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4"/>
  </p:notesMasterIdLst>
  <p:sldIdLst>
    <p:sldId id="257" r:id="rId2"/>
    <p:sldId id="266" r:id="rId3"/>
    <p:sldId id="268" r:id="rId4"/>
    <p:sldId id="267" r:id="rId5"/>
    <p:sldId id="271" r:id="rId6"/>
    <p:sldId id="272" r:id="rId7"/>
    <p:sldId id="274" r:id="rId8"/>
    <p:sldId id="275" r:id="rId9"/>
    <p:sldId id="276" r:id="rId10"/>
    <p:sldId id="278" r:id="rId11"/>
    <p:sldId id="279" r:id="rId12"/>
    <p:sldId id="280" r:id="rId13"/>
    <p:sldId id="281" r:id="rId14"/>
    <p:sldId id="301" r:id="rId15"/>
    <p:sldId id="302" r:id="rId16"/>
    <p:sldId id="303" r:id="rId17"/>
    <p:sldId id="304" r:id="rId18"/>
    <p:sldId id="305" r:id="rId19"/>
    <p:sldId id="306" r:id="rId20"/>
    <p:sldId id="282" r:id="rId21"/>
    <p:sldId id="307" r:id="rId22"/>
    <p:sldId id="308" r:id="rId23"/>
    <p:sldId id="309" r:id="rId24"/>
    <p:sldId id="283" r:id="rId25"/>
    <p:sldId id="284" r:id="rId26"/>
    <p:sldId id="285" r:id="rId27"/>
    <p:sldId id="286" r:id="rId28"/>
    <p:sldId id="288" r:id="rId29"/>
    <p:sldId id="289" r:id="rId30"/>
    <p:sldId id="290" r:id="rId31"/>
    <p:sldId id="291" r:id="rId32"/>
    <p:sldId id="292" r:id="rId33"/>
    <p:sldId id="293" r:id="rId34"/>
    <p:sldId id="294" r:id="rId35"/>
    <p:sldId id="296" r:id="rId36"/>
    <p:sldId id="297" r:id="rId37"/>
    <p:sldId id="298" r:id="rId38"/>
    <p:sldId id="299" r:id="rId39"/>
    <p:sldId id="311" r:id="rId40"/>
    <p:sldId id="300" r:id="rId41"/>
    <p:sldId id="312" r:id="rId42"/>
    <p:sldId id="313"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572C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9015"/>
    <p:restoredTop sz="94681"/>
  </p:normalViewPr>
  <p:slideViewPr>
    <p:cSldViewPr snapToGrid="0" snapToObjects="1">
      <p:cViewPr varScale="1">
        <p:scale>
          <a:sx n="71" d="100"/>
          <a:sy n="71" d="100"/>
        </p:scale>
        <p:origin x="858" y="66"/>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56" Type="http://schemas.microsoft.com/office/2015/10/relationships/revisionInfo" Target="revisionInfo.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ink/ink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5.52901" units="1/cm"/>
          <inkml:channelProperty channel="Y" name="resolution" value="65.45454" units="1/cm"/>
          <inkml:channelProperty channel="T" name="resolution" value="1" units="1/dev"/>
        </inkml:channelProperties>
      </inkml:inkSource>
      <inkml:timestamp xml:id="ts0" timeString="2017-11-25T22:44:45"/>
    </inkml:context>
    <inkml:brush xml:id="br0">
      <inkml:brushProperty name="width" value="0.05292" units="cm"/>
      <inkml:brushProperty name="height" value="0.05292" units="cm"/>
      <inkml:brushProperty name="color" value="#0070C0"/>
    </inkml:brush>
  </inkml:definitions>
  <inkml:trace contextRef="#ctx0" brushRef="#br0">15381 2258 0,'0'-18'0,"-18"18"16,36 18 46,0 17-62,-1-17 16,1-1-16,35 36 16,-35-17-16,17-19 15,-17 1-15,17-1 0,-18-17 16,1 18-16,-18 0 0,18-18 15,-18 17-15,17-17 16,-34 0 0</inkml:trace>
  <inkml:trace contextRef="#ctx0" brushRef="#br0" timeOffset="237.4794">15646 2240 0,'-18'0'16,"0"0"-16,-17 35 15,0-17 1,0 17-16,-1 18 15,1-17-15,17-1 0,-17 0 0,17 0 16,1 18-16,17-35 16</inkml:trace>
  <inkml:trace contextRef="#ctx0" brushRef="#br0" timeOffset="2856.3208">27393 2170 0,'-17'17'31,"17"19"-15,0-19 0,0 1-16,17 17 15,-17-17-15,18-1 16,-1 1-16,1-18 0,-18 18 16,18-18-16,17 0 15,-17-18-15,-1 18 16,-17-18-16,18 1 0,0-36 15,-18 35-15,17 1 16,-17-36-16,0 35 16,0 0-1,0 1 1,0 34 0,18 36-1,-18-17-15,0-1 16,18-18-16,-1 19 0,-17-1 15,18 0-15,-1 1 0,1 34 16,-18-52-16,18 35 16,-18-36-16,0 1 15,0 0-15,-18 17 16,0-35-16,-52 17 16,52-17-16,-17 0 0,0 0 15,-36 0 1,36 0-16,17 0 0,1 0 15,-1 0-15,0-17 0,1 17 16,-1 0-16</inkml:trace>
  <inkml:trace contextRef="#ctx0" brushRef="#br0" timeOffset="54264.0594">15946 5133 0,'0'-18'0,"0"1"15,-18-1 1,18 0-16,-18 1 16,1 17-16,-19-18 15,1 18-15,-53 0 16,35 0-16,0 0 0,0 18 15,-70 17 1,52-17-16,-52 35 16,52-18-16,18 0 0,0 0 15,18 1-15,-18-1 0,-17 71 16,52-36-16,-35 36 16,53-53-16,0 71 15,35-72 1,-17 1-16,88 53 15,-36-70-15,1-1 16,17-18-16,88 19 16,-87-36-16,-1 0 0,106-18 15,-106-17-15,0 17 16,-17-17-16,-1 0 0,-17-18 16,0 0-16,-18 17 15,1-34-15,-19 17 0,-34-88 16,-1 70-16,-88-87 15,53 87-15,-35 18 16,-71-17-16,71 70 16,0 0-16,-53 17 15,88 1-15,0-1 0</inkml:trace>
  <inkml:trace contextRef="#ctx0" brushRef="#br0" timeOffset="210757.8927">15046 2699 0,'0'17'15,"18"-17"1,-1 0 0,1 18-16,17-18 15,53 0-15,-35 0 16,18 0-16,-18-18 15,17 18-15,1-17 0,-1 17 16,-17-18-16,0 18 0,-17 0 0,16 0 16,-34 0-16,0 18 15</inkml:trace>
  <inkml:trace contextRef="#ctx0" brushRef="#br0" timeOffset="211897.7884">27093 2734 0,'18'0'31,"17"0"-15,18 18-16,-18-1 0,18-17 15,18 18-15,88-18 16,-53 0-16,-18 0 0,18-18 16,70 1-1,-106 17-15,-17-18 0,-17 18 16,-1 0-16</inkml:trace>
  <inkml:trace contextRef="#ctx0" brushRef="#br0" timeOffset="225534.0122">10336 3775 0,'18'0'16,"35"17"-1,-18-17-15,1 0 0,69-17 16,-52 17-16,0 0 15,0-18-15,0 18 0,35-18 16,-70 18-16,35 0 16,-36 0-1,1 0-15,0 0 16,-18-17-16,0-1 16</inkml:trace>
  <inkml:trace contextRef="#ctx0" brushRef="#br0" timeOffset="225856.2209">10830 3475 0,'18'0'16,"0"0"-16,17 0 15,-18 0-15,19 18 16,-19-1-16,54 18 15,-36-35-15,18 18 16,-18-18-16,1 18 0,-1-18 0,0 17 16,-17 1-16,0 0 15,-1-1-15,-17 1 16,-17 17-16,-1-17 16,-17-1-16,17 1 0,-17 0 15,-1-1-15,19 1 16,-18 0-16,17-1 0,0-17 0,1 36 15,17-19 1,0 1 0</inkml:trace>
  <inkml:trace contextRef="#ctx0" brushRef="#br0" timeOffset="232734.0934">10142 10072 0,'0'0'0,"-17"0"16,34 17-1,36-17 1,-17 0 0,16 0-16,-16 0 0,17 0 15,0 0-15,52-17 16,-69 17-16,17-18 15,-36 18-15,1 0 16,-36 18-16</inkml:trace>
  <inkml:trace contextRef="#ctx0" brushRef="#br0" timeOffset="233152.2052">10495 9843 0,'0'0'15,"18"0"1,17 17 0,-17-17-16,-1 18 0,19-1 15,17 1-15,-18 0 16,0-1-16,-17-17 0,17 18 15,36 0 1,-36-18-16,18 35 16,-36-35-16,1 0 0,-18 18 15,0-1-15,-18 1 16,1-1-16,-54 19 16,36-1-16,-36 0 15,36-17 1,0 0-16,17-1 0,-17 1 15,17-18-15,18 17 16,-17-17 0,17 18-1,17 0 1,1-1-16</inkml:trace>
  <inkml:trace contextRef="#ctx0" brushRef="#br0" timeOffset="234281.3339">10636 17321 0,'-17'0'16,"34"0"15,19 18-15,-19 0-16,54-1 15,-18-17-15,-18 18 0,18-18 16,53 0-16,-53 0 16,0 0-16,17 0 15,-35 0-15,-17 0 0,0 18 16,-1-18-16,1 0 0</inkml:trace>
  <inkml:trace contextRef="#ctx0" brushRef="#br0" timeOffset="234598.947">11148 17198 0,'35'18'15,"-70"-36"-15,105 36 0,-52-1 16,17 1-1,1-1-15,-1 1 0,35 0 16,-34-1-16,34 1 16,-52-18-16,-1 18 0,1-1 15,-18 1-15,0 0 16,-35 17 0,17 0-16,-17-17 0,-18 35 15,18-18-15,-1 0 16,1 1-16,-18-1 0,-35 53 15,35-53-15</inkml:trace>
</inkml:ink>
</file>

<file path=ppt/ink/ink10.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5.52901" units="1/cm"/>
          <inkml:channelProperty channel="Y" name="resolution" value="65.45454" units="1/cm"/>
          <inkml:channelProperty channel="T" name="resolution" value="1" units="1/dev"/>
        </inkml:channelProperties>
      </inkml:inkSource>
      <inkml:timestamp xml:id="ts0" timeString="2017-11-26T00:31:18.138"/>
    </inkml:context>
    <inkml:brush xml:id="br0">
      <inkml:brushProperty name="width" value="0.10583" units="cm"/>
      <inkml:brushProperty name="height" value="0.10583" units="cm"/>
      <inkml:brushProperty name="color" value="#0070C0"/>
    </inkml:brush>
  </inkml:definitions>
  <inkml:trace contextRef="#ctx0" brushRef="#br0">24800 16387 0,'18'17'16,"-18"1"0,18-1-16,-1 36 15,1-17-15,35 17 16,-18-36-16,-17 1 15,17-1-15,-17 1 0,17 0 0,0-1 16,-17 1 0,-1-18-16,-17-18 15</inkml:trace>
  <inkml:trace contextRef="#ctx0" brushRef="#br0" timeOffset="318.2026">24747 16510 0,'0'0'16,"0"-35"-16,-17 35 0,17-18 16,-18-35-1,18 36-15,-18-1 0,18 0 16,0 1-16,0-1 15,18 18 17,35 0-17,-35 0-15,17 18 0,0-18 16,0 0-16,18 0 0,-17 0 16,-1 0-16,36 17 15,-36-17-15,0 0 16,18 0-16,-35 0 15</inkml:trace>
  <inkml:trace contextRef="#ctx0" brushRef="#br0" timeOffset="1005.5032">32156 12418 0,'35'35'0,"-17"-17"16,-1 17-16,1 0 0,17 1 15,0 34 1,1-35-16,-19 1 0,1-19 16,17 19-16,1 16 15,-19-34-15,-17 0 0</inkml:trace>
  <inkml:trace contextRef="#ctx0" brushRef="#br0" timeOffset="1277.727">32120 12629 0,'0'-17'16,"0"-1"-16,18 1 16,-18-1-16,35 0 15,-17 1-15,0-1 0,-1 0 16,1-17-1,-18 17-15,18 18 16,-1 18 0,18 17-1,-17 1-15,53-1 16,-18-17-16,-1-1 16,-16 1-16</inkml:trace>
  <inkml:trace contextRef="#ctx0" brushRef="#br0" timeOffset="46008.0652">20214 3404 0,'0'-17'78,"-17"17"-62,-1 0-1,0 0-15,18-18 16,-17 18-16,-1 0 0,0-18 16,1 18-16,-54 0 15,36 0-15,0 18 0,-18-18 16,0 0-16,0 0 16,0 18-16,0-18 0,0 0 15,-70 0-15,52 0 16,-70 0-16,53 0 15,17 0-15,-17 0 0,0 0 16,-89 0 0,72 0-16,16 0 0,1 0 15,-123 17-15,105-17 16,0 0-16,-106 0 16,106 0-16,1 0 15,-1 0-15,-18 0 0,1 18 0,-107-18 16,107 0-1,0 18-15,-1-18 0,1 0 16,17 0-16,-18 0 0,-123 0 16,124 0-16,-1 0 15,1 0-15,-18 0 16,17 0-16,-17 0 0,18 0 0,-18 0 16,17 0-16,-140-18 15,122 18-15,19 0 16,0-18-16,-1 18 0,-141-17 15,142 17-15,-142 0 16,124-18 0,0 18-16,18 0 0,-18 0 15,17 0-15,1 0 0,-142-18 16,142 18-16,-1-17 16,-123-1-1,141 18-15,-17-18 0,-124 1 16,141 17-16,-17 0 15,-1 0-15,1 0 0,-1-18 16,1 18-16,17 0 0,-18 0 16,19 0-16,-19-17 0,-88 17 15,107 0-15,16 0 16,-16-18-16,16 18 16,-87 0-16,105 0 15,1 0-15,-1 0 0,18-18 16,-70 18-16,70 0 15,18 0-15,-1-17 16,1 17-16,0 0 0,17 0 16,1-18-16,17 36 47,17-1-32,-17 1 1,18 17-1,-18 0-15,0-17 0,0 17 16,0 1-16,0 34 16,0-34-16,0 16 0,0 54 15,0-53-15,0 0 16,-18 18-16,18-1 0,0 1 16,-17-1-16,-1 107 15,18-89-15,-18 0 16,18 18-16,-17-18 0,-1 124 15,0-124-15,18 0 16,-17 106 0,17-88-16,0 88 15,0-88-15,17 88 16,-17-88-16,0-18 0,18 124 16,-18-124-1,0 18-15,0-1 0,0 1 16,0 0-16,18-18 0,-18 106 15,0-88-15,17 71 16,1-89-16,-18 0 16,0 0-16,18 0 0,-18 106 15,0-105-15,0-1 16,0 0-16,0 0 16,0 0-16,0 1 0,17 69 15,1-69-15,-18-19 16,18 71-1,-18-70-15,0-1 0,17 1 16,-17-1-16,0 1 16,18 52-16,-1-17 15,-17-53-15,0 0 0,18 0 16,0 53-16,-18-71 16,17 18-16,1 18 15,0-36-15,-18 0 0,35 36 16,-17-1-1,-1-34-15,1-19 16,0 18-16,17 1 16,-18-1-16,1-17 15,-18-1-15,18 1 0,-1 0 0,19-1 16,-1 1 0,0-1-16,-17 1 15,-1-18-15,19 18 0,-19-1 16,1-17-16,17 18 0,-17-18 15,52 18 1,-52-18-16,17 0 0,36 17 16,-18-17-1,-18 0-15,0 0 0,1 0 0,-1 18 16,53-18 0,-53 18-16,18-18 0,-17 0 0,17 0 15,35 17 1,-35-17-16,0 0 0,0 0 15,52 18-15,-52 0 16,0-18-16,0 17 0,0-17 16,0 18-16,53-1 15,-53 1-15,0 0 0,70-1 16,-52 1 0,-18-18-16,17 18 0,-17-1 15,18-17-15,52 36 16,-52-36-16,-1 17 0,71 1 15,-88-18 1,35 17-16,53 1 16,-52 0-16,-19-18 0,18 17 15,-17-17-15,0 18 0,17-18 16,0 18-16,71-1 16,-71-17-16,106 0 15,-106 18-15,0-18 0,18 0 16,-18 0-16,18 0 15,88 0-15,-88 0 16,0 0-16,-18 0 0,124 0 16,-89 0-16,-17 0 15,0 0-15,17-18 16,107 18-16,122-17 16,-122 17-1,-107-18-15,106 18 16,-105 0-1,-1 0-15,1 0 0,-1 0 16,1 0-16,17 0 0,-18 0 16,142-18-16,-124 18 15,-17 0-15,123 0 16,-106 0-16,-18 0 0,1 0 16,17 0-16,-18-17 15,1 17-15,-1 0 0,230-18 16,-18 18-1,-35-18 1,-106 1 0,-106 17-1,53-18-15,-70 18 0,-1-17 16,36-1 0,-53 18-16,0-18 0,0 1 15,-18 17-15,0-18 0,-17 0 16,17 18-16,1-35 15,-19 17-15,1 18 16,-18-17-16,18-1 0,-18 1 16,-18-19-1,18 19-15,0-1 0,-18-17 16,18 17-16,-17-17 16,17 17-16,0-17 0,-18 0 15,18-1-15,0 1 16,0 0-16,18-53 15,-18 35-15,17 0 0,-17 0 16,18 0-16,0 0 0,17-71 16,-17 54-16,-1-1 15,1 1-15,-1-1 16,36-87 0,-35 69-16,17 1 0,-17 0 0,35-88 15,-18 87 1,-17-16-16,17 16 0,-17 1 0,17-88 15,0 70 1,-17 18-16,-1 0 0,19-18 16,-1-88-16,-17 105 15,-1-16-15,1-1 0,35-88 16,-35 106 0,17-106-16,-18 88 15,1 18-15,-18-18 0,18 17 16,-1 1-16,1-106 15,0 106-15,-18 0 0,17 0 16,1-1-16,-18 1 0,18 0 16,17-88-1,-18 105-15,1-17 0,-18 17 16,18 1-16,-18-18 0,17-36 16,-17 54-16,0-71 15,0 52-15,0 19 16,0 17-16,0-35 0,0 17 15,0 1-15,-17-1 16,17-52-16,0 52 16,-18 18-16,0-70 15,1 70-15,17 17 16,-18-17-16,18 1 0,-17-1 16,-1-36-16,18 54 15,-18-18-15,18 18 0,0 0 16,-17 17-16,17-35 15,-18 35-15,18 1 16,-18-1-16,18 1 16,-17 17 31,-1 0-32,0 0 1,1 0-16,-1 0 0,-35 0 15,18 0-15,-18 0 16,0 0-16,-35 0 0,0 17 16,-18-17-16,-335 53 15,282-18-15,-17 1 16</inkml:trace>
</inkml:ink>
</file>

<file path=ppt/ink/ink1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4095.875" units="1/cm"/>
          <inkml:channelProperty channel="Y" name="resolution" value="6553.3999" units="1/cm"/>
          <inkml:channelProperty channel="F" name="resolution" value="10E-6" units="1/cm"/>
          <inkml:channelProperty channel="T" name="resolution" value="1" units="1/dev"/>
        </inkml:channelProperties>
      </inkml:inkSource>
      <inkml:timestamp xml:id="ts0" timeString="2021-03-03T10:08:36.188"/>
    </inkml:context>
    <inkml:brush xml:id="br0">
      <inkml:brushProperty name="width" value="0.05292" units="cm"/>
      <inkml:brushProperty name="height" value="0.05292" units="cm"/>
      <inkml:brushProperty name="color" value="#FF0000"/>
    </inkml:brush>
  </inkml:definitions>
  <inkml:trace contextRef="#ctx0" brushRef="#br0">22446 8300 328 0,'-10'-11'1064'16,"6"7"-713"-16,0-7 337 0,4 9-490 15,0 0 4-15,0 0 0 0,0 0-2 0,0 0-12 0,0 0-18 16,0 2-21-16,0 0-26 0,0 0-25 0,0 2-25 16,0 0-13-16,-7 4 81 15,5-4-110-15,-3 1 14 0,3-1-32 0,0 2-5 0,2-1-8 16,0 1-4-16,-2 0-4 0,0 0 0 0,0 1-4 15,-2 5 0-15,-2 3 4 0,-3 6 3 0,-2 3 0 16,-3 8 5-16,-1 4-2 0,-2 0 4 0,-18 44 6 16,19-39-4-16,1-1-4 0,0 3 3 0,0-5-2 15,3 2-1-15,2-3 1 0,-2-1-1 0,4-2 0 16,2-3-2-16,18 63-15 15,2-77 13-15,30 6 0 0,-11-16 4 0,10-3 2 16,5-4-1-16,10-6-1 0,5-3 1 0,7-4 3 0,6-5-4 16,3-2-2-16,1-2 0 15,3-2 4-15,239-85 6 0,-171 53-5 0,-80 31-2 16,-3 0-2-16,-7 3 2 0,-4 2-2 0,-3 1 4 15,-8 2-1-15,-3 2-1 0,-5 0-1 0,-5 4 2 16,54-21-4 0,-27 17-1-16,-37 9 0 15,-15 5 2-15,18 0-37 0,-20 3-1 0,0 2-27 0,-2 2-45 16,0 1-57-16,-1 3-57 0,-3 1-65 0,0 0-72 15,-3 2-70-15,-3 3-56 0,-2 1-126 0,-4 0-38 0,-6 2 9 16</inkml:trace>
  <inkml:trace contextRef="#ctx0" brushRef="#br0" timeOffset="58641.3541">30013 4018 28 0,'-4'-5'56'0,"-1"-3"11"16,-1 1 6-16,0-1 11 0,-6-7 107 15,4 10-95-15,-8-15 175 0,12 17-193 16,0-1-13-16,1 0-15 0,1 4-9 0,0-1-4 0,2-2-7 16,0 2-11-16,0 1-8 0,0 0-5 0,0 0-6 15,0 0 3-15,2 0-3 0,0 0 0 0,1 0 0 0,-3 0 2 16,0 0-1-16,0 0-1 15,0 5 3-15,0-5-3 0,0 4 0 0,0-2 0 16,2 2 0-16,4 3-3 16,2 4 3-16,8 14 4 0,-12-16 0 0,0 3 1 15,0-1-2-15,0 0 0 0,0 2 0 0,0 1-1 0,1-2 0 16,-3-1-1-16,0 0 2 0,0 0-3 0,0 2 0 15,0-3 1-15,1 1 2 0,-1 0-2 0,0 0 1 0,0 1 2 16,0 2-1-16,4 15 5 0,-3-16-5 16,-1 0 0-16,0 0-1 0,0 0 2 0,0-1-3 0,0 2 0 15,0-1 0-15,0-1-1 16,0-1 2-16,12 32 4 0,-10-34-6 15,-2 0 0-15,8 29-2 16,-8-27 1-16,0-2 1 0,0 1 1 0,0-1 0 16,0 1 3-16,0-1-3 0,1 0-1 15,-1-1 0-15,7 27 5 0,-5-27-5 0,-2 1 0 16,2-2 1-16,-2-1-1 15,0 0 0-15,5 6 2 0,-5-5-1 0,0-4 0 0,0 1 1 16,0-1-1-16,0 2 0 0,0-3-1 0,-2 1 0 16,0-2 0-16,2 3 0 0,-2-2 0 15,0-2 0-15,2 0 0 0,0 0 0 0,1 0 0 16,-1 0 5-16,3 0 0 0,3 0 13 15,-4 0-6-15,0 0 5 0,0 0 3 0,0 0-2 0,3 0 2 16,0 0-3-16,-1 0-3 16,2 0 1-16,17-10 16 0,-16 5-24 15,0 1-1-15,20-9 17 0,-18 8-16 0,-1-1-3 0,1 1 2 16,1 0-3-16,-1-2-1 0,0 2 0 0,-1 0 0 0,0-2-2 15,2 2 0-15,0 2 3 0,1 1-1 0,0-2 5 0,0-2 0 16,-1-3 4-16,0 3-1 0,4-1 4 0,-2 1 1 16,3-1 1-16,3-1 1 0,-2-1-2 0,4 3-5 0,-1-1 1 15,0-3 0-15,0 1-4 0,3 1 1 0,-4-1-2 16,2 1 0-16,-3 1-2 0,0 0 2 0,-2-1-2 0,-1 2 0 15,0 1-1-15,-2-1 1 0,1 2-2 0,-2-3 2 0,0 1 1 16,-3 2-1-16,0-1 4 0,2 2-4 0,-2-1 1 16,1 1 2-16,-1-4-3 0,1 5 0 0,0-1-2 0,-1-2-2 15,0 3 1-15,2-3 0 0,-4 3-1 0,0-3 0 16,3 2 0-16,10-5-2 0,-10 4 2 0,-1 0-2 15,0 4 2-15,2-3 0 0,8-1-3 0,-9 1 3 16,0 3 1-16,1-4-2 0,1 2 1 0,-1 0 0 16,0 0-1-16,8-3 1 0,-11 2 2 0,0 0 5 15,-1 3 3-15,0-2 3 0,3 0 2 16,-1-2 6-16,1 1 7 0,0-1 4 0,-3 0 5 0,0 3 0 15,1-4 1-15,0 2 1 0,-1-1 3 0,0 0-6 0,1 0-5 0,-1 1-4 16,-1 1-5-16,-1 0-3 0,-1 0-5 0,-1 0-4 16,-2-1-4-16,0 3 0 0,0 0-1 0,0 0-2 0,0 0-2 15,-2 0 0-15,0 0-1 0,0 0 0 0,0 0 0 16,0 0 1-16,0 0-1 0,2 0 2 0,0 0 0 15,-2 0-2-15,0 0 0 0,0 0 2 0,0 0-2 16,2 0 0-16,0 0 0 0,0-2-2 0,4 2 2 16,-4 0 2-16,2 0-2 0,-2 0 0 0,0 0 0 0,0 0 0 15,0 0 2-15,0 0-2 0,2 0 0 0,-2 0 0 0,0 0 0 16,0 0 3-16,1 0-2 0,-1 0-1 0,0 0 1 0,-2-2-1 15,0 2 1-15,0-2 0 0,0 2-1 0,0 0 0 0,0-2 0 16,0 2 2-16,0 0-5 0,0 0 0 16,0 0-6-16,-2 0-73 0,2-2-14 15,0 0-50-15,-5-13-1379 16</inkml:trace>
</inkml:ink>
</file>

<file path=ppt/ink/ink1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5.52901" units="1/cm"/>
          <inkml:channelProperty channel="Y" name="resolution" value="65.45454" units="1/cm"/>
          <inkml:channelProperty channel="T" name="resolution" value="1" units="1/dev"/>
        </inkml:channelProperties>
      </inkml:inkSource>
      <inkml:timestamp xml:id="ts0" timeString="2017-11-26T01:07:39.876"/>
    </inkml:context>
    <inkml:brush xml:id="br0">
      <inkml:brushProperty name="width" value="0.15875" units="cm"/>
      <inkml:brushProperty name="height" value="0.15875" units="cm"/>
      <inkml:brushProperty name="color" value="#0070C0"/>
    </inkml:brush>
  </inkml:definitions>
  <inkml:trace contextRef="#ctx0" brushRef="#br0">10583 6103 0,'18'0'31,"17"0"-15,18 0-16,-18 0 15,18 18-15,0-18 0,18 0 16,88 0 0,-71 0-16,106 0 15,-88 0-15,70 0 16,-105 0-16,-1 0 15,1-18-15,-18 18 0,35 0 16,-71 0-16,1 0 16,-18-18-16</inkml:trace>
  <inkml:trace contextRef="#ctx0" brushRef="#br0" timeOffset="3113.4925">10654 8184 0,'18'0'15,"-1"0"-15,36 0 16,-35 0-16,52-17 16,-17 17-16,53 0 15,-35 0-15,105-18 16,-88 18-16,124 0 16,-124 18-1,88-18-15,-87 0 16,34 0-16,-70 0 15,35 0-15,-70 0 16,17 0 0</inkml:trace>
  <inkml:trace contextRef="#ctx0" brushRef="#br0" timeOffset="7051.6136">3140 7620 0,'-18'0'0,"0"0"16,36 0-1,0 0-15,35 18 16,52-18-1,-52 0-15,71 0 16,-54 0-16,1-18 0,52 18 16,-34-18-1,-36 18-15,-1 0 16,-34 0-16,0 0 16,-36 0-1</inkml:trace>
  <inkml:trace contextRef="#ctx0" brushRef="#br0" timeOffset="7368.4021">3669 7320 0,'0'0'16,"0"18"-16,35-1 15,0 1-15,54 0 16,-36-18 0,-1 17-16,1-17 0,0 0 15,-17 18-15,-1 0 0,0-18 16,0 35-16,-17-17 16,-36 34-1,18-34-15,-52 35 16,16-35-16,1 17 0,0-17 15,-36 34 1,36-16-16,-36 34 0,36-34 16,17-19-16</inkml:trace>
  <inkml:trace contextRef="#ctx0" brushRef="#br0" timeOffset="38076.7028">17745 9419 0,'0'-17'0,"0"34"0,0-52 15,17 17-15,1 18 16,53-17-1,-19-1-15,54 18 16,-70 0-16,34 35 16,-52-17-16,-1 17 15,-17 0-15,0-17 16,-17 17-16,-1-17 0,1 17 16,17-17-16,0 0 15,17-1-15,18 18 16,-17-17-16,35 17 15,-35 1-15,17-1 16,-35-17-16,0 17 16,-18-17-1,-35-1-15,18 1 16,-53-1-16,53-17 16,-1 18-16,19-18 0,-1 0 15,0 0-15,18-18 16,0 1-16,36-1 15</inkml:trace>
  <inkml:trace contextRef="#ctx0" brushRef="#br0" timeOffset="38238.636">18468 9754 0,'18'0'15,"-1"0"1,1 0 0</inkml:trace>
  <inkml:trace contextRef="#ctx0" brushRef="#br0" timeOffset="38567.0089">18697 9472 0,'18'-18'0,"0"18"0,17 0 16,18-17-16,0 17 16,0 17-1,-18 1-15,-18 35 16,-17-18-16,0 1 15,-17-1-15,-1 0 0,1 0 0,-19 1 16,19-1-16,-1-17 0,0 17 16,18-17-1,18-1-15,0-17 16,52 18-16,-35-18 16,18 17-16,-17-17 15,17 18 1,-36-18-16</inkml:trace>
  <inkml:trace contextRef="#ctx0" brushRef="#br0" timeOffset="38822.688">19438 9631 0,'0'0'16,"18"17"-16,-18 1 0,53 17 15,-36-17-15,19 0 16,16 17-16,-16-17 16,-19-1-16,19-17 0,-19 18 15,19-18 1,-19 0-16</inkml:trace>
  <inkml:trace contextRef="#ctx0" brushRef="#br0" timeOffset="38989.7688">19703 9613 0,'-18'35'15,"0"-17"-15,1 0 0,-36 35 16,35-36-16,-17 36 15,35-35-15,-18 17 16,18-17 0,0-1-16</inkml:trace>
  <inkml:trace contextRef="#ctx0" brushRef="#br0" timeOffset="39239.5989">20197 9560 0,'-18'53'15,"36"-106"-15,-36 124 0,36-36 16,-18 0-16,17 1 0,1 34 15,-1-52-15,1 17 0,-18 0 16,35 1 0,-35-19-16</inkml:trace>
  <inkml:trace contextRef="#ctx0" brushRef="#br0" timeOffset="39517.3373">20585 9666 0,'-18'53'0,"36"-106"0,-54 141 16,36-17-1,0-36-15,18 0 16,0 1-16,-1-19 0,19 1 0,-1 0 16,53-18-16,-35-18 15,17-35-15,-52 18 16,17-36-16,-52 36 15,-1 0-15,0 17 0,-70-35 16,53 35 0,-36 18-16,54 0 15,-1 0-15</inkml:trace>
  <inkml:trace contextRef="#ctx0" brushRef="#br0" timeOffset="39710.8519">21078 9490 0,'36'-18'0,"-72"36"0,89-36 15,-35 18-15,17-18 16,-17 18-16,0 0 0,-1 0 15</inkml:trace>
  <inkml:trace contextRef="#ctx0" brushRef="#br0" timeOffset="39967.9744">21414 9260 0,'0'18'16,"0"-36"-16,17 36 0,1 17 16,0-17-16,-1 17 15,-17-17-15,18 0 16,-18-1-16,0 1 15,17-18 1</inkml:trace>
  <inkml:trace contextRef="#ctx0" brushRef="#br0" timeOffset="40324.8436">21643 9190 0,'0'0'0,"18"-18"15,-1 18-15,1-17 0,-1 17 16,1 0-16,17 0 16,-17 0-16,0 0 0,-1 0 15,1 17-15,-18 1 16,0 0-16,0 17 16,0-18-16,0 1 15,0 0-15,0-1 16,0 1-1,0 0-15,0-1 16,0 1 0,18 0-16,-18-1 15,0 1-15,-18-1 16,18 1-16,-18 0 16,1-1-1,-1-17-15,-17 0 16</inkml:trace>
  <inkml:trace contextRef="#ctx0" brushRef="#br0" timeOffset="41803.8501">21766 9155 0,'-17'0'78,"-1"0"-62,0 0 46,18-18-46,0 36 15,18-18-15,0 17 0,17-17-16,-17 0 15,-1 0-15,1 18 0,0-18 16,-1 18-1,1-1-15,-18 1 16,0-1 0,0 1-16,-18 0 15,1-1 1,-1-17-16,0 0 0,-17 18 16,17-18-16,1 0 15,-1 0-15,36 0 31,-1 0-15,1 0 0,0 18-16,-1-18 15,1 17-15,0 1 16,-1-18-16,19 35 16,-36-17-16,17-1 15,-17 1-15,-17-18 16,17 18-16,-18-18 15,0 17-15,1-17 16,-1 18-16,0-18 0,-17 0 16,0 0-16,17 0 15,0 0 1,1 0-16,-1 0 31</inkml:trace>
  <inkml:trace contextRef="#ctx0" brushRef="#br0" timeOffset="43181.9083">18115 11483 0,'18'0'16,"17"-18"-1,0 1-15,18 17 0,0-18 0,35 0 16,-52 1-16,-1 17 16,-17 0-16,-1-18 15,-17 0-15</inkml:trace>
  <inkml:trace contextRef="#ctx0" brushRef="#br0" timeOffset="43427.0692">18292 11395 0,'0'0'0,"-53"35"16,35-17-16,0 17 15,18 0-15,0 0 0,36 36 16,-19-53-16,19 17 16,16 0-16,-16-17 0,17 17 15,0 0-15,-1-17 0,54 70 16,-70-52-16,-1 34 15,-35-52 1,-18 52-16,-17-52 16,-36 17-16,18-35 15,-52 18-15,69-18 16,-34-18-16,52 1 16,18-19-1,18 1-15</inkml:trace>
  <inkml:trace contextRef="#ctx0" brushRef="#br0" timeOffset="43571.4539">18927 11889 0,'0'17'16,"35"-17"-1,-18 0-15,19-17 16</inkml:trace>
  <inkml:trace contextRef="#ctx0" brushRef="#br0" timeOffset="43839.0889">19156 11571 0,'0'0'0,"17"-35"15,19 35-15,52-35 16,-53 17-16,71-17 15,-71 35-15,1 0 16,17 17-16,-36 1 16,1 70-1,-18-35-15,0 53 16,0-53-16,0 53 16,17-71-16,1 0 15,0 0-15,-1 1 0,1-19 0,17 19 16,-17-19-1,0 1-15</inkml:trace>
  <inkml:trace contextRef="#ctx0" brushRef="#br0" timeOffset="43982.5355">19350 11853 0,'53'18'16,"0"-18"-16,0 0 0,52 0 15,-34 0 1,35 0-16,-71 0 16</inkml:trace>
  <inkml:trace contextRef="#ctx0" brushRef="#br0" timeOffset="44394.5532">20355 11818 0,'18'0'31,"17"35"-15,0-17-16,18 17 15,-17-17-15,-1 0 0,36 17 16,-36-18-16,0 1 16,-17-18-16,-1 18 0,1-18 15</inkml:trace>
  <inkml:trace contextRef="#ctx0" brushRef="#br0" timeOffset="44578.5418">20708 11783 0,'-35'53'0,"70"-106"0,-105 141 16,17-35-16,17-18 16,1 0-16,17-17 0,1 0 15,-19 35 1,19-36-16,17 1 15</inkml:trace>
  <inkml:trace contextRef="#ctx0" brushRef="#br0" timeOffset="45262.4836">21255 11553 0,'18'18'31,"-18"53"-31,17-36 16,1 53-16,-1-35 15,1-18-15,17 54 16,-17-37-16,0 19 16,-1-53-16,1-1 15,0 19-15</inkml:trace>
  <inkml:trace contextRef="#ctx0" brushRef="#br0" timeOffset="45572.9255">21766 11765 0,'-17'18'16,"17"-1"-16,-18 36 16,18-17-16,0-1 0,53 53 15,-18-70-15,36 35 16,-36-36-16,18-17 15,-18 0-15,18 0 16,-17-17-16,-19-1 16,1-17-16,-1 17 0,-17-52 15,-17 34-15,-54-34 16,18 52-16,18 0 16,-18 1-16,18-1 0,-36 18 15,54 0-15,17 35 16,17-35-16</inkml:trace>
  <inkml:trace contextRef="#ctx0" brushRef="#br0" timeOffset="45807.5487">22348 11553 0,'0'0'0,"36"18"15,-19-18-15,19 0 16,-19 0-16,19 0 16,-1-18-16,18 18 15,-36 0-15,-17-17 0</inkml:trace>
  <inkml:trace contextRef="#ctx0" brushRef="#br0" timeOffset="46018.6101">22825 11412 0,'0'0'15,"0"36"-15,17-19 0,1 36 16,-18-35-16,18 35 16,-1-18-16,-17 0 15,18-17-15,-18 0 16</inkml:trace>
  <inkml:trace contextRef="#ctx0" brushRef="#br0" timeOffset="46291.2728">23142 11553 0,'0'0'0,"0"18"0,0 17 16,0-17-16,36 0 15,-19-1-15,36-17 16,18 0-1,-54-17-15,36-1 16,-53 0-16,0-35 16,-17 36-16,-36-18 15,17 17-15,1 0 16,0 18-16,0 0 0,-18 0 16,35 18-16</inkml:trace>
  <inkml:trace contextRef="#ctx0" brushRef="#br0" timeOffset="63575.7709">4886 13688 0,'0'0'15,"18"141"-15,-18-53 0,17 71 16,-17-89-16,0 54 15,0-71-15,0-36 16,0 1-16,0-36 0,0 1 16,0-18-16,0-18 15,-17-89-15,-1 72 16,0-71-16,18 53 16,0-71-16,0 88 15,18 18 1,17 18-16,1 0 0,52 17 15,-35 18-15,0 0 16,-18 18-16,18 17 0,-36 0 0,36 54 16,-53-36-16,-35 52 15,0-52 1,-53 35-16,35-52 16,-36 17-16,37-36 15,-1-17-15,35 0 16,36-35-16</inkml:trace>
  <inkml:trace contextRef="#ctx0" brushRef="#br0" timeOffset="63948.5576">5768 13441 0,'-35'17'16,"70"-34"-16,-88 52 0,35-17 0,-17 70 16,17-35-16,18 17 15,0-17-15,-17 88 16,34-88-16,1 71 16,0-89-16,-1 18 0,1-18 15,35 18 1,-35-35-16,-1 0 15</inkml:trace>
  <inkml:trace contextRef="#ctx0" brushRef="#br0" timeOffset="64503.0316">6315 13758 0,'0'0'16,"-36"-35"-16,19 17 0,-36 18 15,18 0 1,-18 18-16,35 17 16,0 36-16,18-36 15,53 36-15,-35-36 16,53 18-16,-36-35 16,18 17-1,-36-18-15,19 1 16,-54-18-16,-17 18 15,-1-18-15,1 17 16,0-17-16,-18 0 16,35 18-16,-17-18 0,17 0 15</inkml:trace>
  <inkml:trace contextRef="#ctx0" brushRef="#br0" timeOffset="65082.4159">6421 14093 0,'0'0'15,"17"18"-15,1-18 0,-1 0 0,54-18 16,-36 1-16,1-1 16,-19-17-16,1 17 15,0 1-15,-18-19 0,0 19 16,0-1-16,-53 0 15,35 18-15,-35 18 16,18 0-16,-1 35 16,36-18-16,0 18 15,18-18-15,35 0 16,-18-17-16,54 0 16,-37-18-16,19 0 15,-53-18-15,-1 0 16,1 1-16,-18-1 15,-18 0-15,1 1 16,-1 34 0,18 1-16,0 17 15,18 1-15,-1-19 16,1 1-16,0 0 16,-1-18-1,-17-18-15,0 0 16,0 1-16,0-19 15,0 19-15,0-54 16,18 36-16,17 0 16,-17 17-16,17 0 15,-17 36-15,17 17 16,-35 1-16,18 16 16,-18-16-16,0-1 15,17 18 1,-17-35-16,18-1 15</inkml:trace>
  <inkml:trace contextRef="#ctx0" brushRef="#br0" timeOffset="65299.494">7144 13952 0,'35'0'16,"18"0"0,35-17-1,-53-1-15,36 0 16,-53 18-16,-1 0 0,1-17 16,-36 17-1</inkml:trace>
  <inkml:trace contextRef="#ctx0" brushRef="#br0" timeOffset="65484.486">7285 13635 0,'0'0'0,"-18"18"16,18 70-16,0-35 15,0 70-15,0-70 16,0 18-16,18-19 15,17 19-15,-17-36 0,-1 18 16,1-53 0</inkml:trace>
  <inkml:trace contextRef="#ctx0" brushRef="#br0" timeOffset="65771.2459">7479 14076 0,'35'-18'16,"-70"36"-16,88-36 0,-36 1 0,19-1 16,17-35-16,-36 35 15,1 1-15,-18-1 0,0 0 16,-18 1 0,1-1-16,-1 18 0,-35 18 15,35 17-15,1 0 16,17 1-16,0 17 15,17-18 1,1-18-16,0 1 0,-1 0 16,19-1-16,-1 1 0,18-18 15,-18 0-15,0-18 16</inkml:trace>
  <inkml:trace contextRef="#ctx0" brushRef="#br0" timeOffset="66050.2459">7885 14058 0,'0'53'0,"0"-106"15,0 141-15,0-52 0,0-19 16,0 1-16,0-36 16,0 1-1,0-19-15,0-17 16,17 36-16,19-36 15,-19 35-15,1 1 16,-1 17 0,1 17-16,-18 1 15,18 0-15,-18-1 0,0 18 16,0-17-16,0 17 0,0 1 16,17-19-16,-17 1 15</inkml:trace>
  <inkml:trace contextRef="#ctx0" brushRef="#br0" timeOffset="66522.5505">8237 13952 0,'-17'0'15,"34"0"-15,-52 0 0,35 36 16,0-19-1,0 1-15,0 0 0,0-1 16,0 1-16,18-1 0,-1-17 16,1 18-16,0 0 0,-1-18 15,19 0-15,-19 0 16,1 0-16,-1 0 0</inkml:trace>
  <inkml:trace contextRef="#ctx0" brushRef="#br0" timeOffset="66867.4719">8484 14058 0,'0'0'16,"18"0"-16,0 0 0,17-17 15,-17-1-15,-1 0 16,-17-17 0,0 17-16,-35 1 15,0 17 1,-1 35 0,19 0-1,34 36-15,19-36 16,34 0-1,-35-17-15,1-18 0,34 0 16,-34-18 0,-1-17-16</inkml:trace>
  <inkml:trace contextRef="#ctx0" brushRef="#br0" timeOffset="67090.0592">8643 13423 0,'88'71'0,"-176"-142"0,229 195 15,-88-71-15,71 70 16,-72-52-16,-16-1 16,-1-17-16,-35 0 0,0 0 0,0 0 15,-35 35 1,17-70-16,-35 35 15,36-53-15,-1 0 16</inkml:trace>
  <inkml:trace contextRef="#ctx0" brushRef="#br0" timeOffset="67313.4031">9296 13776 0,'70'18'0,"-140"-36"0,176 36 16,-71-18-16,53 0 16,-53 0-16,-17 0 15,0 0-15,-1 0 0</inkml:trace>
  <inkml:trace contextRef="#ctx0" brushRef="#br0" timeOffset="67429.6852">9384 13882 0,'0'0'16,"18"17"-16,-1 1 0,1-18 16,17 0-16,0 0 15,-17 0-15,17 0 0</inkml:trace>
  <inkml:trace contextRef="#ctx0" brushRef="#br0" timeOffset="67996.7288">9966 13388 0,'0'-18'16,"18"18"-16,70 0 16,-35 0-1,53 18-15,-36-18 16,18 35-16,-52-17 15,-1 17-15,-35 0 16,-18-17-16,1 17 16,-19 1-16,-34 17 15,34-36-15,-16 18 16,16-17-16,19 0 16,17-1-16,17-17 15,1 36 1,0-19-16,17 1 0,-18 0 15,1-1 1,-18 1-16,-18-1 16,18 1-1</inkml:trace>
  <inkml:trace contextRef="#ctx0" brushRef="#br0" timeOffset="68124.0664">10389 14164 0,'0'18'16,"0"-36"-16,0 53 16,-17-35-1</inkml:trace>
  <inkml:trace contextRef="#ctx0" brushRef="#br0" timeOffset="115978.2534">17251 13847 0,'0'0'0,"0"-18"16,0 0 0,0 36-1,0 17 1,0 0-16,0 1 16,0-1-16,0 53 15,17-53-15,1 54 16,0-72-16,17 36 15,0-17 1,1-36-16,17-18 16,-36 0-16,18-35 15,-17 36-15,-18-54 16,0 36-16,0 17 0,0-35 16,0 36-1,0 52 1,0 0-16,18 71 15,-1-53-15,1 18 16,35 52-16,-35-70 16,17 70-1,-18-70-15,1 18 16,-18-36-16,0 18 16,-18-53-16,-34 18 15,34-18-15,-17 0 16,-1 0-16,1-18 0,0-17 15,-36-18-15,54 35 16,-19-35-16</inkml:trace>
  <inkml:trace contextRef="#ctx0" brushRef="#br0" timeOffset="116473.2421">17921 13547 0,'-18'0'31,"1"0"-31,-18 17 16,17 1-16,-35 17 16,35-17-16,1 0 15,-1 17-15,18-18 16,0 1-16,18 17 0,-1-17 16,19 35-16,-1-35 15,18 17-15,-36-18 16,1 1-16,0-18 15,-1 18-15,1-18 0,-18 17 16</inkml:trace>
  <inkml:trace contextRef="#ctx0" brushRef="#br0" timeOffset="116706.8629">18062 13670 0,'0'0'15,"0"18"-15,0-1 0,0 19 16,18-19-16,-18 1 16,18 35-16,-18-35 15,0-1-15,17 1 16,-17-1-16</inkml:trace>
  <inkml:trace contextRef="#ctx0" brushRef="#br0" timeOffset="117124.2808">18186 13529 0,'17'18'32,"1"17"-17,0-17-15,-1 17 16,1-17-16,0-1 0,34 18 16,-34-17-16,35 17 15,-35-35-15,17 18 16,-17-18-16,-18 18 15,-18-18 1,0 0 47,18 17-63,-17 1 15,-1 0-15,-17-1 16,17 1-16,0-1 15,1 19 1,-1-36-16,1 35 16,17-17-16,-18-1 0</inkml:trace>
  <inkml:trace contextRef="#ctx0" brushRef="#br0" timeOffset="117530.6401">18874 14288 0,'0'0'16,"-53"35"-16,17-18 0,-16 36 15,16-35-15,19 0 16,17-1-16,-18 1 16</inkml:trace>
  <inkml:trace contextRef="#ctx0" brushRef="#br0" timeOffset="118158.3073">19526 14058 0,'0'35'16,"0"1"-16,0-1 0,0 0 0,0 1 16,0-1-16,36 0 15,-1 36-15,0-54 16,36-17-16,-36 0 16,0 0-16,0-35 15,1 17-15,-19-34 0,19-19 16,-36 36-16,17-36 15,-17 53-15,-17 1 16,17 34 0,0 72-16,0-36 15,0 88-15,17-71 16,-17-17-16,18 18 0,0-18 16,-1 0-16,-17-1 15,18 19-15,-18-36 16,-18 1-16,1-19 15,-19-17 1,1-17-16,0-1 0,-1 0 16,1 1-16,-35-54 15,34 53-15,-17-52 16,36 35-16,-1-18 16</inkml:trace>
  <inkml:trace contextRef="#ctx0" brushRef="#br0" timeOffset="118471.5363">20267 13635 0,'0'-18'16,"-18"18"-16,18 18 16,-17-18-16,-18 35 15,17-17-15,0 35 16,1-36-16,17 36 16,0-35-16,17 17 15,19 0-15,-19 1 16,36-1-16,-35-35 15,-1 18-15,1-18 0,0 0 16</inkml:trace>
  <inkml:trace contextRef="#ctx0" brushRef="#br0" timeOffset="118715.0064">20461 13653 0,'0'17'15,"18"1"1,-18-1-16,0 19 16,-18-36-1,18 17-15,0 1 0,-18 17 16,18-17-16,0 0 16,18-1-1,0-17-15,17 0 16,-17 0-16,-1 0 15</inkml:trace>
  <inkml:trace contextRef="#ctx0" brushRef="#br0" timeOffset="119003.8043">20567 13653 0,'0'-18'0,"0"36"0,18-36 15,-1 18 1,36 0-16,-35 18 16,35-1-16,-18 1 15,-17-1-15,17 1 0,-17 0 16,-1-18-16,1 17 0,-18 1 16,0 0-1,-18-1-15,18 1 16,-17-18-16,-19 35 15,19-17 1,17-1-16,-18 19 16,18-19-16,0 1 0,18 0 15</inkml:trace>
  <inkml:trace contextRef="#ctx0" brushRef="#br0" timeOffset="119309.5699">21273 14305 0,'0'0'16,"-36"18"-16,19-1 0,-36 36 16,17-35-16,1 17 15,35-17 1</inkml:trace>
  <inkml:trace contextRef="#ctx0" brushRef="#br0" timeOffset="119477.5339">21731 14270 0,'18'18'15,"-1"-18"-15,1 0 16</inkml:trace>
  <inkml:trace contextRef="#ctx0" brushRef="#br0" timeOffset="119615.378">22102 14252 0,'17'0'15,"1"0"-15,-1 0 16,1 0 0</inkml:trace>
  <inkml:trace contextRef="#ctx0" brushRef="#br0" timeOffset="119755.6723">22384 14217 0,'0'0'0,"17"0"16,-17 18 15</inkml:trace>
  <inkml:trace contextRef="#ctx0" brushRef="#br0" timeOffset="119910.4852">22878 14252 0,'-18'53'15,"0"-35"-15,-52 35 16,35-18-16,-71 18 16</inkml:trace>
  <inkml:trace contextRef="#ctx0" brushRef="#br0" timeOffset="120612.4276">23513 14005 0,'0'36'15,"0"-1"-15,17 18 16,-17-36-16,36 36 16,-1-35-16,18 0 15,-36-18-15,54-18 16,-53 0-16,17-52 16,-17 52-16,-18-52 15,17 52-15,-17-17 16,0 52-1,18 54-15,-1-1 16,36 72-16,0-19 16,-35-70-1,17 53-15,-35-53 16,0-18-16,0-17 0,0-1 16,-17 1-16,-19-1 0,19-17 15,-19 0-15,-34-52 16,17 34-16,-18-35 15,36 18-15,-18-36 16,35 36-16,1 17 16</inkml:trace>
  <inkml:trace contextRef="#ctx0" brushRef="#br0" timeOffset="120978.6274">24271 13388 0,'0'0'16,"-18"0"-16,1 0 0,-18 0 16,-1 18-16,-34 17 15,52-18-15,-17 19 16,17-19-16,18 19 0,-17 17 16,34-18-16,36 35 15,-35-52-15,70 17 16,-53-17-16,53 0 15,-52-18 1,-1-18 0</inkml:trace>
  <inkml:trace contextRef="#ctx0" brushRef="#br0" timeOffset="121195.2127">24448 13388 0,'0'0'0,"17"0"16,18 18-16,18-18 15,-17 17 1,34-17-16,-35 0 16,1 0-16,-19 0 0,1 0 15,-36 0 1</inkml:trace>
  <inkml:trace contextRef="#ctx0" brushRef="#br0" timeOffset="121344.7198">24589 13547 0,'0'0'16,"35"70"-16,-17-34 0,-1-1 15,1-18-15,17 36 16,-17-35-16,-1 0 15,-17-1-15</inkml:trace>
  <inkml:trace contextRef="#ctx0" brushRef="#br0" timeOffset="121741.2634">24853 13635 0,'0'0'0,"0"18"0,18-18 15,-1 17-15,1 1 16,17-1-16,-17-17 16,17 0-1,-35-17 1,0-1-1,0 36 1,0 17 0,0 0-16,18 36 15,0-36-15,-1 0 16,1 18-16,-18-35 16,18 0-16,-18-1 15,-18-17-15,0 0 16,1-17-16,-19-19 15,19 19-15,-19-1 16,19 0-16,-1-34 16,18 34-16</inkml:trace>
  <inkml:trace contextRef="#ctx0" brushRef="#br0" timeOffset="122078.9903">25153 13476 0,'-18'0'16,"36"0"0,0 0-1,17 18-15,-17-18 16,17 35-16,-17-17 15,34 17 1,-34-17-16,17-1 16,-17-17-16,-18 18 0,0 0 15,-35-1 1,17 1-16,-17-1 16,0 19-1,17-19-15,0-17 16,1 18-16,17 0 0,-18-18 0</inkml:trace>
  <inkml:trace contextRef="#ctx0" brushRef="#br0" timeOffset="131271.8417">25700 13317 0,'18'18'31,"-1"0"-31,1-1 16,17 1-16,0 0 0,1 17 16,-1 18-16,18 0 15,-18 0-15,18 17 0,-18 18 16,36 89-16,-54-89 15,1 0-15,0 0 0,-18-17 16,0 17-16,-36 36 16,1-54-16,-35 18 15,17-35-15,-18 0 16</inkml:trace>
  <inkml:trace contextRef="#ctx0" brushRef="#br0" timeOffset="132145.6496">16916 13264 0,'-36'0'16,"1"18"0,0 53-16,17-1 15,1 71 1,-1-35-16,18 0 0,0 88 15,0-88-15,18-18 16,17 53-16,-17-70 16,-1-18-16,1 0 0,17-18 15,-17 0-15,-1-17 16,1-1-16</inkml:trace>
  <inkml:trace contextRef="#ctx0" brushRef="#br0" timeOffset="132862.2903">15663 13370 0,'0'71'16,"18"-18"-16,-18 17 0,18 1 16,-1 17-16,-17-17 0,18 17 15,-18 0-15,18-17 0,-18-1 16,17-17-16,1 35 15,-18-52-15,17-1 16,-17-53 0</inkml:trace>
  <inkml:trace contextRef="#ctx0" brushRef="#br0" timeOffset="133130.7605">15575 13388 0,'35'-35'16,"-70"70"-16,106-88 0,35 18 15,-54 35-15,90 17 16,-90 1-16,54 70 16,-70-35-1,-1 35-15,-35-35 16,-71 35-16,36-52 15,-88 17-15,70-36 16,-71 19-16,89-36 16,-36 17-1,54-17-15</inkml:trace>
</inkml:ink>
</file>

<file path=ppt/ink/ink13.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5.52901" units="1/cm"/>
          <inkml:channelProperty channel="Y" name="resolution" value="65.45454" units="1/cm"/>
          <inkml:channelProperty channel="T" name="resolution" value="1" units="1/dev"/>
        </inkml:channelProperties>
      </inkml:inkSource>
      <inkml:timestamp xml:id="ts0" timeString="2017-11-26T01:10:26.062"/>
    </inkml:context>
    <inkml:brush xml:id="br0">
      <inkml:brushProperty name="width" value="0.15875" units="cm"/>
      <inkml:brushProperty name="height" value="0.15875" units="cm"/>
      <inkml:brushProperty name="color" value="#0070C0"/>
    </inkml:brush>
  </inkml:definitions>
  <inkml:trace contextRef="#ctx0" brushRef="#br0">12047 4904 0,'-17'0'15,"34"0"79,1 0-94,0 0 16,-1 0-16,1 0 0,17 0 15,0 0-15,18 0 16,0 0 0,36 0-1,-54 0-15,18 0 0,0 0 16,0 0-16,17 0 0,54 0 15,-72 0-15,19 0 16,0 0-16,52 17 16,-70-17-16,88 0 15,-53 0-15,106 0 16,-88 0-16,0 0 0,123-17 16,-105-1-1,123 0-15,-141 1 16,52-1-16,-87 18 15,-1 0-15,-17 0 0,0 0 16,53 18-16,-71-1 16,36 1-1,-53-18-15,17 0 16,-18 18-16,1-18 0,-36 0 31,1-18-31,-18 18 0</inkml:trace>
  <inkml:trace contextRef="#ctx0" brushRef="#br0" timeOffset="40413.6524">5821 6509 0,'17'0'15,"19"0"-15,70 0 16,-36-18-16,1-17 16,123-36-16,-18 1 15,-88 34-15,-17 1 16,52-35-1,-70 34-15,-53 19 16</inkml:trace>
  <inkml:trace contextRef="#ctx0" brushRef="#br0" timeOffset="40562.5556">6526 6403 0,'0'0'15,"18"88"-15,17-35 0,1 71 16,-1-72-16,-17 1 15,34 71-15,-34-71 16,17 0-16,-17 0 0,0-18 16,-1 0-16,-17-17 15</inkml:trace>
  <inkml:trace contextRef="#ctx0" brushRef="#br0" timeOffset="40830.0578">7020 6967 0,'0'71'16,"0"-142"-16,18 160 0,-18-54 15,18-18-15,-1 1 0,18 0 16,1-18-16,-1 0 0,-17 0 0,17-18 16,36-35-1,-36-17-15,-35 52 16,-35-53-16,17 36 15,-70 0-15,35 35 16,-18-18-16,36 18 16,0 18-1,35 0-15,17-18 16</inkml:trace>
  <inkml:trace contextRef="#ctx0" brushRef="#br0" timeOffset="41080.2198">7232 6244 0,'0'0'0,"18"0"16,17 35-1,-17 1-15,34 70 16,-34-36-16,17 1 0,1 87 15,-1-87-15,0 52 16,0-87-16,-17 17 16,0-18-16,-18-17 0,35 17 15</inkml:trace>
  <inkml:trace contextRef="#ctx0" brushRef="#br0" timeOffset="41302.8147">7638 6720 0,'0'0'15,"-18"18"-15,0 0 0,-17-1 16,17 1-16,1 0 0,17-1 16,-18 1-16,18 0 0,18 17 15,-1-18-15,1 1 16,0-18-16,52 18 15,-52-18-15,35 17 16,-18-17-16,-17 0 16,-1 0-16</inkml:trace>
  <inkml:trace contextRef="#ctx0" brushRef="#br0" timeOffset="41858.7898">7779 6932 0,'0'0'0,"35"0"0,-17 0 16,-1 0-16,36-18 16,-35 18-16,17-17 15,-17-18-15,-1 17 0,-17 0 0,18 1 16,-36-19 0,1 19-16,-18-19 15,-1 36-15,1 0 16,17 18-16,1 0 15,17-1-15,0 19 0,17-19 16,19 36-16,-1-35 16,-17-1-1,17 1-15,0 0 0,36-18 16,-36 0-16,-17 0 16,-1-18-16,-17 0 0,0 1 15,0-1-15,0 1 16,-17 17-16,17 17 31,0 1-31,35 17 16,-35-17-16,17-1 0,1 1 15,0-18-15,-36-18 32,18 1-32,0-1 15,0-17-15,0 17 0,0-17 16,0 0-16,18 17 0,-1 0 15,1 1-15,0 17 16,17 17-16,-17 1 16,17 35-1,-18-35-15,19 17 16,-36-18-16,17 19 16,-17-19-16,0 1 15</inkml:trace>
  <inkml:trace contextRef="#ctx0" brushRef="#br0" timeOffset="42237.0839">8484 6685 0,'18'18'16,"17"35"0,-17-36-16,0 19 0,17 17 15,0-1 1,-17-34-16,-1 0 0,19-1 16,-36-34-1</inkml:trace>
  <inkml:trace contextRef="#ctx0" brushRef="#br0" timeOffset="42382.9723">8502 6456 0,'0'-18'16,"0"36"-16,18-53 0,17 17 15,-17 18-15,17 0 16</inkml:trace>
  <inkml:trace contextRef="#ctx0" brushRef="#br0" timeOffset="42693.3235">8784 6597 0,'18'0'16,"-1"0"-16,1 0 16,0 0-1,-1 0 1,-17 18-16,0 35 16,0-36-16,-17 18 15,17 1-15,0-19 0,0 19 16,35-1-16,-35-17 15,18-1-15,-1-17 0,36 0 16,-18 0-16,-17 0 16,35-17-16,-35-1 15</inkml:trace>
  <inkml:trace contextRef="#ctx0" brushRef="#br0" timeOffset="43004.1498">9137 6756 0,'35'-18'0,"1"0"15,-1-17-15,-18 18 16,19-36-16,-19 35 16,-17 0-16,0 1 0,-53-1 15,36 0 1,-54 18-16,36 18 15,0 35-15,17-35 16,36 52-16,-1-35 16,54 36-16,-36-53 15,89 17 1,-71-35-16,52-18 16,-69 18-16,34-17 15,-52-1-15</inkml:trace>
  <inkml:trace contextRef="#ctx0" brushRef="#br0" timeOffset="52537.3085">4180 11624 0,'0'18'16,"0"52"-1,0-34-15,18 16 16,0 1-16,-1 0 0,19 35 15,-1-52-15,18 34 16,-18-70-16,0 18 0,36-36 16,-53 1-16,-1-19 15,1 1-15,-1 0 16,-17-53-16,0 35 16,0-18-16,0 54 15,-17 17-15,34 35 16,19 53-1,-1-17-15,18 52 16,-18-70-16,1 70 16,-19-70-16,1 36 15,-18-37-15,-18 1 16,1-35 0,-1-18-16,-53 18 15,1-36-15,52 0 16,-17-17-16,-18-18 15,35-17 1,18 34-16</inkml:trace>
  <inkml:trace contextRef="#ctx0" brushRef="#br0" timeOffset="53121.0629">5115 11113 0,'18'-18'16,"-36"36"-16,18-18 16,-53 52-1,18-16-15,-35 34 16,34-34-16,1-1 0,17-18 15,-17 36-15,35-35 16,0 0-16,35 17 16,1-17-16,-1-1 15,0-17-15,0 18 0,1-18 16,34 17 0,-34 1-16,-1-18 0,-35 18 15,17-18 1</inkml:trace>
  <inkml:trace contextRef="#ctx0" brushRef="#br0" timeOffset="53320.9131">5292 11359 0,'0'0'16,"-18"36"-16,18-1 0,0-17 0,-18-1 15,18 1-15,18-18 0,-18 18 16,35-1 0,-17-17-16,17 0 15</inkml:trace>
  <inkml:trace contextRef="#ctx0" brushRef="#br0" timeOffset="53609.6788">5415 11183 0,'0'18'16,"0"-36"-16,18 53 0,17 1 16,0-19-16,36 19 15,-18-19-15,-18 1 0,18-1 16,-18 1-16,18 0 0,-35-1 15,17 19-15,-35-19 16,0 1-16,0 0 16,-35 17-16,0-35 15,-1 17-15,1 1 0,0 0 16,-18 17-16,35-17 16,1-1-16,-1 1 15</inkml:trace>
  <inkml:trace contextRef="#ctx0" brushRef="#br0" timeOffset="54322.9511">8290 11553 0,'0'0'15,"-17"0"-15,17 18 0,0 17 16,0 1-16,0-1 0,17 0 16,1 1-16,0-19 0,17 18 15,18 1-15,-18-19 16,36-17-16,-36-17 16,-17-1-16,-1 0 15,1-17-15,-18-35 16,0 34-16,0 1 15,-18 17-15,18 36 16,0 53-16,18-18 16,-1 17-16,19-17 0,34 88 15,-52-88-15,35 70 16,-36-70 0,-17 36-16,-17-54 15,-54 18-15,36-53 16,-53 0-16,53-18 15,-1 1-15,-17-54 16,18-17 0,35 35-16,18-35 15,-1 52-15</inkml:trace>
  <inkml:trace contextRef="#ctx0" brushRef="#br0" timeOffset="54732.5229">9066 11007 0,'0'0'15,"18"-18"-15,-36 36 32,-17 17-32,17-17 15,-17 17-15,-18 18 16,36-18-16,-19 18 15,19-35-15,17 35 16,17-36-16,36 18 16,-17-17-16,52 17 15,-53-35-15,18 18 16,-18-18-16,-17 18 16</inkml:trace>
  <inkml:trace contextRef="#ctx0" brushRef="#br0" timeOffset="55017.2807">9260 11148 0,'18'0'15,"-36"0"-15,54 0 0,-1 17 16,-17 1-16,-1 0 15,1 17 1,-18-17-16,0-1 16,0 19-16,-35-1 15,35-18-15,-18-17 0,18 18 16,0 0-16,18-18 16,35 0-1,-36-18-15,1 18 16,17-18-16,-17 18 0</inkml:trace>
  <inkml:trace contextRef="#ctx0" brushRef="#br0" timeOffset="55310.5596">9525 11113 0,'18'0'15,"-1"0"-15,1 0 16,17 17-16,18 1 16,-35-18-16,35 17 15,0 1 1,-53 0-16,17-18 0,-17 35 16,0-17-16,-35 35 15,17-36 1,1 1-16,-1 17 0,-17 0 15,17-17-15,0 17 16,18-17-16,0 0 16,18-18-16</inkml:trace>
  <inkml:trace contextRef="#ctx0" brushRef="#br0" timeOffset="57046.0356">12559 11624 0,'0'0'15,"-18"18"-15,18 52 16,0-17-16,0-18 15,0 18-15,18 0 16,0 0-16,34 0 0,-16-18 16,34-17-16,-34-18 15,-1-35 1,-18 17-16,1-35 16,-36 36-16,1-36 15,-1 35-15,18 0 16,0 54-1,53 34 1,-35-35-16,17 18 0,0-17 16,1-1-16,-19 18 15,19-18-15,-19 0 0,-17 1 0,0-1 16,-35 36-16,0-36 16,-36-18-1,36 1-15,-53-36 16,52 1-16,19-1 0,-19 1 15,19-19-15,17 1 0,0 0 16,0-54-16</inkml:trace>
  <inkml:trace contextRef="#ctx0" brushRef="#br0" timeOffset="57387.2515">13282 11077 0,'-35'0'0,"17"18"16,-35 35-16,36-36 15,-36 19-15,35-1 16,18-17-16,-18-1 16,18 1-16,18 35 15,0-36-15,17 19 16,0-19-16,1 19 16,16-36-16,-34 17 15,0-17-15,-1-17 16,1 17-16</inkml:trace>
  <inkml:trace contextRef="#ctx0" brushRef="#br0" timeOffset="57747.7669">13406 11165 0,'0'-17'0,"17"17"15,36 0 1,-35 0-16,17 0 16,-17 17-16,-1-17 0,-17 18 15,0 0-15,0-1 0,0 19 16,-17-19-16,-19 36 16,36-35-1,-17-1-15,34-17 0,1 18 16,0-18-16,-1 18 15,1-18-15,0 17 16,-18 1 0,-36 0-16,1-1 15,0-17-15,-18 18 16,18-18-16,17 0 16,0 0-16,36-18 15</inkml:trace>
  <inkml:trace contextRef="#ctx0" brushRef="#br0" timeOffset="58059.0935">13670 11077 0,'18'0'16,"35"18"-1,-18-18 1,18 35-16,-18-17 16,-17-1-16,-1 1 15,1 0-15,-18 17 0,0-17 0,0-1 16,-18 19-16,-17-1 16,18-18-16,-1 1 15,-17 0-15,17-1 16,0-17-16,18 18 15,-17-18-15,17 18 16,0-1 0</inkml:trace>
  <inkml:trace contextRef="#ctx0" brushRef="#br0" timeOffset="58497.2591">16651 11695 0,'18'0'16,"-1"0"-16,-17-18 16,36 18-16,-19 0 15,1 0-15,17 0 0</inkml:trace>
  <inkml:trace contextRef="#ctx0" brushRef="#br0" timeOffset="58637.1328">17339 11695 0,'18'0'15,"-36"0"-15,53-18 0,-17 18 16</inkml:trace>
  <inkml:trace contextRef="#ctx0" brushRef="#br0" timeOffset="58770.4849">17798 11712 0,'17'0'0,"-34"0"0,52-17 0,-35-1 16,18 0-1</inkml:trace>
  <inkml:trace contextRef="#ctx0" brushRef="#br0" timeOffset="76778.6095">29475 9155 0,'-18'0'0,"-17"17"16,17 1-16,-17 0 0,-53 34 16,52-16-16,-70 34 15,54-34-15,-1-1 16,-106 35 0,71-34-1,35-1-15,35-17 16,18 17-1,18-18-15,52 19 16,-17-19-16,53 36 16,-53-17-16,0-19 15,17 36-15,-17-18 0,0 1 16,71 52-16,-89-53 16,36 36-16,-36-36 15,-17 0-15,-1-17 16,-17 0-1,-17-18-15</inkml:trace>
  <inkml:trace contextRef="#ctx0" brushRef="#br0" timeOffset="77156.1124">29916 9384 0,'17'-18'0,"-34"36"0,52-36 16,-35 54-16,0-19 15,0 36-15,0-18 0,0 18 16,-18 71-1,18-71-15,0 53 16,0-54-16,18-16 16,-1-1-16,19 0 0,-1-17 15,53 0-15,-35-18 0,35-18 16,-52 18 0,34-18-16,-52 1 15,-36 17 1,1 0-1,-1 0-15,0 0 0,-17 0 0</inkml:trace>
  <inkml:trace contextRef="#ctx0" brushRef="#br0" timeOffset="77344.275">29951 9684 0,'0'0'16,"17"0"-16,19 0 0,17-18 16,0 0-16,17 18 15,-35-17-15,-17 17 16,0 0-16,-18-18 0</inkml:trace>
  <inkml:trace contextRef="#ctx0" brushRef="#br0" timeOffset="77483.4564">29898 9419 0,'35'-17'16,"-70"34"-16,105-34 0,-17-1 0,53 0 15,-35 18-15,-1-17 16,54-1-16,-71 18 16,-18 0-16,0 0 15</inkml:trace>
  <inkml:trace contextRef="#ctx0" brushRef="#br0" timeOffset="78157.0696">31009 9507 0,'0'0'16,"0"-17"-16,0-1 0,-17 18 15,-36 0 1,35 0-16,-17 35 0,-1-17 16,1 70-16,35-53 15,0 54 1,18-36-16,17-18 15,0 0-15,71 18 0,-53-35 16,71-1-16,-72-17 16,37-35-16,-54 17 15,-17-17-15,-18-35 16,-18 17-16,-35-18 16,18 36-16,-18 0 15,18 17-15,-18 0 0,0 1 16,35 17-16,0 0 15,36 17-15</inkml:trace>
  <inkml:trace contextRef="#ctx0" brushRef="#br0" timeOffset="78562.6461">31997 9472 0,'0'-18'0,"-35"1"16,-18 17-16,0 0 15,-53 0-15,53 17 16,-35 19-16,70-19 15,1 36 1,17-17-16,35-19 0,53 54 16,36 17-1,-54-70-15,1 17 0,35 53 16,-106-70 0,-53 17-1,-53-17 1,-18-18-16,71 0 15,-35 0-15,71 0 16,-1-18-16,36 18 16,-1 0-16,18 0 15</inkml:trace>
  <inkml:trace contextRef="#ctx0" brushRef="#br0" timeOffset="78979.4659">32314 9349 0,'-17'0'15,"34"0"-15,19 17 16,-19 1 0,19 0-16,34 17 15,-35 0-15,18-17 16,-17 17-16,17-17 0,0-1 0,-1 19 16,37-1-16,-54 0 15,0 0 1,-35 18-16,-17-35 15,-36 35-15,17-35 16,-34 52-16,17-52 16,-18 52-16,36-52 15,17 17-15,-17 0 0,17-17 16,1 17-16,-18 1 16,17-1-16</inkml:trace>
  <inkml:trace contextRef="#ctx0" brushRef="#br0" timeOffset="147855.3407">30321 11606 0,'18'0'16,"0"53"0,-1-17-16,-17 17 15,18-1-15,-1 19 16,1-36-16,0 1 0,17-19 16,0 1-16,-17-18 15,17 0-15,18-18 0,-18-17 16,36-36-16,-18 18 15,0-35-15,-18 53 16,-35 17-16,18 1 0,-1 17 16,1 35-1,-18 36-15,18 70 16,-18-53-16,0 0 16,17-17-16,-17 17 0,18 53 15,0-88-15,-18 17 16,0-52-16,0 0 15,-36-18 1,1-18-16,-18-17 16,18-1-16,-36-16 15,36 16-15,0 19 16,17-1-16,0 0 0,-17-17 16</inkml:trace>
  <inkml:trace contextRef="#ctx0" brushRef="#br0" timeOffset="148223.3192">31433 11060 0,'0'0'0,"0"-18"16,-18 18-16,-17 0 16,-18 35-1,17-17-15,-17 52 16,36-34-16,-1 34 15,18-34-15,0-1 16,18-18-16,-1 19 0,36 17 16,-17-36-1,17 19-15,-36-36 16,19 17-16</inkml:trace>
  <inkml:trace contextRef="#ctx0" brushRef="#br0" timeOffset="148656.1483">31838 11183 0,'-35'-35'16,"70"70"-16,-88-70 0,0 35 15,36 0-15,-19 17 16,19 36-16,-1-35 16,18 35-1,0-18-15,18-17 16,-1-1-16,19 1 0,-19-18 16,19 0-16,-1 0 0,18-18 15,-36 18-15,19-35 16,-36 0-16,0 17 15,0-17-15,-18 17 16,0 18 0,1 53-16,-1-17 15,18-1-15,0 0 0,0 18 16,18-18-16,-1 18 16,-17-35-1,18-1-15,0-17 16,-1-17-1</inkml:trace>
  <inkml:trace contextRef="#ctx0" brushRef="#br0" timeOffset="148945.8583">32068 11042 0,'0'18'0,"17"-18"16,1 17-16,17 19 16,-17-19-16,17 18 0,18 36 15,-35-36-15,17 1 16,0-19-16,0 18 16,1 1-16,-19-19 15,1 1-15,-18 0 16,-35-1-16,-1 1 15,-34 0-15,35-1 16,-1 1-16,1 17 16,0-17-16,-1-1 0,-34 19 15</inkml:trace>
  <inkml:trace contextRef="#ctx0" brushRef="#br0" timeOffset="149684.3221">31485 10901 0,'0'17'31,"0"1"-15,0 0-16,-17-1 16,-1 1-16,18 17 0,-53 36 15,36-36-15,-19 0 16,1 1-16,17-1 0,-35 18 15,36-18-15,-18-17 16,17-1-16,0 1 16,1-18-16,34 18 47,36 17-32,-18-17-15,54 17 16,-36 0-16,-18-17 15,0 17-15,0-17 16,1-1-16,-19 1 0,-17 0 16</inkml:trace>
  <inkml:trace contextRef="#ctx0" brushRef="#br0" timeOffset="164394.7606">7003 7708 0,'0'0'0,"0"18"0,35 17 16,0-35-16,89 0 16,-36-18-16,18 18 15,0-17-15,17-1 0,18 1 16,18-1-16,123-17 16,-123 17-16,-18 0 15,106-35-15,-141 36 16,-18-1-16,0 1 15</inkml:trace>
  <inkml:trace contextRef="#ctx0" brushRef="#br0" timeOffset="165618.2003">27287 8502 0,'0'18'0,"0"-1"16,-17 1-16,17 70 15,-18-53-15,18 89 16,0-71-16,-18 70 15,18-70-15,0 0 16,-17 0-16,17 0 0,0 0 16,0 17-16,17-34 15,-17-19-15,18 19 16,-18-19-16,0-34 31</inkml:trace>
  <inkml:trace contextRef="#ctx0" brushRef="#br0" timeOffset="165874.3823">27058 9119 0,'0'0'0,"18"18"15,-1 17 1,1 1-16,17 16 15,-17-16-15,17 34 16,-17-34-16,-1-19 0,1 1 16,0-1-16,17 1 0,0-18 15,36-18 1,-36 1-16,36-54 16,-54 54-16,1-19 0,0 1 15,-18 17-15</inkml:trace>
  <inkml:trace contextRef="#ctx0" brushRef="#br0" timeOffset="169182.7899">25347 11501 0,'0'17'47,"0"36"-31,0 0-16,0-18 0,0 1 15,35 52-15,1-53 16,-1 0-16,0-17 0,36 17 16,-18-35-16,17-17 15,-34-1-15,16-53 16,-52 36 0,18-53-16,-36 53 15,1-36-15,-1 53 16,1 18-1,17 36-15,17 70 16,-17-36-16,18 18 16,35 71-16,-18-88 15,-17-1-15,17 1 0,-35-18 16,18 53-16,-36-71 16,-17 18-16,17-53 15,-17 17-15,-1-17 16,1 0-16,-35-35 15,52 0-15,-35-18 16,35 18-16,18-1 16,-17 1-16,17 17 0</inkml:trace>
  <inkml:trace contextRef="#ctx0" brushRef="#br0" timeOffset="169628.4748">26176 11007 0,'-18'0'15,"1"0"-15,-1 0 16,1 17-16,-1 1 15,0 0-15,1-1 0,-1 19 16,18-1-16,0 18 16,0-36-16,18 19 15,-18-19-15,35 19 0,-17-1 16,34 18-16,-34-36 16,17 1-1,-17 0-15,-18-1 0,18 1 0</inkml:trace>
  <inkml:trace contextRef="#ctx0" brushRef="#br0" timeOffset="170050.1375">26370 11148 0,'0'0'0,"-17"0"0,17-18 16,-18 18-16,18-17 0,-18 17 15,1 0 1,17 17 0,0 18-16,17-17 0,1 17 15,0 36-15,-1-36 16,18 18 0,-35-35-16,18 17 15,-18-17-15,0-1 16,-18-17-16,1-17 15,-1-1-15,-17 0 16,17 1-16,1-1 0,17-17 0,0 17 16,0-17-1,17 17-15,1 1 0,17-1 16,0 0-16,18-17 16,-35 35-16,0-18 0,-18 1 15,0-1-15,0 1 16,-18-1-16,0 18 15,18-18-15,-17 18 0,-1-17 16</inkml:trace>
  <inkml:trace contextRef="#ctx0" brushRef="#br0" timeOffset="170294.658">26547 11024 0,'-18'0'15,"18"-17"1,18 34-16,-1-17 16,1 18-16,17 17 0,-17-17 15,17 0-15,36 34 16,-54-34-16,1 17 0,-18 1 16,0-19-16,0 36 15,-18-35-15,-17 17 16,17-35-16,1 18 0,-36 17 15,35-17 1,0-1-16</inkml:trace>
  <inkml:trace contextRef="#ctx0" brushRef="#br0" timeOffset="201538.6797">1341 17286 0,'0'18'16,"0"17"-16,17 0 16,-17 36-16,18-36 15,-1 71-15,1-53 16,-18 17-16,35 19 15,1-72 1,-19-17-16</inkml:trace>
  <inkml:trace contextRef="#ctx0" brushRef="#br0" timeOffset="201772.5005">1623 17498 0,'35'70'15,"-70"-140"-15,88 176 0,-36-71 0,1 0 16,17-17-16,-17-1 0,17-17 16,-17 0-16,17-17 15,-17-1-15,17-52 16,-35 17-16,0 17 0,-35-34 16,17 52-16,-17-17 15,17 35-15,-17 18 16,35-1-1,0 1-15</inkml:trace>
  <inkml:trace contextRef="#ctx0" brushRef="#br0" timeOffset="201922.4433">2134 17604 0,'-17'53'16,"-1"-36"-16,-17 36 15,17-18-15,-17 1 16,35-19-16</inkml:trace>
  <inkml:trace contextRef="#ctx0" brushRef="#br0" timeOffset="202205.3156">2346 17445 0,'-35'53'16,"70"-106"-16,-88 123 0,53-34 0,0 52 15,18-53-15,-1 0 16,1-17-16,17-18 16,36 0-16,-36-18 0,36-52 15,-54 35 1,1-1-16,-18 1 0,0 0 15,-35 0-15,-1 17 16,1 0-16,0 1 16,0 17-16,-1 0 0,1 0 15,17 17-15</inkml:trace>
  <inkml:trace contextRef="#ctx0" brushRef="#br0" timeOffset="202493.5813">2716 17427 0,'0'0'0,"-17"18"15,-1 17-15,18-17 16,18 35 0,-1-36-16,36 19 15,-17-19-15,17-17 16,-36 0-16,18-53 15,-17 36-15,-18-36 16,-18 35-16,-34-17 16,16 17-16,-17-17 15,18 35-15,17 0 16,1-18-16,-1 18 0,18 18 16,18 0-1,-1-1-15</inkml:trace>
  <inkml:trace contextRef="#ctx0" brushRef="#br0" timeOffset="202851.0313">3122 17410 0,'-18'17'15,"18"1"-15,-17 35 16,17-36-16,17 19 16,1-19-16,0-17 0,52 18 15,-34-18-15,34-18 16,-52-17-1,17 0-15,-35 17 16,-18-17-16,1 0 16,-54-1-16,36 36 15,-18-17-15,18 17 16,-1 17-16,-34 19 16,35-1-16</inkml:trace>
  <inkml:trace contextRef="#ctx0" brushRef="#br0" timeOffset="206126.1049">12629 16457 0,'18'0'31,"35"-18"-15,-18 18-1,18 0-15,0 0 0,18 0 16,105 18-16,-70-18 15,158 18-15,-122-18 16,175 0 0,-158 0-16,0 0 0,-1 0 15,1 0-15,123 0 16,-158 0-16,70-18 16,-124 18-16,19 0 15,-72 0-15,1 0 16</inkml:trace>
  <inkml:trace contextRef="#ctx0" brushRef="#br0" timeOffset="214273.3127">12453 14817 0,'-18'0'15,"36"0"-15,35 0 16,0 17 0,123 36-16,-52-17 15,123 52-15,-106-18 16,18 1-16,-18-1 0,35 1 15,-17-1-15,141 72 16,-159-89-16,-18 17 0,124 36 16,-141-53-1,88 35-15,-123-53 16,-18 1-16,-1-1 16,-34-18-16,-18 1 15,-18-18-15,1 0 16,-18 0-16,-36-18 15,36 1-15</inkml:trace>
  <inkml:trace contextRef="#ctx0" brushRef="#br0" timeOffset="214628.7098">15169 14676 0,'0'0'16,"-17"0"-16,-71 52 15,17-16 1,1 34-16,-36-17 0,-124 141 15,107-88-15,-195 159 16,142-124-16,0 0 16,17-18-16,0 1 15,18-18-15,18-18 0,-54 35 16,107-70-16,34-17 16,19-1-16,17-18 0,17-17 15,1-35 1</inkml:trace>
  <inkml:trace contextRef="#ctx0" brushRef="#br0" timeOffset="215308.542">12718 16863 0,'-18'17'16,"-17"-17"-16,17 18 16,-52 17-16,34-17 15,1 0-15,-71 35 16,71-18-16,-18-18 0,-18 36 15,36-35 1,0 17-16,17-17 0,18 17 16,0 0-16,53 36 15,-18-36-15,36 1 0,0-1 16,70 0-16,-88 0 16,70 1-1,-70-19-15,17 19 16,-34-1-16,-36-17 0,17-1 15,-34 18 1,-1-17-16,-17-18 0,17 0 16,18-18-1</inkml:trace>
  <inkml:trace contextRef="#ctx0" brushRef="#br0" timeOffset="215791.3469">13088 17057 0,'35'-35'16,"-70"70"-16,70-88 0,-17 35 0,0 36 31,-18 35-31,0 0 16,0-18-16,0 18 0,0 0 15,17 53 1,-17-71-16,18 18 0,0-18 0,-1-17 16,36 17-16,-18-35 15,36-18 1,-36 1-16,0-18 0,-17-1 16,0 1-16,-1 0 0,1-1 15,-18-34-15,0 35 16,-35-36-1,35 53-15,-36-17 16,19 17-16,17 36 16,0 53-1,17-36-15,1 53 16,0-53-16,17 36 16,0 0-1,-17-36-15,-18-18 0,18 1 16,-1 0-16,1-1 0,0 1 15,-18-36 1</inkml:trace>
  <inkml:trace contextRef="#ctx0" brushRef="#br0" timeOffset="216464.7108">13811 17004 0,'18'18'16,"-18"-1"-16,0 18 0,18 54 15,-1-54-15,1 18 0,-1 35 16,1-53-16,0 1 16,-1-1-16,1 35 15,-18-52-15,18 35 16,-18-35-16,17-1 15,-17-34 17,0-36-17,-17 35-15,-1-35 16,18 18-16,-18-18 16,18 18-16,-17-1 0,17 1 15,0 0-15,0 0 16,0-18-1,0 35-15,0-17 16,0 17-16,0 0 16,17 18-1,1 0-15,0 0 16,-18 18-16,17-18 16,1 53-1,0-35-15,-1 17 0,-17 0 16,35 71-16,-17-71 15,17 54 1,-17-37-16,0-16 0,-1-1 16,19-17-16,-19-1 0,1 1 15,0-18-15,-1-18 0,1 1 16,-1-1-16,1-17 0,0-1 16,-18-34-16,0 35 15,-18-54-15,18 36 16,-35-35-1,0 53-15,17 0 16,0 17-16,1 0 0,-1-17 16,36 53-1,17-1 1</inkml:trace>
  <inkml:trace contextRef="#ctx0" brushRef="#br0" timeOffset="216932.4549">14552 17039 0,'0'-17'16,"0"34"-16,18-34 0,-1 34 16,-17 1-16,18-1 15,0 19-15,-1 17 0,1 35 16,-18-35-16,18 70 16,-18-70-16,0 0 15,0 0-15,0-18 16,0 18-16,0-18 15,0-17-15,17-18 16,1-18-16,-18-17 16,17 0-16,-17 0 0</inkml:trace>
  <inkml:trace contextRef="#ctx0" brushRef="#br0" timeOffset="217203.3489">14940 17180 0,'-17'18'16,"-1"-18"-16,0 18 0,-35 17 16,18-18-16,-53 19 15,70-19-15,-35 1 16,36 0-16,17-1 16,0 1-16,17 0 0,19-18 15,-1 17-15,0 1 0,18 0 16,35-1-1,-52 1-15,34 17 16,-52-17-16,-1-1 16,1 1-16,-18 0 0,0-1 0,0 1 15,-18-18-15</inkml:trace>
  <inkml:trace contextRef="#ctx0" brushRef="#br0" timeOffset="217601.4071">15169 17004 0,'0'0'16,"18"0"-16,35 35 15,-18 0 1,1-17-16,16 17 0,37 18 15,-36-35-15,-18 0 16,18-1-16,-18 1 0,18-18 16,35 17-16,-70-17 15,-1 18-15,1-18 16,0 0-16,-18 18 16,-18 17-1,18-17-15,-35 17 16,17-17-16,-17-1 0,-18 36 15,18-18-15,-53 36 16,52-36 0,-34 53-16,34-70 15,-17 35-15,36-35 16,-1-1-16,1 1 0,-1 0 16</inkml:trace>
  <inkml:trace contextRef="#ctx0" brushRef="#br0" timeOffset="262095.282">4304 13688 0,'-18'0'15,"36"0"-15,0 0 16,34 35 0,-16-17-16,52 52 15,-53-52-15,53 52 16,-35-34-16,36 17 15,-37-36-15,19 36 16,-53-35-16,17-1 16,-17-17-16,-18 18 0,17-18 15,-34 0 1,-1-18-16</inkml:trace>
  <inkml:trace contextRef="#ctx0" brushRef="#br0" timeOffset="262333.0168">4904 13653 0,'0'0'0,"0"17"0,-53 36 16,35-18-16,-35 54 15,18-54-15,-53 53 16,52-53-16,-52 18 16,71-18-16,-36 1 15,35-19-15</inkml:trace>
  <inkml:trace contextRef="#ctx0" brushRef="#br0" timeOffset="263011.3672">5362 13106 0,'0'-18'16,"-17"18"31,-1 35-47,0-35 16,-35 53-1,36-35-15,-36 17 16,18 0-16,35-17 0,-18 0 15,18 17-15,0-17 16,35 35 0,-17-36-16,17 1 0,-17 17 15,17-17-15,-17-1 16,17 1-16,-17 0 0,-1-1 16,1-17-16,0 18 0,-18 0 15,0-1 1,-18-17-16,0 0 0</inkml:trace>
  <inkml:trace contextRef="#ctx0" brushRef="#br0" timeOffset="263294.6202">5468 13370 0,'18'0'16,"-1"0"0,1 0-16,35-17 15,-35 17-15,17 0 16,-18 0-16,19 0 0,-19 0 15,1 0-15</inkml:trace>
  <inkml:trace contextRef="#ctx0" brushRef="#br0" timeOffset="263588.9038">5574 13176 0,'0'18'16,"0"0"0,0-1-16,18 1 0,-18 17 15,0 0-15,17 1 16,1-19-16,-18 1 15,17 0-15,-17-1 0,36 1 16,-19-18 0,1 17-16,0-17 15,-1 0 1</inkml:trace>
  <inkml:trace contextRef="#ctx0" brushRef="#br0" timeOffset="264006.8742">5803 13123 0,'0'0'0,"0"18"32,18-18-17,-1 18 1,1-1-16,17 1 16,1 0-16,17 17 15,-18-35-15,-17 17 0,17-17 16,-18 18-16,1 0 15,-18-1-15,0 1 16,-18 0 0,1-1-1,-18 19-15,17-36 16,0 17-16,1 1 0,17-1 16,-18 1-16,18 0 0,0 17 15,0-17-15,18-18 16</inkml:trace>
  <inkml:trace contextRef="#ctx0" brushRef="#br0" timeOffset="264847.0621">6720 13741 0,'18'0'16,"0"17"-1,-1-17-15,19 0 16,-19 0-16,19 0 16,-19 0-16,1 0 15,-36 0 1,1 0 0</inkml:trace>
  <inkml:trace contextRef="#ctx0" brushRef="#br0" timeOffset="265018.5206">6668 13899 0,'0'0'15,"35"18"-15,-18-18 0,36 18 16,-35-18-16,53 0 16,-54 0-1,18 17-15,-17-17 16,-18 18-1</inkml:trace>
  <inkml:trace contextRef="#ctx0" brushRef="#br0" timeOffset="265941.9606">7655 13776 0,'0'-18'0,"0"36"0,0-53 16,-17 35-16,-1 0 15,18 35 1,0 0-16,0 18 15,35 18-15,-17-36 16,0 0-16,-1-17 0,18 0 16,18-1-16,-17-17 15,-1-35 1,-17 17-16,-1-17 0,1-18 16,-18 18-16,-18-18 15,18 35-15,0 36 31,36 70-31,-19-35 16,36 53 0,-35-53-16,35 53 15,-36-53-15,1 35 16,-18-53-16,-18 18 16,1-53-16,-1 18 15,-70-18-15,17-36 16,1-17-1,34 36-15,-17-36 16,53 35-16,-17 1 16,34-1-16,-17 0 15</inkml:trace>
  <inkml:trace contextRef="#ctx0" brushRef="#br0" timeOffset="266364.049">8431 13194 0,'0'0'0,"18"0"16,0-18-16,-1 1 15,1 17-15,-36 17 32,-17 19-32,0-1 15,17 0-15,-17-17 0,17 17 16,1 18-16,-1-35 15,18 17-15,35 0 16,-17-35-16,-1 18 16,19-18-16,-1 17 0,18-17 15,-35 0-15,-1 18 16,1-18-16,-36 0 16</inkml:trace>
  <inkml:trace contextRef="#ctx0" brushRef="#br0" timeOffset="266670.3737">8678 13335 0,'0'0'0,"18"0"16,17 0 0,-17 0-16,0 0 15,34 0-15,-16 0 16,17 0-16,-36 0 15,1-18-15,-36 18 16</inkml:trace>
  <inkml:trace contextRef="#ctx0" brushRef="#br0" timeOffset="266959.6406">8784 13159 0,'18'0'15,"-36"0"-15,36 17 16,-18 19-16,17 16 16,-17-16-16,18 34 15,0-34 1,17 16-16,-17-34 15,17 0-15,-17-18 16,-1 17-16,1-17 16,-18-17-1,0-1 1</inkml:trace>
  <inkml:trace contextRef="#ctx0" brushRef="#br0" timeOffset="267226.8516">9208 13335 0,'35'0'0,"-70"0"0,87 0 16,-16 0-16,-19 0 16,1 0-16,0 0 15,-1 0-15,1-18 16,0 1 0</inkml:trace>
  <inkml:trace contextRef="#ctx0" brushRef="#br0" timeOffset="267725.6794">9666 13159 0,'0'17'0,"0"19"15,0-19-15,0 1 0,18 35 16,-18-36-16,0 19 16,0-19-16,17 19 15,-17-19 1</inkml:trace>
  <inkml:trace contextRef="#ctx0" brushRef="#br0" timeOffset="268267.7406">9807 13106 0,'0'-18'15,"0"36"1,0-1 0,18-17-1,-18 18-15,18-18 0,-18 18 16,35-18-16,-35 17 16,35 1-16,-17 0 15,-1-1-15,1 1 16,0-1-16,-1 1 15,1 0-15,0-1 16,-1 1 0,1-18-1,-1 18-15,1-18 16,-18 17 62,-18-17-62,1 18-1,17 0-15,-18-1 16,1 1-16,-19 17 16,19-17-16,-19-1 15,19 19-15,-1-1 0,-17-17 16,-18 52-1</inkml:trace>
</inkml:ink>
</file>

<file path=ppt/ink/ink14.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5.52901" units="1/cm"/>
          <inkml:channelProperty channel="Y" name="resolution" value="65.45454" units="1/cm"/>
          <inkml:channelProperty channel="T" name="resolution" value="1" units="1/dev"/>
        </inkml:channelProperties>
      </inkml:inkSource>
      <inkml:timestamp xml:id="ts0" timeString="2017-11-26T01:16:25.181"/>
    </inkml:context>
    <inkml:brush xml:id="br0">
      <inkml:brushProperty name="width" value="0.10583" units="cm"/>
      <inkml:brushProperty name="height" value="0.10583" units="cm"/>
      <inkml:brushProperty name="color" value="#0070C0"/>
    </inkml:brush>
  </inkml:definitions>
  <inkml:trace contextRef="#ctx0" brushRef="#br0">811 12735 0,'0'18'15,"18"-18"1,35 0-1,0-18-15,-18 18 0,36 0 16,-36 0 0,0 0-16,-17 0 0,0 0 15,17 0-15,-18 0 16,1 18-16,0-18 16,-18-18-1</inkml:trace>
  <inkml:trace contextRef="#ctx0" brushRef="#br0" timeOffset="310.0347">1058 12471 0,'0'17'0,"18"-17"16,0 18-16,17 0 15,-17-1-15,17-17 0,18 36 16,-18-36 0,18 35-16,-18-18 15,-17-17-15,35 36 16,-53-19-16,17 1 16,-17 0-16,0 17 15,-17-35-15,-1 18 16,0-1-16,1 1 0,-36 17 15,18 0-15,-18 18 16,17-17-16</inkml:trace>
  <inkml:trace contextRef="#ctx0" brushRef="#br0" timeOffset="8676.4932">4163 5962 0,'17'18'16,"-17"17"-16,18 0 16,-18 18-16,18 0 0,-1 141 15,1-88-15,17 158 16,-35-105-16,18 88 16,0-123-16,-1 52 15,1-105 1,-18 34-16,0-69 15,0-19-15,17 1 0,-17-36 16,0 1 0</inkml:trace>
  <inkml:trace contextRef="#ctx0" brushRef="#br0" timeOffset="9538.7655">4269 6015 0,'-18'0'16,"36"0"46,35 0-46,-18 18-16,88-18 16,-52 0-16,17 0 15,18 0-15,-18 0 0,141-18 16,-105 18-16,158-18 16,-141 18-16,18-17 15,-18-1-15,0 0 16,-17 1-16,-1-1 0,-35 18 15,53-18-15,-105 18 16,17 18-16,-36-18 16,-17 18-1,0-1 1,0 19 0,0 17-16,0-18 15,18 35-15,-18 1 16,0-18-16,0 17 15,0 19-15,0-1 0,0 123 16,-18-87-16,1 88 16,17-107-16,0 54 15,0-71-15,-18-17 16,18-1-16,0-17 0,0 53 16,-18-53-16,18 0 15,0-18-15,0-17 16,-17 0-16,17-1 15,-53 1-15,17 0 16,-69-1-16,52-17 16,-35 0-16,-18 0 0,0 0 15,-35-17 1,-18 17-16,0-18 0,-211 0 16,211 18-16,0 0 15,36 0-15,17 0 0,35 0 16,19 0-16,16-17 0,19-1 15,17 0-15,17-17 16</inkml:trace>
  <inkml:trace contextRef="#ctx0" brushRef="#br0" timeOffset="10205.0395">5327 6967 0,'-18'-35'0,"36"70"0,-53-88 15,-1 18-15,19 0 16,-19 17-16,1 18 0,0-17 16,0 17-16,-18 0 15,-18 35-15,18 0 16,18 53-16,17-35 16,18 53-16,18-71 15,0 1-15,17-1 16,88 18-16,-34-53 15,-19-35 1,-17-1 0,-35 1-16,-1-36 15,-17 36-15,0 0 0,-17-36 16,-1 36-16,0 17 16,18 36-1,18 35 1,0-18-16,35 53 15,-18-52-15,-17-1 16,17 0-16,-18 1 16,19-19-16,-19 19 0,-17-19 15,18 1-15,-18-1 16</inkml:trace>
  <inkml:trace contextRef="#ctx0" brushRef="#br0" timeOffset="11529.1429">5750 6244 0,'0'-17'15,"-17"17"17,-19 35-17,19-18-15,-36 19 16,18-19-16,-1 36 15,1-35-15,17 0 0,18-1 16,-17 18 0,17-17-16,17-18 15,-17 18-15,36-1 0,-19 1 16,1 0-16,52 17 0,-52-17 16,0-1-16,-1 1 0,1 0 15,0 17 1,-1-35-16,-17 17 0,0 1 15</inkml:trace>
  <inkml:trace contextRef="#ctx0" brushRef="#br0" timeOffset="11757.2494">5856 6368 0,'0'17'32,"0"36"-17,0-18-15,0 1 16,0-1-16,18 0 16,-18-17-16,17 0 15,1-18-15</inkml:trace>
  <inkml:trace contextRef="#ctx0" brushRef="#br0" timeOffset="12029.4722">5962 6315 0,'18'0'0,"-1"17"16,19 19-1,16-1 1,1-17-16,-35-1 16,35 1-1,-53-1-15,18 1 0,-1 0 16,-17-1-16,-17 1 16,-1 0-16,18-1 0,-53 19 15,35-1-15,-17 0 16,-18 36-1,36-54-15</inkml:trace>
  <inkml:trace contextRef="#ctx0" brushRef="#br0" timeOffset="13020.4823">5415 8114 0,'0'0'15,"0"-18"1,0 36-16,18 35 15,-18 0 1,17 88-16,1-71 16,-18 89-16,0-88 15,18 52-15,-18-70 16,0-18-16,17 1 16,-17-1-16,18-17 0,0-1 15,-18-34 1,0-19-1</inkml:trace>
  <inkml:trace contextRef="#ctx0" brushRef="#br0" timeOffset="13391.9067">5221 8361 0,'18'0'31,"-1"-18"-15,1-17-1,0 17-15,-1-52 16,1 52-16,0-35 15,-1 36-15,-17-1 16,18 0-16,0 18 16,-1 18-1,1 17-15,-1-17 16,1 17-16,53 36 16,-18-18-16,-36-36 15,36 36-15,-35-35 16,-18-1-1</inkml:trace>
  <inkml:trace contextRef="#ctx0" brushRef="#br0" timeOffset="14877.4298">4921 9684 0,'0'17'0,"36"19"15,-1-1-15,35 18 16,-34-18-16,17 0 16,-1-17-16,-16 17 0,52 18 15,-53-17-15,36-1 16,-54-18-16,1 1 16,0 0-1,-18-1-15</inkml:trace>
  <inkml:trace contextRef="#ctx0" brushRef="#br0" timeOffset="15099.146">5362 9666 0,'-35'18'15,"17"17"-15,1 0 0,-36 71 16,17-53-16,19-18 16,-18 18-16,-1-17 0,-17 34 15,36-35-15,-1-17 16</inkml:trace>
  <inkml:trace contextRef="#ctx0" brushRef="#br0" timeOffset="15561.2984">5697 9331 0,'0'0'0,"0"18"62,-17-1-46,-1 1-16,-17 0 15,17-1-15,-17 1 16,17-1-16,-17 19 16,35-19-1,0 1 1,0 0-16,18-1 16,-1 1-16,1-18 0,17 18 15,0 17-15,1-18 16,-1 19-1,-35-19-15,35 1 16,-35 0-16,18-18 16</inkml:trace>
  <inkml:trace contextRef="#ctx0" brushRef="#br0" timeOffset="15821.4903">5874 9419 0,'17'18'16,"-17"-1"-1,0 1-15,0 0 0,0-1 0,0 19 16,0-19-16,0 1 15,18 0-15,-18-1 16,18-17 0</inkml:trace>
  <inkml:trace contextRef="#ctx0" brushRef="#br0" timeOffset="16129.3126">5962 9331 0,'0'0'16,"0"18"15,18-18-31,17 35 16,-17-17-16,34-1 15,-34 1-15,35-1 16,-18-17-16,1 18 15,-19-18 1,18 18-16,-35-1 16,-17 19-1,-1-19-15,1 1 0,-1 0 16,0-1-16,1 1 16,-1-1-16,-17 19 15,17-19-15,0 1 16</inkml:trace>
  <inkml:trace contextRef="#ctx0" brushRef="#br0" timeOffset="17228.9024">6526 9807 0,'18'0'16,"17"0"0,1 0-16,34-17 15,-35 17-15,36 0 16,-53 0-16,-1 0 0</inkml:trace>
  <inkml:trace contextRef="#ctx0" brushRef="#br0" timeOffset="17352.2317">6544 10072 0,'35'0'15,"-70"0"-15,106 0 0,-36-18 0,0 18 16,18-17-16,-18-1 16,1 18-16</inkml:trace>
  <inkml:trace contextRef="#ctx0" brushRef="#br0" timeOffset="17767.8075">7267 9754 0,'-17'0'16,"34"0"-16,-52 18 0,17 0 0,1 35 15,17-1-15,0-16 16,0-1-16,17 18 16,1-18-16,17 0 15,-17 1-15,17-19 0,53 1 16,-35-18-16,18 0 15,-18-18-15,-36 1 16,19-19-16,-19 19 0,1-18 16,-18-1-16,0 1 0,-35-18 15,-1 18-15,-17 0 16,1 17-16,-1 0 0,0 1 16,17-1-16,1 18 0,-18-18 15,53 1-15,0-1 16</inkml:trace>
  <inkml:trace contextRef="#ctx0" brushRef="#br0" timeOffset="18174.9984">7179 9419 0,'0'0'0,"-18"0"0,18-17 15,18 17 17,17 0-17,1 0-15,-1 0 16,0 0-16,0 0 16,1 0-16,-1 0 0,36 0 15,-54-18-15,18 18 16,-17-18-16,0 18 0,-18-17 15,-18 17 1,0-18-16</inkml:trace>
  <inkml:trace contextRef="#ctx0" brushRef="#br0" timeOffset="18425.195">7444 9243 0,'0'0'0,"17"0"31,1 17-15,35 1 0,-36-18-16,36 35 15,-35-17-15,35 0 16,-35-1-16,17 19 16,-35-19-16,17-17 15,-17 18-15,-17-18 16,-1 17-16,-35 1 15,36 0-15,-1-1 16,-17 19-16,-1-19 0</inkml:trace>
  <inkml:trace contextRef="#ctx0" brushRef="#br0" timeOffset="22791.0059">3122 6950 0,'18'0'32,"17"0"-32,0 0 0,18 17 15,53-17-15,-35 0 16,52 18-16,-70-18 16,18 0-16,-19 0 15,-16 0-15,17 18 0,-18-18 16,0 0-16,18 0 15,-18 0-15,-35-18 16</inkml:trace>
  <inkml:trace contextRef="#ctx0" brushRef="#br0" timeOffset="23034.7933">3863 6809 0,'18'17'15,"34"1"-15,1 17 16,-17-17 0,-19-1-16,19 1 0,-19 0 15,19 17-15,-36-17 16,-18 35-16,0-36 16,-35 18-1,36-17-15,-19 0 0,19-1 16,-19-17-16,1 18 15,18-18-15,-1 0 16</inkml:trace>
  <inkml:trace contextRef="#ctx0" brushRef="#br0" timeOffset="23854.0242">1164 6950 0,'0'0'15,"-35"-18"-15,0 18 16,-36 0-16,36 18 16,-18 17-16,18 18 15,-1 35-15,36-35 16,18 35-16,0-52 15,35-1 1,-18-18-16,35-17 16,-34-17-16,17-18 15,-36-36-15,-17 18 16,0-18 0,-17 36-16,-1 0 0,0 17 15,18-17-15,-17 35 16,34 0-1,1 53-15,17-18 16,0 36-16,1-54 16,17 36-1,-36-35-15,1 17 0,0-17 16,-18 0-16,0-1 16</inkml:trace>
  <inkml:trace contextRef="#ctx0" brushRef="#br0" timeOffset="24335.9144">1235 6279 0,'0'-17'15,"17"17"1,-34 0 0,17 17-16,-18-17 15,0 18-15,1 0 0,-1 17 16,1-17 0,-1-1-16,18 1 15,0 0-15,0-1 0,0 1 16,18-1-16,-18 1 15,17 0-15,1-1 0,-1 19 16,1-36-16,0 35 16,-18-17-16,0-1 15,0 1-15,0 0 0</inkml:trace>
  <inkml:trace contextRef="#ctx0" brushRef="#br0" timeOffset="24625.6834">1305 6473 0,'-17'0'16,"34"0"-16,-52 18 0,35 17 16,0-17-16,18 17 15,35 18 1,-1-35-16,-16-18 15,-1-18 1,-35-17 0,0 0-16,-18-18 15,1 35-15,-19-17 16,19 35-16,-1-18 0,1 18 16,-1 0-16,18-17 15</inkml:trace>
  <inkml:trace contextRef="#ctx0" brushRef="#br0" timeOffset="24904.927">1411 6244 0,'0'18'16,"35"17"-1,-17-17-15,17-1 16,-17 19-16,17-19 0,36 19 16,-54-36-16,19 35 15,-19-35-15,1 17 16,-18 1-16,-35 0 16,17-1-16,-17 1 15,0 0 1,17-18-16,18 17 0,-18 1 15</inkml:trace>
  <inkml:trace contextRef="#ctx0" brushRef="#br0" timeOffset="25175.7173">1658 6879 0,'18'0'15,"17"0"1,0 0-1,1-17-15,-19 34 16</inkml:trace>
  <inkml:trace contextRef="#ctx0" brushRef="#br0" timeOffset="25299.5471">1640 7126 0,'53'0'16,"-35"0"-16,35-18 15,-18 1-15,18-1 16,-35 18-16</inkml:trace>
  <inkml:trace contextRef="#ctx0" brushRef="#br0" timeOffset="25816.6544">2275 6879 0,'-17'-17'0,"-1"34"31,1 1-31,-1-1 0,18 36 16,0-17-1,18 17-15,17-18 16,18 0-16,-18-17 16,36-18-16,-36 0 15,0-36 1,-17 19-16,-1-18 16,-17 17-16,0-17 0,-17 17 15,-36-35-15,18 35 16,-36-17-1,36 18-15,17 17 16,-17-18-16,17 18 0,18-18 0,0 1 16</inkml:trace>
  <inkml:trace contextRef="#ctx0" brushRef="#br0" timeOffset="26115.449">2099 6526 0,'0'0'15,"18"0"1,17 18-1,0-18 1,1 0-16,16 0 16,-16 0-16,-1 0 0,-17 0 15,35-18-15,-53 1 16</inkml:trace>
  <inkml:trace contextRef="#ctx0" brushRef="#br0" timeOffset="26421.7645">2293 6368 0,'0'0'16,"0"17"-1,18-17-15,-18 18 0,17-18 16,1 18-16,17-1 15,-17-17-15,17 18 0,18-1 16,-35 1-16,17 0 16,-17-18-16,-18 17 15,17-17-15,-17 18 32,-35 0-17,17-1 1,1 1-16,-1 0 15,18 35-15,0-36 16,0 1-16</inkml:trace>
  <inkml:trace contextRef="#ctx0" brushRef="#br0" timeOffset="30187.3873">5292 4886 0,'-18'0'16,"18"-18"-16,0 36 16,0 35-1,0-18-15,18 106 16,-18-70-16,0-1 16,17 19-16,-17-1 0,0 53 15,0-88 1,0 53-16,0-71 15,18 0-15,-18 0 0,0-17 16,0 0-16,0-1 16</inkml:trace>
  <inkml:trace contextRef="#ctx0" brushRef="#br0" timeOffset="30693.2321">5080 5203 0,'0'0'0,"-18"0"16,18-17 62,0-1-62,18 1-1,0-36 1,-1 17-16,1-17 16,0 18-16,17-35 15,-35 34-15,35 1 16,-17 0-16,-1 17 16,1 18-1,0 18-15,-1-1 16,1 1-16,0 17 0,-1 1 15,54 17-15,-54-18 16,54 18-16,-36-36 16,18 1-16,-35-18 15</inkml:trace>
  <inkml:trace contextRef="#ctx0" brushRef="#br0" timeOffset="44774.0608">4604 4110 0,'0'-18'0,"0"1"31,0-1-31,0 0 16,-18 18 15,18 36-15,0-19-16,0 54 15,0-54-15,35 36 16,-17-17-16,0-19 16,35 1-1,-36 0-15,19-18 0,16-18 16,-34 0-16,17-17 15,-17 17-15,0-35 16,-18 36-16,0-54 16,0 54-16,0-1 15,0 0-15,0 1 0,0 34 32,17 36-17,19 35-15,-19-52 16,18 70-16,-17-54 15,0 54 1,-1-70-16,-17-1 16,0 0-16,0 0 0,-17 18 15,-1-35-15,-17 0 16,17-1-16,-35-17 16,18-17-16,17 17 15,-17-18-15,0 0 0,17 1 16,-35-19-16,36 19 15</inkml:trace>
  <inkml:trace contextRef="#ctx0" brushRef="#br0" timeOffset="45204.7063">4463 3722 0,'0'0'16,"-18"0"-16,36 0 15,17-18 1,-17 1-16,17-54 16,0 36-16,-17 17 0,17-52 15,-35 34 1,18 1-16,-18 17 16,0 36-1,35 17 1,-17 1-16,-1-1 0,36 18 15,-18-18 1,1 18-16,-19-18 16,1-17-16,17 17 15,-35-17-15</inkml:trace>
  <inkml:trace contextRef="#ctx0" brushRef="#br0" timeOffset="48806.1535">5362 3581 0,'0'-18'16,"18"18"-16,-36 18 31,-17 17-16,17-17-15,-35 17 16,36-17 0,-19-1-16,19 1 0,-1-1 15,18 1 1,18 17-16,-1-17 16,19-18-16,-1 18 0,0-1 15,1 1-15,-1-18 0,18 18 16,-18-1-1,-17 1-15,-18-1 16,0 1-16,-18-18 0,18 18 16</inkml:trace>
  <inkml:trace contextRef="#ctx0" brushRef="#br0" timeOffset="49082.5388">5556 3616 0,'0'18'16,"0"17"-1,0-17-15,18 34 16,-18-34-16,0 0 15,18 17-15,-1-17 16,-17-1-16,0 1 0,18-18 16,-1 0-1,-17-18 1</inkml:trace>
  <inkml:trace contextRef="#ctx0" brushRef="#br0" timeOffset="49389.8558">5644 3528 0,'18'17'31,"17"19"-15,-17-36-16,17 17 15,1 1-15,16 0 0,-16-18 0,-1 0 16,53 17-1,-52-17-15,-1 18 16,-18-18-16,-17 18 16,0-1-16,0 1 15,-17-1-15,-1 1 16,-35 17-16,36-17 16,-19 17-16,19-17 15,-19 35-15,19-18 16,-1-17-16</inkml:trace>
  <inkml:trace contextRef="#ctx0" brushRef="#br0" timeOffset="64522.5735">1376 2258 0,'17'53'16,"-17"-18"-16,36 71 16,-19-53-16,36 88 15,-53-71-15,36 36 16,-19-18-1,-17-70-15,18 0 0,-18-1 16,0-34 0,-18-36-1,1 0-15,-1 18 16,18-18-16,-18 0 0,18 0 0,-17 0 16,17-71-1,0 54-15,17-18 16,1 52-16,35-16 15,-35 52-15,-1 0 16,18 0-16,-17 17 0,17 18 16,-35 1-16,0-1 15,0 18-15,0-35 0,-17 17 16,-1 0-16,-17 0 16,17-17-16,1-18 15,-1 18-15,0-18 0,1 0 0,17-18 16,0 0-16</inkml:trace>
  <inkml:trace contextRef="#ctx0" brushRef="#br0" timeOffset="66657.6161">1993 2187 0,'0'0'0,"0"-17"0,18-1 15,-18 0-15,-18 18 31,1 18-15,17 0-16,-18 52 16,0 18-1,1-35-15,17 53 0,17-53 16,1 35 0,0-53-16,17 18 15,0-35-15,18 0 16,-35-1-16,35-17 15,-36 0-15</inkml:trace>
  <inkml:trace contextRef="#ctx0" brushRef="#br0" timeOffset="67086.2564">2364 2540 0,'-18'-35'0,"36"70"0,-54-88 16,19 35-1,-1 18-15,0-17 16,1 34-16,-1-17 16,1 18-16,17 17 0,-18-17 15,18 17-15,18-17 16,-1 0-16,18-18 15,-17 0 1,0 0-16,-1-18 16,1 18-16,-18-35 15,0 17-15,0 0 0,0 1 16,0-1 0,18 18 15,-1 35-31,-17-17 15,36 17-15,-19-35 16,1 18-16,-1-18 16,-17-18 15</inkml:trace>
  <inkml:trace contextRef="#ctx0" brushRef="#br0" timeOffset="67314.8624">2364 2099 0,'17'18'16,"1"-1"-16,35 19 16,-18-1-16,36 35 15,-54-17-15,19-17 16,16 69-16,-52-52 15,18 36-15,-36-37 16,1 1-16,-18 36 16,-1-54-1</inkml:trace>
  <inkml:trace contextRef="#ctx0" brushRef="#br0" timeOffset="69127.3092">2963 2258 0,'0'0'0,"18"35"15,-18 0 1,18 1-16,-1 17 0,1-1 0,17 54 15,-17-53-15,17 18 16,-17-36-16,-18-17 16,17-18-1,-34 0-15,17-36 16,-36-34-16,19 35 16,-1-71-16,1 35 15,17-52-15,0 70 16,35-18-16,-18 54 15,36-1 1,-35 18-16,17 18 16,-17-1-16,-18 1 0,18 17 0,-18 18 15,0-18-15,-18 18 16,0-17 0,1-36-16,-1 17 15,0-17-15</inkml:trace>
  <inkml:trace contextRef="#ctx0" brushRef="#br0" timeOffset="69366.4417">3457 2170 0,'0'0'16,"-17"0"-16,-1 17 0,0 36 15,1-35 1,17 35-16,0-18 0,0 18 16,17 53-16,1-53 15,0-18-15,-1-17 0,1-1 16,0 18-16,17-35 0,-18 18 16,1-18-16,0 0 15</inkml:trace>
  <inkml:trace contextRef="#ctx0" brushRef="#br0" timeOffset="69817.674">3739 2452 0,'-17'-18'16,"-1"18"0,1 0-16,-1 18 15,18-1 1,-18 1-16,18 0 0,0-1 0,0 36 16,0-35-16,0 0 15,36 17 1,-1-35-1,-18 0-15,1-35 16,0 17-16,-18 0 0,0 1 16,0-1-16,0-17 0,0 17 15,0-17 1,0 17-16,-18 18 16,18 18-1,18 17-15,-18-17 16,17 35-1,1-36-15,17 1 16,-17-18-16,0 18 0,-1-18 16,1 0-16,-1 0 0</inkml:trace>
  <inkml:trace contextRef="#ctx0" brushRef="#br0" timeOffset="70262.2331">4004 2434 0,'0'0'0,"0"-17"15,-18 17 1,1 0 0,-1 35-16,18 0 15,-18 0 1,18 1-16,18-1 15,0-17-15,17-1 16,-17-17-16,-1 0 16,19-17-16,-19-1 15,-17 0 1,0 1-16,0-1 0,0-35 16,0 35-16,-17-17 15,17 18-15,-18 17 16,18-18-16,-18 18 15,18 18-15,0-1 0,0 1 16,0-1-16,0 1 16,18 17-16,-18-17 0,35 17 15,-35-17-15,18 0 16,0-18-16,-18 17 0,17-17 16,1 0-16,-1 0 15,-17-35 1</inkml:trace>
  <inkml:trace contextRef="#ctx0" brushRef="#br0" timeOffset="70484.9051">4216 2540 0,'0'0'0,"0"35"0,0-17 15,0 0 1,0-36-1,0 0 1,0 1-16,0-1 0,0 0 16,0 1-1,0-1-15,-18 36 32</inkml:trace>
  <inkml:trace contextRef="#ctx0" brushRef="#br0" timeOffset="70840.3502">4216 2540 0,'0'-35'16,"0"52"-1,0 1-15,0 0 16,-18-18-16,18-18 31,0-17-15,0 17-16,0-35 15,18 18-15,-1 0 16,1 17-16,17 0 16,-17 18-16,0 36 15,-18-19 1,0 1-16</inkml:trace>
  <inkml:trace contextRef="#ctx0" brushRef="#br0" timeOffset="71084.4996">4374 2434 0,'0'18'16,"0"-1"-16,0 1 16,18 17-1,0-35-15,17 18 0,-17-18 16,17-18-1,-35 1-15,0-19 16,0 19-16,0-1 16,-18 1-1,1 17 1</inkml:trace>
  <inkml:trace contextRef="#ctx0" brushRef="#br0" timeOffset="71312.1054">4533 2505 0,'18'0'16,"-18"-18"-16,0 0 15,0 1 1,17-1-16,1 1 16,0 17-16,-1 0 15,1 0 1,0 17-16,-1-17 0,1 35 15,0-17 1,-18 0 0</inkml:trace>
  <inkml:trace contextRef="#ctx0" brushRef="#br0" timeOffset="71546.2282">4710 2099 0,'35'71'0,"-70"-142"0,88 177 16,-18-36-16,-18-34 16,-17-1-1,18-17-15,-18 17 0,0 0 0,0-17 16,0 17-16,-35 0 15,35-17-15,-18 0 16,18-1-16</inkml:trace>
  <inkml:trace contextRef="#ctx0" brushRef="#br0" timeOffset="71766.8137">5098 2452 0,'17'0'16,"1"0"-1,-18-18 1,18 18-16</inkml:trace>
  <inkml:trace contextRef="#ctx0" brushRef="#br0" timeOffset="72018.7361">5433 2417 0,'0'0'16,"17"0"-16,1 0 31,-18 17-15,18-17-16</inkml:trace>
  <inkml:trace contextRef="#ctx0" brushRef="#br0" timeOffset="72146.1394">5609 2452 0,'0'0'0,"18"0"0,-1 0 15</inkml:trace>
  <inkml:trace contextRef="#ctx0" brushRef="#br0" timeOffset="72874.4999">6015 2275 0,'0'0'16,"53"124"-16,-18-54 0,-17 1 15,-1-18-15,1-18 0,-18 0 16,18 1-16,-18-19 0,17 1 16,-17-36-1,-35-35-15,35 1 16,-35-37 0,35 36-16,-18 1 0,18-1 15,0 0-15,0-35 16,18 52-16,35 19 15,-36 17-15,36 0 16,-35 17-16,-1 19 16,-17-1-16,-17 18 15,17-18-15,-18-17 0,1-1 16,-19 1-16,1 0 16,17-18-16,1 0 15,17-18-15</inkml:trace>
  <inkml:trace contextRef="#ctx0" brushRef="#br0" timeOffset="73120.1602">6491 2152 0,'0'-18'16,"0"36"-16,-18-36 0,18 54 15,0-19-15,-17 19 16,17 34 0,0-17-16,0-18 0,0 1 15,0-1-15,17 0 0,1 18 16,0-35-16,17 17 16,-17-35-16,-1 0 15</inkml:trace>
  <inkml:trace contextRef="#ctx0" brushRef="#br0" timeOffset="73521.225">6720 2381 0,'-17'0'16,"17"36"-16,0-19 15,0 18 1,0-17-16,0 17 0,17-17 0,-17 0 16,36-1-1,-19 1-15,19-18 16,-19-18-1</inkml:trace>
  <inkml:trace contextRef="#ctx0" brushRef="#br0" timeOffset="73898.4319">7003 2452 0,'-18'0'15,"0"0"1,1 17-16,17 1 16,-18 35-16,18-35 15,0 17 1,0-17-16,18-1 16,-1 1-16,1-18 15,0 0-15,-1-18 16,-17 1-16,18-1 15,-18-17 1,0 17-16,0-17 16,0 52-1,18 1 1,-18 0-16,35-1 16,-18 1-16,1-18 15,0 0 1,-1 0-16,1 0 0,-18-18 15</inkml:trace>
  <inkml:trace contextRef="#ctx0" brushRef="#br0" timeOffset="74103.9784">7232 2381 0,'0'0'0,"18"18"16,-1-18-16,36 0 16,-35 0-16,17 0 0,-17-18 15,-1 18-15,1 0 16</inkml:trace>
  <inkml:trace contextRef="#ctx0" brushRef="#br0" timeOffset="74305.6538">7303 2275 0,'0'36'0,"0"-72"15,0 125-15,0-19 16,0-35-16,35 1 15,-35-19-15,35 1 0,-35 0 16,18-18-16</inkml:trace>
  <inkml:trace contextRef="#ctx0" brushRef="#br0" timeOffset="80505.7207">7602 2417 0,'18'0'15,"-18"-18"-15,-18 0 47,1 18-31,-1 0-1,0 0-15,1 0 16,-1 18-16,18 0 16,0-1-1,0 1-15,35 17 16,-17-17-16,17-1 15,-17-17-15,0 18 16,-1 0-16,-17-1 16,-35-17-1,35 18 1,-18-18-16,-17 0 16,17 0-16,1 0 0,17-18 15</inkml:trace>
  <inkml:trace contextRef="#ctx0" brushRef="#br0" timeOffset="80777.9237">7602 2011 0,'36'35'16,"-19"0"-16,19-17 0,16 53 16,-16-18-16,-1-18 0,-17 0 15,-1 36 1,1-36-16,-18 35 16,-18-34-16,1-1 0,17-17 15,-18 17-15,0-17 0,1-1 16,-1-17-16</inkml:trace>
  <inkml:trace contextRef="#ctx0" brushRef="#br0" timeOffset="81244.9417">8114 2452 0,'18'0'31,"-1"-18"0</inkml:trace>
  <inkml:trace contextRef="#ctx0" brushRef="#br0" timeOffset="81379.303">8273 2434 0,'17'0'16,"1"0"-1,-18-17 1</inkml:trace>
  <inkml:trace contextRef="#ctx0" brushRef="#br0" timeOffset="81523.1885">8467 2452 0,'0'0'0,"17"0"15</inkml:trace>
  <inkml:trace contextRef="#ctx0" brushRef="#br0" timeOffset="81622.9497">8625 2469 0,'18'0'15</inkml:trace>
  <inkml:trace contextRef="#ctx0" brushRef="#br0" timeOffset="82317.279">8925 2187 0,'-17'-17'16,"34"34"-16,-34-17 0,34 53 16,1 0-16,0 0 15,-1 0-15,1 0 16,-1 0-16,19 17 16,-19-52-16,-17 0 15,0-1-15,0-34 16,0-1-16,-17-53 15,-1 18-15,0-35 16,1 53-16,-1-53 16,18 53-16,35-18 15,-17 35-15,35 0 16,-18 36-16,1 0 16,-19 17-16,1 18 15,-18-18-15,-18 0 16,1-17-1,-1 0-15,-17-1 0,-1-17 16,19 0-16,-1 0 16,18-17-1</inkml:trace>
  <inkml:trace contextRef="#ctx0" brushRef="#br0" timeOffset="82601.5349">9349 2117 0,'0'-18'16,"-18"36"-1,18 35 1,-18-18-1,18 53-15,0-35 16,0 18-16,18-36 16,17 0-16,-17-17 15,17-1 1,-17-17-16,17-17 16</inkml:trace>
  <inkml:trace contextRef="#ctx0" brushRef="#br0" timeOffset="82941.2919">9507 2223 0,'18'17'15,"0"1"1,-1-1-1,1 1-15,0 0 0,-1-1 16,-17 1 0,0 0-16,0-1 15,-17 1 1,17 0-16,0-1 16,0 1-1,0-1-15,0 1 0,17 0 16,1-18-1,-1 0-15,-34 0 32</inkml:trace>
  <inkml:trace contextRef="#ctx0" brushRef="#br0" timeOffset="83085.1214">9490 2381 0,'0'0'0,"17"18"15,1-18-15,17 0 0,18 0 16,-35 0-16,35 0 16,-36 0-1,1 0-15,-18-18 16</inkml:trace>
  <inkml:trace contextRef="#ctx0" brushRef="#br0" timeOffset="83396.4491">9754 2346 0,'0'35'0,"0"-17"15,0 0-15,0 34 16,0-34-16,18-18 0,-18 18 16,35-18-1,-17 0-15,0 0 0,17-36 16,-35 19-16,17-1 15,-17 1-15,0-1 0,0 0 16,0 1-16,18 17 31,-18 35-15,18-17-16,-1 17 16,1-35-16,0 35 15,-1-35-15,-17 18 16,18-18-16</inkml:trace>
  <inkml:trace contextRef="#ctx0" brushRef="#br0" timeOffset="83669.7907">10054 2064 0,'0'0'0,"0"17"0,18 36 16,-1-35-16,-17 53 16,18-1-1,-18-35-15,0 1 0,0-19 16,18 54-16,-18-54 15,17 1-15</inkml:trace>
  <inkml:trace contextRef="#ctx0" brushRef="#br0" timeOffset="83992.6494">10231 2364 0,'0'0'0,"0"35"16,0-17-16,0 17 16,0-18-1,17-17-15,-17 18 0,35 0 16,-17-18 0,0-18-16,-1 0 15,-17 1-15,18-1 16,-18 1-16,18-1 15,-1 18 17,-17 35-32,0-17 15,18-1-15,0 1 16,-1 0-16,1-18 16</inkml:trace>
  <inkml:trace contextRef="#ctx0" brushRef="#br0" timeOffset="84220.2551">10530 2011 0,'71'53'16,"-142"-106"-16,177 141 0,-53-17 15,-35-36-15,-18 0 0,0 0 16,0 36-16,0-36 16,-18-17-16,-35 52 15,18-17 1,17-35-16,-17 0 0</inkml:trace>
  <inkml:trace contextRef="#ctx0" brushRef="#br0" timeOffset="85031.5813">7461 2893 0,'18'0'16,"-18"17"-1,18 19-15,-1-1 0,18 53 16,-35-35 0,18-18-16,0 18 15,-1-17-15,-17-19 0,18 18 16,-18-17-16,-18-36 16,18 1-1,-17-1-15,-1-17 0,18-18 16,0 18-16,0-18 0,0-35 15,18 35-15,17-18 16,-17 54-16,-1-1 16,1 18-16,17 0 15,-17 18-15,-18 34 16,0-16-16,0-19 16,-35 36-16,17-35 15,-17 17-15,-1-35 16,19 0-16,17-17 15</inkml:trace>
  <inkml:trace contextRef="#ctx0" brushRef="#br0" timeOffset="85265.9644">7867 2805 0,'-18'17'16,"18"1"-16,0 0 0,0 17 0,0 0 16,0 36-1,0-36-15,18 18 0,-18-18 16,18 0-16,-1-17 0,19 35 16,-36-35-16,35-1 15</inkml:trace>
  <inkml:trace contextRef="#ctx0" brushRef="#br0" timeOffset="87128.2524">8167 2858 0,'17'0'16,"-34"0"-1,-1 17 1,1 1-16,17-1 15,-18-17-15,0 18 16,18 0-16,0-1 16,0 1-16,0 0 0,18 17 15,0-17-15,-1-1 16,1 18 0,-1-17-16,19 0 15,-36-1-15,17-17 0</inkml:trace>
  <inkml:trace contextRef="#ctx0" brushRef="#br0" timeOffset="87485.3024">8308 2893 0,'0'17'15,"0"1"1,0 0-16,18 17 0,-18 0 15,35 1-15,-18-1 16,19 0-16,-19-35 16,1 0-16,0 0 15,-1-18-15,1 1 0,0-1 16,-18-52 0,0 52-16,0-17 0,0 17 15,0-17-15,0 17 16,0 36-1,17 35 1,1-18-16,-18-17 16,18-1-16,17 19 15,-35-19-15,17 1 16,1-18 0</inkml:trace>
  <inkml:trace contextRef="#ctx0" brushRef="#br0" timeOffset="87901.7147">8696 2928 0,'0'0'0,"0"18"0,0 17 16,18-17-16,-18-1 0,17 36 15,-17-35-15,0-1 16,18-17-1,-18-17 1,-18-18 0,18-18-16,0 35 15,0-17-15,0 17 0,18-35 16,0 53-16,-18-17 16,17 17-16,-17 17 15,18 18 1,-1-17-16,1 35 15,0-35-15,-1-1 16,1 1-16,0-18 0,-1 18 16,1-36-16,0 18 15,-18-18-15,0 1 0,0-19 16,0 19 0,0-1-16,0 0 0,0 1 0,-18-1 15,0 1-15,18-1 16</inkml:trace>
  <inkml:trace contextRef="#ctx0" brushRef="#br0" timeOffset="88073.6718">9013 2893 0,'0'0'16,"18"35"-16,0 0 15,-18 1-15,17 17 16,-17-36-16,18 18 16</inkml:trace>
  <inkml:trace contextRef="#ctx0" brushRef="#br0" timeOffset="88268.691">9119 2875 0,'-17'35'0,"34"-70"0,-52 88 15,17-53-15,18 18 16,18-18-16,0 17 16,-1-17-16,1 18 0,0-18 15,17 18 1,-17-18-16,-1 0 15</inkml:trace>
  <inkml:trace contextRef="#ctx0" brushRef="#br0" timeOffset="88557.7159">9243 2787 0,'0'18'16,"17"-1"-16,1 1 16,17 0-16,-17-1 15,17 18-15,-17-17 16,-18 0-16,0-1 16,-18-17-1,18 18-15,-35-18 16,35 18-16,-18-18 15,1 0-15,17 17 0,0 1 16,0 0 0</inkml:trace>
  <inkml:trace contextRef="#ctx0" brushRef="#br0" timeOffset="88819.4099">9437 2699 0,'0'0'16,"17"17"-16,19 1 0,-19 0 0,19 35 16,-19-18-16,36 35 15,-35-52 1,-1 17-16,-17 1 15,0-19-15,0 1 0,-17 35 16,-1-36-16,-35 19 16,18-36-16,17 17 15</inkml:trace>
  <inkml:trace contextRef="#ctx0" brushRef="#br0" timeOffset="90025.6733">7673 3528 0,'0'17'16,"18"36"-16,-18-17 15,35 52-15,-18-35 16,1-18-16,0 36 16,-1-36-16,1-18 15,-18-34 1,-18-54 0,18 18-16,0 18 15,0-18-15,-17 18 0,17-53 16,0 70-1,17-35-15,1 36 16,0-1-16,-1 18 0,1 0 16,0 35-16,-18-17 15,17 35-15,-34-36 16,17 1-16,-18 0 16,0 17-16,1-35 15,-1 18-15</inkml:trace>
  <inkml:trace contextRef="#ctx0" brushRef="#br0" timeOffset="90248.2649">8149 3404 0,'-17'18'0,"-1"17"15,0 1-15,18-1 0,0 35 16,0 1 0,18-36-16,-18-17 15,35 35-15,-17-36 16,-1-17-16,-17 18 16,18-18-16,-18-18 15</inkml:trace>
  <inkml:trace contextRef="#ctx0" brushRef="#br0" timeOffset="90525.5021">8378 3422 0,'-17'18'15,"17"-1"-15,-35 19 16,35-19-16,-18 1 16,0 17-16,1-17 15,17 17 1,17-17 0,1-1-16,17 1 15,-17-18-15,-1 0 16,1 18-16,0-18 0,17 0 15</inkml:trace>
  <inkml:trace contextRef="#ctx0" brushRef="#br0" timeOffset="90954.6427">8573 3440 0,'0'17'16,"0"19"0,0-1-16,17 18 15,-17-18-15,18 18 16,-1-35-16,1-1 15,0-17-15,17 18 16,-17-18-16,-1-18 0,19 1 16,-36-1-1</inkml:trace>
  <inkml:trace contextRef="#ctx0" brushRef="#br0" timeOffset="91121.5874">8573 3598 0,'17'0'16,"1"-17"-16,-1 17 0,1-18 15,17 0-15,-17 18 16,0-17-16,-54 17 31,19-18-31</inkml:trace>
  <inkml:trace contextRef="#ctx0" brushRef="#br0" timeOffset="91237.8964">8573 3387 0,'17'-18'16,"-34"36"-16,52-36 0,0 0 0,0 18 15,-17 0-15,0 0 16,-1 0-16,-17 18 16,0 0-16</inkml:trace>
  <inkml:trace contextRef="#ctx0" brushRef="#br0" timeOffset="91604.8717">8908 3493 0,'17'0'16,"-17"17"-16,0 1 16,-17-1-16,17 19 15,0-19-15,17 36 16,-17-35-16,36 0 16,-19-18-16,18 0 15,-17 0 1,0-18-16,-1 0 0,1-17 15,-18 17-15,0-17 16,0 17-16,-18 18 16,18-17-16,-17 17 0,-1-18 15,0 18-15</inkml:trace>
  <inkml:trace contextRef="#ctx0" brushRef="#br0" timeOffset="91883.0873">9208 3422 0,'0'0'0,"-18"0"16,18 18-1,0-1 1,0 1-16,18 17 15,-18-17-15,17 17 16,-17-17-16,18-1 16,-36-17 15,1 0-15,-1 18-1,0-18-15,1 0 0,-1 0 16</inkml:trace>
  <inkml:trace contextRef="#ctx0" brushRef="#br0" timeOffset="92206.5837">9296 3387 0,'17'17'16,"19"1"0,-19-18-16,1 18 15,35-18 1,-36 17-16,1-17 0,0 0 0,-1 0 16,19 0-1,-19 0-15,-17 18 16,-17 0-16,-1-1 15,-17 18 1,17-17-16,-17 0 16,35-1-1,0 1-15</inkml:trace>
  <inkml:trace contextRef="#ctx0" brushRef="#br0" timeOffset="92578.126">9684 3298 0,'0'0'16,"17"18"15,1 0-15,17 17-1,-35-17-15,36 35 16,-36-18-16,0 18 15,0-18-15,-18 0 0,-17 18 16,17-17-16,0-19 16,1 1-16,17-1 0,-53 1 15</inkml:trace>
  <inkml:trace contextRef="#ctx0" brushRef="#br0" timeOffset="104306.0383">1958 13441 0,'0'0'16,"-18"0"-16,36 17 0,0-17 15,-1 18-15,71-18 16,1 0-16,105 0 16,-89 0-16,19 0 15,17 0-15,124 0 16,-124-18-16,106 18 15,-159 0-15,71 0 16,-106 0-16,-1 18 16</inkml:trace>
  <inkml:trace contextRef="#ctx0" brushRef="#br0" timeOffset="120149.5399">6703 7003 0,'17'0'16,"19"0"-1,-1 17-15,0-17 16,18 0-16,88 18 16,-53-18-16,142 0 15,-107 0-15,159 0 16,-105 0-16,-1 0 15,18-18-15,0 18 16,-17-17-16,-1 17 0,142-18 16,-177 0-16,88 1 15,-141 17-15,-17 0 16,-18 0-16,-18 17 0,18 1 16,-35-18-16,-1 18 15,-17-1 1,0-34-16</inkml:trace>
  <inkml:trace contextRef="#ctx0" brushRef="#br0" timeOffset="120405.2206">9737 6703 0,'35'35'15,"-17"-17"-15,17-1 16,0 1-16,18 0 0,35 35 16,-52-36-16,52 36 15,-71-35-15,19 17 16,-36-17-16,-18-1 16,-17 1-16,-1 0 0,-52 17 15,35-18-15,-35 1 16,53 0-16,0 17 15</inkml:trace>
  <inkml:trace contextRef="#ctx0" brushRef="#br0" timeOffset="121006.8257">10619 6244 0,'0'-17'0,"0"34"15,0 36 1,17 0-16,-17 18 0,18 17 15,0 0-15,-18 141 16,0-105-16,0 105 16,0-123-16,0-18 15,17 53-15,1-70 16,-1-1-16,1-52 16,0 0-1,-18-36-15,17-35 16</inkml:trace>
  <inkml:trace contextRef="#ctx0" brushRef="#br0" timeOffset="121763.0909">10513 6103 0,'0'0'0,"17"0"16,19 0 0,-1 0-16,53-18 15,-35 18 1,18-17-16,105-18 15,-70 17-15,141 0 16,-88 18-16,123-17 16,-123 17-16,140 0 15,-175 0-15,105 0 16,-141 17-16,1-17 16,-37 0-16,1 0 0,-17 0 15,17 0-15,-36 18 16,1-18-16,-18 18 15,0-1 1,0 1-16,0 52 16,0-34-16,-18 69 15,18-34-15,0 70 16,0-53-16,0 1 0,-17-1 16,17 88-1,0-88-15,0 0 16,0 1-16,17-19 0,19 54 15,-19-71-15,18 52 16,-17-69-16,17 52 16,-35-53-16,36 18 15,-36-35-15,0-1 16,0 1-16,-36 0 16,19-18-16,-1 0 15,-17 17-15,0-17 0,-18 0 16,-53 18-16,35-18 15,-105 0 1,70 0-16,-159 0 16,124 0-16,-194-18 15,159 1-15,-89-1 16,177 18-16,-18-18 16,36 18-1,52 0-15,-17 0 16</inkml:trace>
  <inkml:trace contextRef="#ctx0" brushRef="#br0" timeOffset="122119.7431">10830 7497 0,'0'0'15,"0"35"-15,0-18 0,0 19 16,0-19-16,0 19 15,0-19-15,0 19 16,0-19-16,36 18 16,-19-17-1,36 0-15,-35-18 16,-1 0-16,36 0 16,0 0-1</inkml:trace>
  <inkml:trace contextRef="#ctx0" brushRef="#br0" timeOffset="123720.7171">11624 6932 0,'0'-35'16,"0"70"-16,0-105 0,0 52 0,0-17 15,-18-1-15,-17 1 16,0 17-16,-18 1 16,18 34-16,-1 1 15,-34 35 1,35 0-16,-18 53 16,53-53-16,0 52 15,35-52-15,18 18 16,-18-53-16,71-1 15,-53-17-15,35-35 16,-53 17-16,1-52 16,-36 34-16,0-52 15,-18 53-15,-17-36 16,17 36-16,-17 0 16,35 53-1,0 17 1,17 0-16,1 0 0,0 1 15,17 17-15,-17-18 0,17 0 16,35 36-16,-52-54 16,17 36-16,-35-35 15,18-18 1,-36 0-16</inkml:trace>
  <inkml:trace contextRef="#ctx0" brushRef="#br0" timeOffset="124175.9273">11994 6262 0,'0'0'0,"0"-18"0,18 18 16,-36 18 31,1-1-32,-1 1-15,1 0 16,-1 17-16,-17-17 0,-1 17 16,36-17-16,-17 17 15,17-18-15,17-17 16,-17 18-16,18 0 0,17-1 16,18 19-16,-35-19 15,35 1 1,-36 0-16,1-1 15,-18 1-15,0 0 16,-18-18-16</inkml:trace>
  <inkml:trace contextRef="#ctx0" brushRef="#br0" timeOffset="124449.6552">12188 6350 0,'18'-18'0,"-36"36"0,54-18 32,-36 35-17,0 1-15,0-19 16,0 18-16,0-17 0,0 0 15,0 17-15,17-17 16,-17-1-16,18-17 16,0 0-16,-18-17 15</inkml:trace>
  <inkml:trace contextRef="#ctx0" brushRef="#br0" timeOffset="124805.1012">12312 6244 0,'18'18'16,"-18"-1"-16,35 1 15,-17 0 1,17-1-16,0 1 15,-17 0-15,-1-18 0,36 17 16,-35-17-16,0 18 16,-1-18-16,-17 18 15,0-1 17,0 1-32,-17-18 15,17 17-15,-18 1 0,18 0 16,-35 17-16,17-17 15,0 17-15,-17 18 16,17-18-16,1-17 16</inkml:trace>
  <inkml:trace contextRef="#ctx0" brushRef="#br0" timeOffset="126696.2647">11659 5080 0,'0'-18'16,"0"36"-1,18 53 1,-18-1 0,0 71-16,0-53 15,18 89-15,-18-107 16,0 54-1,17-71-15,1 17 0,-18-52 16,18 0-16,-18-36 31</inkml:trace>
  <inkml:trace contextRef="#ctx0" brushRef="#br0" timeOffset="127136.4364">11324 5362 0,'0'0'16,"18"0"0,-1-17 15,1 17-31,0-18 16,17-17-16,-17-1 15,17 19-15,0-36 16,-17 18-16,35-18 15,-36 35-15,1 0 16,17 36 0,-17 0-16,17-1 0,18 54 15,-18-54-15,1 19 16,-19-19-16,19 19 16,-19-19-16,1 1 0,0 0 15,-1-18-15,1 17 16</inkml:trace>
  <inkml:trace contextRef="#ctx0" brushRef="#br0" timeOffset="128008.0352">11183 4233 0,'0'-17'16,"0"-1"-16,0 36 31,0-1-15,18 19-16,-18 17 0,17 17 15,1-17-15,17 18 16,-17-54-16,17 1 15,-17-18-15,17 17 0,-17-34 16,17-1-16,-17 1 0,17-54 16,-17 18-1,-18-35-15,0 53 16,-18-18-16,0 53 16,18 35-1,0 0-15,18 53 16,-18-35-16,35 53 15,-17-71-15,-1 1 16,-17 17-16,0 0 16,0-36-16,-52 1 15,34 0-15,-53-36 16,36 0-16,-35-17 16,34 17-16,-17-52 15,36 52-15,-1-17 16</inkml:trace>
  <inkml:trace contextRef="#ctx0" brushRef="#br0" timeOffset="128391.7336">11060 3810 0,'0'0'16,"17"0"0,1-18-1,0 1-15,-1-1 0,1-17 0,17 0 16,0-18-16,-17 17 15,17 1-15,-35 17 16,18 18 0,-18 36-1,18-1-15,17 18 16,-18-18-16,19 18 16,-19-18-16,1-17 0,17 17 15,-17-17 1</inkml:trace>
  <inkml:trace contextRef="#ctx0" brushRef="#br0" timeOffset="129003.8623">11942 3457 0,'17'0'15,"-34"0"17,-19 36-17,19-19-15,-19 1 16,1-1-16,17 1 15,1 0-15,-1-1 0,1 19 16,17-19-16,17 19 16,1-1-16,17 0 15,0-17-15,18-1 16,-35 1-16,0 0 16,-18-1-16,0 1 15,-18-18 1</inkml:trace>
  <inkml:trace contextRef="#ctx0" brushRef="#br0" timeOffset="129337.2486">11994 3563 0,'18'-18'15,"0"18"-15,17-17 16,-17 17-16,-1 17 0,19 1 16,-19 0-16,-17 35 15,0-36-15,0 36 16,-17-35-16,-19 17 16,19-35-16,-19 18 15,54-18 1,0 17-1,-1-17-15,36 18 16,-35-18 0,-1 0-16,1 0 15,0 0-15</inkml:trace>
  <inkml:trace contextRef="#ctx0" brushRef="#br0" timeOffset="129774.4724">12294 3493 0,'0'0'0,"18"17"94,17 1-79,1-1-15,-19 1 16,54 17-16,-36-17 16,18 17-1,-18-17-15,18 0 16,-35-18-16,-1 0 15,-34 17 17,-1-17-1,0 35-15,1 1-16,-36 17 15,18-36-15,-18 54 16,17-36-16,1-17 15</inkml:trace>
  <inkml:trace contextRef="#ctx0" brushRef="#br0" timeOffset="132280.9559">11853 8008 0,'0'35'31,"0"1"-31,0 87 16,0-52 0,0 105-16,0-88 15,0 71-15,18-88 16,0 34 0,-18-52-16,17-17 0,1 34 15,-18-52-15,0-1 16,-18-17-1,18-17-15</inkml:trace>
  <inkml:trace contextRef="#ctx0" brushRef="#br0" timeOffset="132663.3053">11642 8202 0,'0'0'0,"17"0"32,1-35-17,0 17 1,17-17-16,-17 0 15,-1-18-15,1 35 16,-1-35-16,1 36 16,0-1-1,-1 36 1,19 17-16,-19 0 16,36 36-16,-35-36 15,17-17-15,0 17 0,1 0 16,-19-17-16,19-1 15</inkml:trace>
  <inkml:trace contextRef="#ctx0" brushRef="#br0" timeOffset="135310.1775">11536 9507 0,'-18'-17'0,"18"34"47,-17 36-32,17 18-15,17-36 0,1 36 16,-1-36 0,19 18-16,-1-35 15,18-1-15,-35-17 16,52-17-16,-52-1 15,35-35-15,-36 18 16,1 17 0,-18-17-16,18-1 0,-18-16 15,0 34-15,17-17 16,-17 17-16,0 36 16,18 35-1,-18-18 1,35 71-16,-17-53 15,17 70-15,-17-52 16,17 34-16,-35-52 16,0-17-16,0 17 0,-35-1 15,17-34-15,-35 17 16,36-17 0,-54-18-16,18 0 15,-35-35-15,53 17 16,-18 0-16,17 18 0,1-17 15,17-1-15,1 18 0,17-17 16,0-1 0,0 0-16</inkml:trace>
  <inkml:trace contextRef="#ctx0" brushRef="#br0" timeOffset="136394.848">12524 9208 0,'-18'0'31,"0"0"-15,1 17-16,-1-17 0,-17 18 16,0-1-16,17-17 0,-17 18 15,-36 0-15,53-1 16,-17 1-1,17 0-15,36 17 16,0 0-16,35 0 16,-18 1-16,53-1 15,-53-17-15,18 17 16,-35-17 0,0-18-16,-1 17 15,-34 1-15,-1-1 16</inkml:trace>
  <inkml:trace contextRef="#ctx0" brushRef="#br0" timeOffset="136686.1218">12700 9278 0,'0'18'31,"18"-1"-31,-18 19 16,0-19-16,17 1 16,-17 17-16,0-17 15,18 17-15,-18-17 16,0-1-16,0 1 0,18-18 15,-18-18 17</inkml:trace>
  <inkml:trace contextRef="#ctx0" brushRef="#br0" timeOffset="137061.975">12841 9190 0,'0'-18'0,"0"36"15,18 0 1,-1 17-16,1-18 16,17 1-16,-17 0 15,35-1-15,-35 1 16,52 0-16,-52-18 15,-1 0-15,19 17 16,-19-17-16,1 18 16,-18 0-16,0-1 15,0 1-15,-18-18 16,18 17 0,0 1-16,-17 0 15,-1-1 1,0 19-16,1-19 15,-19 36-15,19-35 16,-36 52-16,18-34 16,-1-1-16</inkml:trace>
  <inkml:trace contextRef="#ctx0" brushRef="#br0" timeOffset="145141.2933">11448 11148 0,'0'0'16,"-36"-18"-16,19 18 0,-36 18 15,35-1-15,-35 54 16,36-36-16,-1 18 16,18 35-16,0-52 15,0-1-15,18 0 0,17 0 16,35 18-16,-34-35 16,34-18-16,-17 0 15,18 0 1,-18-18-16,-18 1 0</inkml:trace>
  <inkml:trace contextRef="#ctx0" brushRef="#br0" timeOffset="145627.1233">11765 11448 0,'-17'-18'16,"34"36"-16,-52-36 0,17 18 0,18 18 0,-35 17 16,17 0-1,1 53-15,17-52 16,17-1-16,19 0 15,-19-17-15,54-18 16,-54 0-16,54-35 16,-53 17-16,-1-35 15,-17 18-15,0 17 16,0-17-16,-17 17 0,17 1 16,-36-1-16,36 36 15,-17 17 1,17-18-16,17 36 15,1-35-15,35 17 16,-18-17-16,18 0 16,-18-18-16,-17 0 15,-18-18-15,0-17 16,-18 17 0,-17-17-16,35-1 15,-18 19-15,18-1 16,18 1-16,17-1 15,1 18-15,52 0 16,-53 0-16,36-18 16,-36 18-1,0 0-15,-35 18 32,-35-18-32,0 0 15,17 0-15</inkml:trace>
  <inkml:trace contextRef="#ctx0" brushRef="#br0" timeOffset="145792.5608">12188 11183 0,'0'0'0,"0"88"16,0-17-16,0 35 15,18-36-15,0 36 16,-18-53-16,17-18 0,19 36 15,-19-54-15,1-17 16</inkml:trace>
  <inkml:trace contextRef="#ctx0" brushRef="#br0" timeOffset="146065.7881">12665 11448 0,'-36'0'0,"72"0"0,-107 0 16,36 17-16,17 19 16,1-1-16,17-18 15,0 1-15,17 17 16,19-17-16,-19 0 0,18-18 16,1 17-16,-19 1 0,19 0 15,-36-1-15,0 1 16,-18-18-16,18 18 0,-71-1 15,36 1 1,-35 17-16,34-17 16,-34 17-16</inkml:trace>
  <inkml:trace contextRef="#ctx0" brushRef="#br0" timeOffset="150881.7529">10901 9648 0,'0'-17'0,"-18"17"16,18-18-1,18 36 1,17-18 0,0 0-1,1 17-15,-1-17 0,36 0 16,-19 0-16,1 18 16,-35-18-1,-36 18 1</inkml:trace>
  <inkml:trace contextRef="#ctx0" brushRef="#br0" timeOffset="151032.033">10901 9825 0,'35'0'16,"0"0"-16,1 0 0,34-18 15,-34 18-15,-19 0 16,1 0-16,-1 0 15,1 18-15,0-18 0</inkml:trace>
  <inkml:trace contextRef="#ctx0" brushRef="#br0" timeOffset="151643.1573">9737 9613 0,'17'18'31,"1"-1"-15,0 1 0,52 17-16,-52-17 15,70 35-15,-53-35 16,1 17-16,34 0 16,-52-17-16,17-18 15,-35 17-15,18 1 0</inkml:trace>
  <inkml:trace contextRef="#ctx0" brushRef="#br0" timeOffset="151870.7613">10072 9560 0,'0'0'16,"-18"0"-16,1 18 0,-19 0 0,-17 52 15,36-35 1,-19 1-16,1 17 0,-35 17 16,52-35-16,-35 1 15,35-19-15,1 1 16,34-36 0,36-17-1</inkml:trace>
  <inkml:trace contextRef="#ctx0" brushRef="#br0" timeOffset="152282.0509">10125 9031 0,'-18'0'15,"0"0"1,-17 18-1,18-18-15,-1 17 0,0 1 16,-17 0 0,35 17-16,0-17 15,18 35-15,-18-18 16,53 18-16,-36-18 16,36 0-16,-18-17 15,1 0-15,-19-1 16,19-17-16</inkml:trace>
  <inkml:trace contextRef="#ctx0" brushRef="#br0" timeOffset="152604.6155">10266 9084 0,'0'0'0,"17"0"16,19 18 0,-19-18-16,19 0 15,-19 17-15,1-17 16,0 18-16,-1 17 16,-17-17-16,-17 35 15,-1-36-15,0 1 16,-17 17-1,17-35-15,1 18 0,17 0 16,17-18 0,1 0-16,35 0 15,-35 0-15,17 0 16,-17 0-16,-1 0 16</inkml:trace>
  <inkml:trace contextRef="#ctx0" brushRef="#br0" timeOffset="152989.1372">10460 8978 0,'0'0'16,"18"18"-1,-1-1 1,1-17-16,35 18 16,-36-18-16,54 18 15,-36-18-15,18 17 16,-18-17 0,1 18-16,-36 0 15,0-1-15,0 1 16,0 0-16,-18-1 15,0-17 1,1 18 0,-1 0-16,0-1 15,1 1-15,-1 17 16,1 0-16,-1 1 0,-17 17 16,17-18-1</inkml:trace>
  <inkml:trace contextRef="#ctx0" brushRef="#br0" timeOffset="180278.3853">11553 2893 0,'0'-18'31,"0"1"-15,0-1-1,-17 0-15,17 1 0,0-19 16,-18 1-1,1-36-15,17 36 16,-18-71-16,18 53 16,-18-70-16,1 70 15,17-88-15,-18 70 16,18 18-16,0-17 16,0 17-16,0 0 0,0 18 15,0-36-15,18 54 16,-1-19-16,19-17 15,-19 18-15,54-18 16,-36 18-16,53 0 16,-35 35-16,53 0 15,-53 0-15,53 0 16,-53 0-16,17 0 16,-35 0-16,1-18 15,-72 18 16</inkml:trace>
  <inkml:trace contextRef="#ctx0" brushRef="#br0" timeOffset="183482.4007">12541 900 0,'18'0'0,"-18"35"16,18-17 0,-1 34-16,1-16 0,35 70 15,-18-54-15,18 54 16,-35-70-16,17 34 15,-18-35-15,-17 1 16,18-19-16,-18 1 16,-18-36-1,18-17 1,-17 17-16,-1-17 16,1 0-16</inkml:trace>
  <inkml:trace contextRef="#ctx0" brushRef="#br0" timeOffset="183697.4727">12594 953 0,'0'0'16,"18"-36"-16,52 19 15,-34-1-15,-1 18 16,18 0-16,-18-18 0,53 36 16,-52 0-16,-19 17 15,1-17-15,0 17 0,-18 0 0,-36 18 16,1-35-1,-53 17-15,52-17 16,-52-18-16,71 0 16,-19 0-1,36-18-15</inkml:trace>
  <inkml:trace contextRef="#ctx0" brushRef="#br0" timeOffset="184683.595">13441 741 0,'-18'-18'0,"1"18"31,-1 18-31,18-1 16,-18 54-16,1-36 15,-1 71-15,18-53 16,0 35-16,0-35 16,0-18-16,0 18 15,18 0-15,17 18 16,-17-36-16,17 0 15,-18-17-15,1 0 0,0-18 16,-18 17-16</inkml:trace>
  <inkml:trace contextRef="#ctx0" brushRef="#br0" timeOffset="185763.1469">14923 670 0,'0'18'15,"0"35"1,0-18-16,17 53 16,-17-17-1,0 35-15,18-36 16,-1 36-16,-17-71 16,18 54-16,0-72 15,-1 18-15</inkml:trace>
  <inkml:trace contextRef="#ctx0" brushRef="#br0" timeOffset="186518.4755">13758 1464 0,'18'0'16,"35"-18"0,0 18-1,70-17-15,-52 17 16,105-36 0,-105 36-16,17 0 0,-17-17 0,-19 17 15,54 0 1,-88 0-16,0 17 0</inkml:trace>
  <inkml:trace contextRef="#ctx0" brushRef="#br0" timeOffset="188258.6009">2293 2999 0</inkml:trace>
  <inkml:trace contextRef="#ctx0" brushRef="#br0" timeOffset="188654.1706">4092 2858 0,'18'0'15,"-18"17"1,-18 1-1</inkml:trace>
  <inkml:trace contextRef="#ctx0" brushRef="#br0" timeOffset="194347.2193">15522 935 0,'0'0'16,"-17"-18"-16,-1 1 15,0 17 1,1 0 0,-1 0-1,18 17-15,-18 1 16,18 0-16,0-1 0,0 1 0,0-1 15,0 19-15,18-19 0,-18 19 16,18-19-16,-1 1 0,36 17 16,-17-35-16,-19 18 15,1-18-15,17 0 16,0-18-16</inkml:trace>
  <inkml:trace contextRef="#ctx0" brushRef="#br0" timeOffset="194739.4339">15822 970 0,'-35'0'16,"17"18"-16,1-1 15,-1 1-15,0 0 0,18-1 16,0 1-16,0 0 0,0 17 15,18-17-15,17-1 16,-17-17-16,17 0 16,-17 0-1,-1-17-15,-17-1 16,18 0-16,-18 1 16,-18-19-16,18 19 15,-17-1 1,17 36-1,35-1 1,-35 1-16,35 0 16,-17-1-16,0-17 15,34 18-15,-34-18 16,0 0 0,-18-18-16</inkml:trace>
  <inkml:trace contextRef="#ctx0" brushRef="#br0" timeOffset="194953.9165">16034 970 0,'17'0'31,"19"-17"-31,-1 17 16,18 0-1,-18-18-15,-17 18 16,-1 0-16,1-18 0,0 18 16,-36 0-1</inkml:trace>
  <inkml:trace contextRef="#ctx0" brushRef="#br0" timeOffset="195155.4523">16157 723 0,'0'53'15,"0"0"-15,0-18 16,18 36-16,-18-36 16,18-17-16,-18 17 0,0 0 15,17-17-15,-17 0 16,18-1-16,-1 19 15</inkml:trace>
  <inkml:trace contextRef="#ctx0" brushRef="#br0" timeOffset="195522.9761">16528 970 0,'0'-17'15,"0"-1"-15,-36 18 16,19 0 0,-19 0-1,36 18-15,0-1 16,0 1-16,18 17 15,0-17-15,17 17 16,0-35-16,1 18 16,-36-1-16,17-17 15,-34 18 1,-1-18 0,0 0-16,1 0 0,-19 18 15,19-18-15,-1 0 0,-17 0 31</inkml:trace>
  <inkml:trace contextRef="#ctx0" brushRef="#br0" timeOffset="195777.6936">16528 494 0,'53'18'16,"-36"-1"-16,18 18 15,1 1-15,-1 17 0,53 35 16,-52-35-16,-1 53 16,-35-53-16,0 52 15,0-52-15,-35 18 16,17-36-16,-17 0 15</inkml:trace>
  <inkml:trace contextRef="#ctx0" brushRef="#br0" timeOffset="197090.2">13811 953 0,'-17'0'15,"17"-18"-15,-18 0 16,0 18-16,1 0 16,-1 0-16,0 0 15,1 18-15,-1 0 16,18 17 0,-17-18-16,34 1 15,-17 0-15,18-1 0,-1 1 0,19 0 16,-1-18-16,0 0 15,-17 0-15,0 0 16,-18-18-16,17 0 16,-17 1-16,0-1 15,0 0-15,-17-17 16,17 18-16,-18-1 16,18 0-16,0 36 46,18 17-30,-18-17-16,17-1 0,1-17 16,-1 36-16,1-36 15,-18 17-15</inkml:trace>
  <inkml:trace contextRef="#ctx0" brushRef="#br0" timeOffset="197339.8633">13952 935 0,'18'53'0,"0"-36"16,-18 19-16,17-19 16,1-17-16,0 18 0,-1-18 15,1 0-15,-1 0 16,-17-18-16,18 1 15,-18-1-15,0 0 0,0 1 16,-18-1-16,18 1 0,0-19 16,-17 19-16,17-1 15</inkml:trace>
  <inkml:trace contextRef="#ctx0" brushRef="#br0" timeOffset="197691.2679">14164 988 0,'18'0'15,"-1"0"-15,1-18 16,0 18-16,-1-17 15,1-1-15,-18 0 16,-18 1-16,1-1 16,-1 18-1,-17 0 1,17 18-16,18-1 16,0 19-1,18-19-15,-1 1 16,1-1-16,17 1 15,-17-18-15,0 0 16,-1 0-16,1-18 16,-1 18-16</inkml:trace>
  <inkml:trace contextRef="#ctx0" brushRef="#br0" timeOffset="197957.0213">14393 1041 0,'0'-18'16,"0"0"0,0-17-1,0 18-15,18-19 16,-18 19-16,18-1 15,-1 0-15,1 18 16,0 18 0,-18 0-1</inkml:trace>
  <inkml:trace contextRef="#ctx0" brushRef="#br0" timeOffset="198263.2031">14534 917 0,'-17'0'15,"17"18"1,-18-18-16,18 35 0,0 0 16,18-17-16,-18 0 15,17-18-15,1 0 16,0 0-1,-18-18-15,0 0 16,0 1-16,0-1 16,0 1-16,0-1 15,0 36 17,17-1-17,-17 1 1,0-1-16</inkml:trace>
  <inkml:trace contextRef="#ctx0" brushRef="#br0" timeOffset="198819.3406">14658 917 0,'-18'18'0,"36"-36"0,-36 54 16,18-19-1,0 1 1,18-18-16,0 0 16,-1 0-1,-17-18 1,18 36 15,-18 35-15,0-18-16,0 18 15,17-18-15,-17 18 16,0-18-16,-17-17 16,-1 0-16,1-18 15,-1 0 1,0-18-16,1 0 16,17 1-16,0-19 15,0 19-15,17-1 0,1-17 16,17 17-16,-17 1 15,-1-1-15,1 18 0,17-18 16,-17 1-16,0 17 16,-18-18-16,0 0 15,0 1 1,-18 17-16,0-18 16,1 18-1,-1 0-15,18 18 0,0-1 16,35 1-1,-17 0-15,35-18 16,-35 17-16,17-17 16,-17 0-16,-1 0 15</inkml:trace>
  <inkml:trace contextRef="#ctx0" brushRef="#br0" timeOffset="200666.3056">1940 13600 0,'18'0'15,"0"0"1,-1 0-1,1 0-15,-1 0 16,1-18-16,0 18 16,-1 0-1,-17-18 1,18 18 0,0 0-1,-1 0-15,1 0 16,0 0-16,-1 0 15,36 0 1,-35 0-16,35 0 16,-36 0-16,36 0 15,-17 0-15,16 0 16,-16-17-16,-1 17 0,0 0 16,18 0-16,-18-18 0,18 18 15,-17-18-15,17 18 16,-18-17-16,53-1 15,-53 18-15,1 0 0,17-18 16,-18 18-16,53-17 16,-53 17-16,1 0 0,-1 0 15,0 0-15,53 0 16,-52 0-16,34 0 16,-35 0-16,18 0 15,-17 0-15,17 0 0,-18-18 16,53 1-16,-35 17 15,17-18-15,-17 18 16,-17 0-16,52 0 16,-53 0-16,53 0 15,-52 18-15,17-18 16,17 0-16,-17 0 16,18 0-1,-36 0-15,0 0 0,0 0 16,1 0-16,-1 0 0,36 17 15,-36-17-15,53 0 16,-53 0-16,71 0 16,-53 0-16,0 0 15,17 0-15,-17 0 16,0 0-16,0 0 0,53 0 16,-35 0-16,-1 0 15,-17 0-15,18 0 0,-1 0 16,54 0-16,-71 0 15,70 0 1,-70 18-16,0-18 16,0 0-16,17 0 0,-17 0 0,18 0 15,52 0-15,-52 0 16,-18 0-16,17 0 0,-17 0 16,35 17-16,-52-17 15,-19 0-15,-17 18 16,18-18-16,-18 18 15,-18-18 1</inkml:trace>
  <inkml:trace contextRef="#ctx0" brushRef="#br0" timeOffset="207183.7293">13176 6985 0,'18'0'16,"0"0"-1,-1 0-15,18 0 16,1 0-16,87 18 16,-52-18-16,17 0 0,0 0 15,124 0-15,-89-18 16,124 18-16,-123 0 16,123-18-1,-142 18-15,72 0 16,-107 0-16,36-17 15,-70 17-15,-1-18 16,-35 0-16,-18 1 16</inkml:trace>
  <inkml:trace contextRef="#ctx0" brushRef="#br0" timeOffset="207405.8197">14975 6720 0,'71'36'16,"-142"-72"-16,195 89 0,-71-53 16,0 18-16,17-18 0,54 18 15,-71-1-15,0 36 16,-36-18-16,-17 1 16,-35-1-16,17 0 15,-70 18-15,35-35 16,-53 35-16,53-36 15,18 1-15</inkml:trace>
  <inkml:trace contextRef="#ctx0" brushRef="#br0" timeOffset="207950.9288">15998 6138 0,'0'0'15,"0"18"-15,0 35 16,18 0-16,0 17 0,52 107 16,-34-71-1,17 141-15,-36-124 16,36 71-16,-35-106 15,17 36-15,-35-71 16,35 0-16,-17-53 16,-18-36-1</inkml:trace>
  <inkml:trace contextRef="#ctx0" brushRef="#br0" timeOffset="208617.9763">16069 6015 0,'0'0'15,"0"-18"-15,18 1 16,35 17-1,-18 0-15,88 0 16,-52 0-16,17 0 16,124-18-16,52-17 15,-123 35-15,1-36 16,193 1 0,-177 17-16,142 1 0,-176 17 15,35 17 1,-89 1-16,-35 0 0,1-1 15,-1 1 1,-17 0-16,-1-1 0,1 1 16,-18 0-1,17-18-15,-17 17 16,18 1-16,-18 0 0,35 52 16,-17-35-16,0 1 15,-1 17-15,1-1 0,-18 1 16,35 71-16,-17-54 15,-18 1-15,18 0 0,-1-1 16,1 89 0,-1-89-16,1-17 15,0 18-15,-1-36 0,-17 18 16,18-18-16,0 18 0,-18 18 16,0-36-16,-18 18 15,-17-18-15,17 1 16,-35-19-16,0 1 0,-88 17 15,53-17-15,-159-1 16,88 1-16,-194 0 16,159-18-16,18 0 15,0 0-15,17 0 0,-70 0 16,158-18 0,18 0-16</inkml:trace>
  <inkml:trace contextRef="#ctx0" brushRef="#br0" timeOffset="209235.8767">17304 6879 0,'0'0'15,"-18"-35"-15,0 17 0,-17 1 16,18-1-16,-36 0 16,35 18-16,-35 36 15,18-1-15,0 35 16,35-17-16,0 36 15,17-54-15,1 0 16,17-17-16,0-1 0,18 1 16,-17-18-16,16-35 15,-34 17-15,0-35 16,-18 18 0,-18-18-16,18 18 15,-18-1-15,18 19 16,18 34-1,0 36-15,-1-17 16,36 34 0,-17-52-16,17 35 15,-18-36-15,0 19 16,-53-36 0,1-18-1</inkml:trace>
  <inkml:trace contextRef="#ctx0" brushRef="#br0" timeOffset="209558.8313">17621 6191 0,'0'-17'15,"0"34"-15,-17-34 16,-19 34 0,19 1-16,-1 0 15,-17 17-15,17-18 0,-17 1 16,17 0-16,1 17 0,-1 0 16,18 1-16,18-1 15,17-18-15,-17 19 16,17-36-16,-18 17 0,36 19 15,-17-36-15,-19 17 16,-17 1 0</inkml:trace>
  <inkml:trace contextRef="#ctx0" brushRef="#br0" timeOffset="213142.5839">12188 6403 0,'18'-18'0,"0"18"16,-18-17-1,-18 17 1,0 0 0,1 0-1,-18 17-15,17-17 16,0 0 0,1 0-16,17 18 15,17-18 1</inkml:trace>
  <inkml:trace contextRef="#ctx0" brushRef="#br0" timeOffset="226958.9731">17798 6209 0,'0'-18'63,"17"18"-48,1 0 1,-18-17-16,18 17 16,-1 17-16,1 1 15,-18 0 1,17-1 0,-17 1-16,-17-1 15,-1-17-15,18 18 16,-17-18-16,17 18 0,-18-18 15,36 0 17,-1 17-17,1 1-15,-18 0 16,0-1-16,0 19 16,0-19-1,-18-17 1,1 0-16,-1 0 15,0-17 1,1-1 0,-1 36-1</inkml:trace>
  <inkml:trace contextRef="#ctx0" brushRef="#br0" timeOffset="227436.7173">18062 6121 0,'0'-18'16,"0"36"15,0-1-31,18-17 15,0 36 1,-1-19-16,1-17 0,17 36 16,-17-36-16,35 17 15,-53 1-15,17 17 16,-17-17-16,0 17 16,-17-17-1,-1-1-15,0 1 0,1-18 16,-36 35-16,35-17 15,-17 17-15,17-35 16,1 18-16,-1-1 0,18 1 16</inkml:trace>
  <inkml:trace contextRef="#ctx0" brushRef="#br0" timeOffset="228331.4387">17445 7743 0,'0'18'16,"0"53"-16,0-18 16,0 0-16,0 105 15,-18-70-15,18 18 0,-17-18 16,-1 89-1,18-107-15,0 54 16,0-71-16,18-18 0,-1 0 16,1-17-16,0-18 15,-18-18-15</inkml:trace>
  <inkml:trace contextRef="#ctx0" brushRef="#br0" timeOffset="228505.4006">17163 8255 0,'-18'0'16</inkml:trace>
  <inkml:trace contextRef="#ctx0" brushRef="#br0" timeOffset="228865.8589">17163 8255 0,'-53'0'16,"35"0"-16,89 0 0,-160 0 16,89-18-16,0 1 15,18-1 1,-18 0 0,0 1-1,0 34 16,18-17-15,-1-17 0,19-36-1,-1 18-15,0-36 16,0 36-16,-17-18 0,0 18 16,17-54-16,-17 54 15,17-35-15,-17 52 16,-1 0-16,-17 1 15,18 17-15,0 35 16,-18 0-16,17 18 16,1-18-16,-1 18 0,36 18 15,-35-36 1,17 0-16,1 1 0,-1-19 16,-18 1-16,36 17 15</inkml:trace>
  <inkml:trace contextRef="#ctx0" brushRef="#br0" timeOffset="230684.7184">7479 13423 0,'0'0'0,"-18"0"15,-17 0-15,17 0 16,1 0 0,17-17-16,17-1 31,19 18-31,52 0 16,-35 0-16,0 0 15,17 0-15,1 0 0,52 0 16,36 0-1,-88 18 1,-54-18-16,-17 35 16</inkml:trace>
  <inkml:trace contextRef="#ctx0" brushRef="#br0" timeOffset="235400.8305">16651 11183 0,'0'0'0,"-18"-18"0,-17 1 16,0-1-16,-36 18 15,36 0-15,-18 53 16,18-18-16,0 1 15,17 17-15,0-18 0,1 53 16,17-35 0,35 0-16,-17-36 15,70 1-15,-53-18 16,53-35-16,-52 17 16,16-52-16,-34 52 15,-18-53 1,0 36-16,-35 0 15,17 17-15,1 1 16,-1 34-16,0 19 16,18-19-16,18 54 15,0-36-15,17 36 16,0-54-16,-17 1 16,17 17-16,0-35 0,-17 18 15,17-1-15,-17-17 16,0-35-16,-18 17 15</inkml:trace>
  <inkml:trace contextRef="#ctx0" brushRef="#br0" timeOffset="235657.513">16898 11254 0,'0'0'0,"18"17"0,-1 19 15,19 34-15,-19-35 16,19 18-16,-36-17 15,17-1-15,1-18 16,-1-17 0,-17-35-1,0 18-15,0-54 16,0 36 0,0-36-16,0 36 15,-17-18-15,17 35 16,0 1-16</inkml:trace>
  <inkml:trace contextRef="#ctx0" brushRef="#br0" timeOffset="236947.2229">17198 11448 0,'18'17'15,"-1"-17"-15,1 0 16,-1 0-16,1-17 0,0-1 16,17 0-16,-17-17 0,-1 17 15,-17-17 1,0 18-16,-17-1 0,-1 18 16,0-18-16,-17 18 0,17 0 15,-34 36-15,34-36 16,18 17-16,-18 36 15,36-18 1,0-17-16,-1 0 0,18-1 16,36 19-16,-36-36 15,36 0-15,-36 0 16,0 0-16,-17 0 16,-18 17-1,0 1 1,0-1-16,0 19 15,18-19-15,-1 1 16,1-18 0,0 0-16,-1-18 0,-17 1 15,0-19 1,0 1-16,0 18 16,0-19-16,18 1 15,0 17-15,-1 1 0,18-1 16,18 0-16,-35 18 15,17 0-15,18-17 16,-35 17-16,-18 17 16,0 1-1,-35 17-15,17-17 16,-17 35-16,35-18 16,0 18-1,17-35-15,1-1 0,0-17 16,-1 0-16,54 0 15,-54-17-15,19-19 16,-19 19-16,-17-18 16,0-1-16,0 1 0,-17 17 15,17 1 1,-18-1-16,0 0 0,18 36 16,0 0-1,0-1-15,18 36 16,0-35-16,35 0 15,-18-18-15,18 17 16,-36-17 0,19 0-16,-19-17 15,1-1-15,-18 0 16,0 1-16,18 17 0,-18-18 16,0-17-16,-18 35 31,0 0-31,18 17 15,-17 1-15,17 0 16,0-1-16,0 1 0,17 0 16,-17-1-16,18-17 0,-18 18 15,18-1-15,-1 1 0,1 17 16,0-17-16,-1 35 16,-17-18-16,18 18 15,-18-35-15,0 17 16,-18-17-16,-17 17 15,17-17-15,-17-18 16,-18 17 0,35-34-16,-17-1 15,35 0-15,0 1 0,18-36 16,-1 35 0,19-17-16,-1 0 0,0-1 15,18 19-15,35-36 16,-52 35-16,-1 0 15,0 1-15,0-1 0,-17 1 16,17-19-16,-17 1 16,0 17-16,-36-17 15,0 35-15,-17 0 16,17 0-16,-34 18 16,52-1-16,-18 1 0,18 17 15,53 18-15,-36-35 16,36-1-16,18 19 15,-18-36 1,-35 17-16,17-17 0,-35 18 31</inkml:trace>
  <inkml:trace contextRef="#ctx0" brushRef="#br0" timeOffset="238793.0975">15998 9437 0,'0'17'0,"36"19"15,-19-1-15,19-17 16,34 35 0,-17-18-16,0-18 15,-18 19-15,18-19 0,35 36 16,-70-35-16,17-18 15,-17 18-15,-18-1 0</inkml:trace>
  <inkml:trace contextRef="#ctx0" brushRef="#br0" timeOffset="238999.1452">16334 9419 0,'-36'53'0,"72"-106"0,-89 124 16,17-36-16,19 0 0,-1 18 15,-17-18 1,17 1-16,1-1 0,-1 0 16,0-17-16,1 17 0</inkml:trace>
  <inkml:trace contextRef="#ctx0" brushRef="#br0" timeOffset="239394.6262">16528 8996 0,'0'-18'16,"0"36"-16,17-36 0,-17 1 16,0 34-1,-35 1 1,17-1-1,1 1-15,-1 0 0,-17 17 16,17-17-16,18-1 16,0 1-16,0 0 0,18 35 15,-1-36-15,36 1 16,-35-1-16,35 1 16,-18 0-16,0-18 15,-35 17 1</inkml:trace>
  <inkml:trace contextRef="#ctx0" brushRef="#br0" timeOffset="239777.0002">16633 8996 0,'0'0'16,"18"0"-16,0-18 16,17 18-16,-17 0 0,35 18 15,-18-18-15,-17 35 16,-1-17-16,-34-1 16,-1 19-1,0-19-15,-17 1 16,17-18-16,18 18 15,0-1-15,18 1 16,17 0 0,-17-18-16,0 17 15,-18 1-15,-18-1 16,-17-17 0,17 18-16,-17-18 15,17 0-15,0 0 16,18-18-16,18 1 15</inkml:trace>
  <inkml:trace contextRef="#ctx0" brushRef="#br0" timeOffset="240083.9769">16845 8908 0,'0'0'16,"18"0"-16,-1 0 0,36 0 16,-35 17-1,53 19-15,-36-19 16,-18 18-16,54 1 16,-53-36-16,-1 35 15,-17-17-15,0-1 16,-17 1-16,-36 17 15,35-35-15,-35 36 16,36-36-16,-19 35 16,19-18-1,34 1-15</inkml:trace>
  <inkml:trace contextRef="#ctx0" brushRef="#br0" timeOffset="240323.5398">17268 9437 0,'36'0'16,"-19"0"-16,19 0 15,-19 0-15,19 0 0,17 0 16,-53 17-16,17-17 16,-17 18-16,-17 0 15</inkml:trace>
  <inkml:trace contextRef="#ctx0" brushRef="#br0" timeOffset="240421.3003">17251 9666 0,'35'18'16,"0"-18"-16,1 0 15,-1-18-15,0 18 16,1-18-16,-1 1 0</inkml:trace>
  <inkml:trace contextRef="#ctx0" brushRef="#br0" timeOffset="240962.2886">17868 9472 0,'0'18'16,"18"17"0,-18-17-1,17-1-15,1 19 16,0-19-16,-1 1 0,1-18 16,0 17-16,-1-17 0,1 0 15,0-17-15,17-18 16,-17-18-1,-18 35-15,17-17 16,-17 17-16,0 0 0,0 36 16,18 17-1,17 54 1,-17-37-16,35 72 16,-36-71-16,19 53 15,-19-71-15,-34 53 16,17-70-16,-36 35 15,1-36-15,0-17 0,-1 18 16,-34-36 0,35 1-16,-36-19 15,36 1-15,-1-18 16</inkml:trace>
  <inkml:trace contextRef="#ctx0" brushRef="#br0" timeOffset="241479.0668">18486 8908 0,'0'17'15,"-36"1"1,19 0-16,-19 17 16,1 0-16,0 0 15,17 1-15,1-1 16,17 0-16,17-17 15,18 17-15,-17-17 16,35 17-16,-35-17 16,35-1-16,-36-17 15,-17 18-15,18-18 0,-36 18 16,1-18 0</inkml:trace>
  <inkml:trace contextRef="#ctx0" brushRef="#br0" timeOffset="241907.7992">18662 9013 0,'18'0'16,"-1"0"-1,1 0 1,17 18-16,-17 0 15,-18 35 1,0-36-16,-18 36 16,1-17-16,-1-19 15,0 1-15,1-18 0,-1 17 16,18 1 0,18-18-1,35 0-15,-36 0 16,1 0-16,-1 0 0,1 0 15</inkml:trace>
  <inkml:trace contextRef="#ctx0" brushRef="#br0" timeOffset="242375.5422">18856 8925 0,'0'0'16,"18"18"0,-1-18-1,1 18 1,0-1-16,17 1 15,-18-1 1,19 1-16,-1 0 16,-17-18-16,35 17 15,-36 1-15,1-18 16,-1 0-16,-17 18 0,18-18 16,0 0-16,-18 17 31,0 1-16,0 0-15,0-1 16,-18-17-16,18 18 16,-18 0-1,1-1-15,-1 1 16,-17 35-16,17-18 16,-52 36-16,52-36 15,-17 0-15</inkml:trace>
  <inkml:trace contextRef="#ctx0" brushRef="#br0" timeOffset="245277.9856">17216 5098 0,'-18'0'0,"18"53"16,0-18-16,18 71 16,-1-36-16,18 71 15,-35-70 1,18-18-16,17 35 16,-17-53-16,-18 1 15,0-1-15,18-18 0,-18 1 0,0 0 16</inkml:trace>
  <inkml:trace contextRef="#ctx0" brushRef="#br0" timeOffset="245561.3171">16933 5168 0,'0'0'0,"-17"0"15,34-17 1,36-36 0,-17 17-16,34-34 15,-35 35-15,36-18 16,-36 35-16,0 0 16,-17 18-16,17 36 15,-17-19-15,17 71 16,-17-52-16,0-1 0,-1 0 15,36 36 1,-35-54-16,35 1 16</inkml:trace>
  <inkml:trace contextRef="#ctx0" brushRef="#br0" timeOffset="246262.1816">16369 4269 0,'0'0'0,"0"-18"16,0 36-16,-18-18 0,18 70 15,18-35-15,17 36 16,-17-36-1,35 1-15,-18-19 16,18-17-16,-35-17 16,-1-1-16,1-17 0,-1-36 15,-17 36-15,0 0 16,-17-18 0,-1 35-16,18 0 15,0 36-15,18 70 16,-1-35-16,19 71 15,-1-54-15,18 54 16,-35-71-16,-1-18 16,-17 18-16,0-18 0,0-17 15,-35 17-15,17-35 16,-52 0-16,34-18 16,-16-17-16,34 0 15,-17-18 1,17 18-16</inkml:trace>
  <inkml:trace contextRef="#ctx0" brushRef="#br0" timeOffset="246850.5276">16175 3810 0,'0'-18'32,"18"18"-17,-1-17-15,1 17 0,17-53 16,-17 18-16,-1-18 16,1 17-16,-18 1 15,18 17-15,-18 1 0,0-1 16,17 18-1,1 18-15,0 17 16,17 36-16,0-36 16,-17 0-16,17 0 0,-17 1 15,35 17 1,-36-36-16,18 19 16</inkml:trace>
  <inkml:trace contextRef="#ctx0" brushRef="#br0" timeOffset="247157.8456">17057 3422 0,'0'0'0,"17"-18"16,-34 36-1,-36 35 1,18-18-16,-18 18 16,35-18-16,0-17 15,1 0-15,17 17 0,0-17 16,17 17 0,19-35-16,-19 17 15,1-17-15,0 18 0,35 0 16,-36-1-16,18-17 15</inkml:trace>
  <inkml:trace contextRef="#ctx0" brushRef="#br0" timeOffset="247574.452">17216 3493 0,'17'-18'16,"1"18"-16,17 0 16,-17 0-16,17 0 15,-17 0-15,-1 18 16,-17-1-16,0 1 15,0-1-15,-35 1 16,35 0-16,-18-1 16,18 1-16,18 0 15,-18-1-15,18-17 16,17 18-16,-17 0 16,-1-1-1,-17 1-15,-17-1 16,-1-17-1,0 0-15,-17 18 0,0-18 16,-1 0-16,1 0 16</inkml:trace>
  <inkml:trace contextRef="#ctx0" brushRef="#br0" timeOffset="247997.1743">17568 3440 0,'0'0'0,"18"17"47,0 1-47,17 17 16,0-35-16,-17 18 15,35 17-15,-36-17 16,54-1-1,-53 1-15,34 0 16,-34-18-16,-36 17 31,1 1-15,-18 0-16,-1 17 0,-34 35 16,34-34-1,1-1-15</inkml:trace>
  <inkml:trace contextRef="#ctx0" brushRef="#br0" timeOffset="249237.5313">16475 2981 0,'0'18'0,"0"-36"0,17 18 47,-17-35-47,0-1 16,0-34-16,0 17 16,0-53-16,18 53 15,0-17-15,52-54 16,-17 54-16,53-19 15,-35 54-15,-1 0 16,1 17-16,-1-17 0,1 35 16,-1-18-16,-17 18 0,35 0 15,-52 0-15,-1 0 16,-53 0 0</inkml:trace>
  <inkml:trace contextRef="#ctx0" brushRef="#br0" timeOffset="250037.5055">17868 1482 0,'35'53'16,"1"52"-1,17 19-15,-36-36 16,36 53-16,-35-70 16,0-18-16,-1-18 15,-17-17-15,0-1 0,0 1 16,0-36-16,-17-35 16,-1 18-16,0-18 15,-17 0-15,35-17 0,-18-1 16,1-52-16,17 52 15,0 1-15,35-54 16,-17 71-16,17 35 0,53 1 16,-35 17-16,18 17 15,-54 19-15,-17 34 16,0-17 0,-70 18-16,34-36 15,-52 36-15,53-54 16,-36 19-16,54-19 15,-1-17-15</inkml:trace>
  <inkml:trace contextRef="#ctx0" brushRef="#br0" timeOffset="250496.2267">18609 1235 0,'-18'0'16,"36"0"-16,-53-18 0,35 36 0,-18-1 15,0 19-15,18 17 0,-17 70 16,17-35-16,0 71 16,17-88-16,1-1 15,0-17-15,17 0 16,0 0-16,36 0 16,-53-36-16,17 19 15</inkml:trace>
  <inkml:trace contextRef="#ctx0" brushRef="#br0" timeOffset="252532.5107">19138 2117 0,'18'-18'16,"17"18"-1,0 0-15,54 0 16,-36 0-16,70 0 16,-35 0-1,0 0-15,1 0 0,-1 0 16,106-18-16,-124 18 16,71 0-16,-88 0 15,-17 0 1,-1 0-16,-17 0 0,-18 18 15,-18-18-15</inkml:trace>
  <inkml:trace contextRef="#ctx0" brushRef="#br0" timeOffset="253187.2529">20655 1023 0,'0'0'15,"0"35"-15,18 36 16,-1-1-16,19 1 0,-19 105 16,1-70-16,0 106 15,-18-124-15,17 18 16,-17-36-16,0 1 0,18-18 15,-18-18-15,0 1 16,18-1-16,-1-35 16</inkml:trace>
  <inkml:trace contextRef="#ctx0" brushRef="#br0" timeOffset="253869.9762">21096 1147 0,'0'-18'16,"-18"18"0,18 18-1,18-1-15,0 1 16,17-1-16,-17-17 16,-1 0-1</inkml:trace>
  <inkml:trace contextRef="#ctx0" brushRef="#br0" timeOffset="253987.328">21202 1129 0,'18'18'15,"-36"-36"-15,53 53 16,-17 0 0,0-17-16,-18 17 15</inkml:trace>
  <inkml:trace contextRef="#ctx0" brushRef="#br0" timeOffset="254332.2443">21449 1552 0,'-18'-17'16,"1"17"15,17 35-15,0 0-16,0 0 15,0 1-15,17-1 16,1 0-16,35-17 16,-18 0-16,18-18 15,-18 0-15</inkml:trace>
  <inkml:trace contextRef="#ctx0" brushRef="#br0" timeOffset="254636.5533">21749 1623 0,'0'0'16,"-18"0"-16,0 17 0,1 1 0,-1 35 15,18-35 1,0 17-16,0 0 0,18-35 16,17 18-1,0-18-15,-17-18 16,17 1-16,-17-1 0,-18 0 15,18 1-15,-18-1 0,0-17 16,0 17-16,0 0 16,0 1-16,0 34 31,17 19-31,1-19 16,17 19-16,-17-19 15,35-17 1,-36 0-16</inkml:trace>
  <inkml:trace contextRef="#ctx0" brushRef="#br0" timeOffset="254814.0257">21996 1552 0,'35'0'16,"-70"0"-16,88 0 0,-18 0 15,0 0-15,36-17 16,-36 17-16,0-18 15,1 0-15,-19 18 0,-17-17 16,-17 17 0,-19 0-16</inkml:trace>
  <inkml:trace contextRef="#ctx0" brushRef="#br0" timeOffset="254975.9562">22154 1393 0,'0'0'16,"18"53"-16,-18-17 0,0 17 0,18 17 16,-18-35-16,17 36 15,-17-53-15,0 17 16,18-17-16,-18-1 16</inkml:trace>
  <inkml:trace contextRef="#ctx0" brushRef="#br0" timeOffset="255326.9559">22507 1570 0,'-17'0'16,"-1"0"0,18 18-1,0-1-15,0 1 16,18-1-16,-1 36 16,1-35-16,0 0 15,-1-1-15,1 1 0,-1 0 16,-34-18-1,-1 0 1,-17 17 0,17-17-16,-17 18 15</inkml:trace>
  <inkml:trace contextRef="#ctx0" brushRef="#br0" timeOffset="256321.9195">23336 1623 0,'0'0'16,"0"-18"-16,0 1 0,0-19 16,-17 19-1,-1-1-15,0 18 16,-17 0-16,0 18 16,0 17-1,-1 0-15,19 36 16,17-54-16,35 36 15,0-35-15,36-18 16,-36 0-16,18-18 16,-18 1-16,-17-1 15,17-35-15,-35 35 16,0 1-16,0-18 0,-18 17 16,1 0-16,17 1 15,-18 17-15,18 17 16,0 19-1,0-19-15,18 36 16,17-18-16,-17-17 0,35 17 16,-36-35-16,19 18 15,-19-18-15,-17-18 16,0 1-16,0-1 0,0-17 16,-17 17-1,17-17-15,0 0 16,0 17-16,0 0 15,17 18-15,1 0 16,-1 36-16,1-19 16,0 36-1,-18-18-15,17 1 16,1-19-16,-18 1 16,18-18-16,-1-18 15,-17-17 1,18 0-16,-18-18 15,0 18-15,0-18 16,0 35-16,0 0 16,0 1-16,-18 17 0,18 17 15</inkml:trace>
  <inkml:trace contextRef="#ctx0" brushRef="#br0" timeOffset="257077.9387">23813 1676 0,'0'0'0,"0"17"0,17-17 31,1 0-31,-1 0 16,1 0-16,17-17 16,-17 17-16,0-18 0,17 0 15,-17 1-15,-18-1 16,0 1-16,0-1 0,-18 0 15,0 18-15,-17 0 16,17 18-16,1 0 16,17-1-16,0 36 15,0-35-15,35 17 16,-17-35 0,17 18-16,-17-1 15,17-17-15,-18 0 16,-17-17-1,0-1-15,18 0 16,-18 1 0,18 17-16,-1-18 15,1 18 1,0 0-16,-1 0 16,36-18-1,-35 18-15,17-17 0,-35-1 16,18 18-1,-36 0 1,0 18-16,1-1 16,-1 19-16,18-19 15,0 19-15,18-19 16,-1 1 0,19-18-16,-1 0 15,-17-18-15,-1 1 16,-17-1-16,0 0 15,0 1-15,0-1 0,-17-17 16,-1 35-16,18 17 31,0 19-15,18-19-16,-1 1 16,1-18-16,0 18 15,-1-18-15,1 0 16,-18-18-1,0 0-15,0 1 16,0-1-16,0 0 16,18 18-1</inkml:trace>
  <inkml:trace contextRef="#ctx0" brushRef="#br0" timeOffset="257113.5336">24448 1676 0</inkml:trace>
  <inkml:trace contextRef="#ctx0" brushRef="#br0" timeOffset="257717.6407">24553 1605 0,'-17'0'16,"34"0"-16,-52 0 16,35 18-16,0-1 15,0 1-15,0 0 16,18-1 0,-1-17-16,1 0 0,0 0 15,-1-17-15,1-1 16,-18 36 15,0 35-15,0-18-16,18 35 15,-18-34-15,0-1 16,0 0-16,-18 1 0,18-19 16,-18 1-16,1 17 15,-1-35-15,-17-18 16,35 1-16,0-1 0,-18-35 15,36 18-15,17-36 16,-17 36-16,-1 18 16,1-19-16,17 1 15,-17 17-15,-1 1 0,1 17 16,-18-18 0,18 18-16,-18-18 31,-18 18-31,18 18 31,0 0-15,18-1-16,-1-17 15,1 0-15,0 0 16,17 0-16,-17 0 0</inkml:trace>
  <inkml:trace contextRef="#ctx0" brushRef="#br0" timeOffset="257925.195">24941 1164 0,'0'35'15,"0"-70"-15,0 88 0,18-35 16,0-18-1,-1 0 1</inkml:trace>
  <inkml:trace contextRef="#ctx0" brushRef="#br0" timeOffset="258046.0133">25065 1164 0,'18'35'16,"-36"-70"-16,36 88 0,-18-35 0,35 17 15,-18-17-15,1-18 16</inkml:trace>
  <inkml:trace contextRef="#ctx0" brushRef="#br0" timeOffset="258286.1523">25206 900 0,'53'17'0,"-35"19"15,17-1-15,53 53 16,-53-53-16,53 71 16,-70-71-16,0 89 15,-18-71-15,-36 53 16,1-36-16,-53 36 15,35-71-15</inkml:trace>
  <inkml:trace contextRef="#ctx0" brushRef="#br0" timeOffset="261204.5538">19156 6685 0,'0'0'15,"0"-17"-15,17 17 32,54 0-17,-18 0-15,106 0 16,-53 0-16,-18 0 15,18 0-15,-18-18 0,88 18 16,-105-18-16,35 18 16,-54 0-16,-16 18 15,-1-18-15,-17 0 0</inkml:trace>
  <inkml:trace contextRef="#ctx0" brushRef="#br0" timeOffset="261421.6649">20055 6491 0,'0'0'16,"36"0"-16,-19 18 16,72-1-16,-19 1 15,54 17-15,-72-17 16,1-18-16,0 35 0,-17-17 16,-19-18-16,1 35 15,-18-17-15,-53 17 16,0 0-16,18-17 15,-18 17-15,0-17 0,-35 35 16,70-36-16</inkml:trace>
  <inkml:trace contextRef="#ctx0" brushRef="#br0" timeOffset="262362.8586">21273 5927 0,'0'17'15,"17"72"1,1-19-16,-1 1 15,1 34-15,17 19 0,-17-1 16,-18 19-16,18-19 0,-1 0 16,19 36-16,-19-88 15,36-1-15,-35-52 16,-1-18-16,1 0 0,0 0 16,-1-18-1</inkml:trace>
  <inkml:trace contextRef="#ctx0" brushRef="#br0" timeOffset="262973.8576">21237 5980 0,'0'0'0,"18"0"15,0-18 1,-1 18-16,1 0 16,35-18-1,-18 18-15,88 0 0,-52 0 16,35-17-16,0-1 0,17 0 15,1 1-15,-1-1 0,18 0 16,159 1 0,-159 17-16,0-18 0,-17 18 15,87 0-15,-158 18 16,18-1-16,-53 1 16,-18 17-16,0 1 15,-18 34 1,18-34-16,-18 87 15,36-70-15,-18 35 0,18-17 16,-1 105-16,1-88 16,-1 89-16,1-89 15,0-18-15,17 1 0,-17-36 16,17 53 0,-35-52-16,-18 17 15,-35-36-15,18 1 16,-35 0-16,-1-1 0,-123 1 15,88-1-15,-123-17 16,105 0-16,-105 0 16,123 0-16,-70 0 15,105 0-15,-17 0 16,53-17-16</inkml:trace>
  <inkml:trace contextRef="#ctx0" brushRef="#br0" timeOffset="263509.7847">23954 6579 0,'-18'0'16,"36"0"-16,-18 0 0,35 0 16,18-17-16,88-1 15,-53 18-15,124-35 16,-106 17-16,-1 0 16,-16 1-16,-1-1 0,18 1 15,-71 17-15</inkml:trace>
  <inkml:trace contextRef="#ctx0" brushRef="#br0" timeOffset="263707.8044">24853 6332 0,'35'0'16,"1"18"-16,-1 0 16,18-1-16,18 1 15,-19 0-15,19 17 0,-18-18 16,-18 19-16,-17-19 0,-36 54 15,1-53-15,-72 35 16,54-36-16,-71 18 16,71-17-16,-18 0 15</inkml:trace>
  <inkml:trace contextRef="#ctx0" brushRef="#br0" timeOffset="263991.6443">26705 6562 0,'0'0'0,"36"0"16,-19-18-16,1 18 16,-1 0-16,1 0 0,0 0 0</inkml:trace>
  <inkml:trace contextRef="#ctx0" brushRef="#br0" timeOffset="264140.8198">27182 6615 0,'0'0'16,"52"-18"-16,-34 18 0,35-18 15,-35 18-15,17 0 16,-17 0-16</inkml:trace>
  <inkml:trace contextRef="#ctx0" brushRef="#br0" timeOffset="264268.9975">27570 6615 0,'0'0'0,"17"0"0,19-18 15,-1 18-15,0 0 16,0-18-16</inkml:trace>
  <inkml:trace contextRef="#ctx0" brushRef="#br0" timeOffset="264385.8075">28011 6597 0,'52'0'0,"-34"0"16,0 0-16,17 0 15,-17 0-15,-1-18 16</inkml:trace>
  <inkml:trace contextRef="#ctx0" brushRef="#br0" timeOffset="264947.2442">28857 6138 0,'0'0'0,"18"71"15,17 17-15,-17 0 0,17 0 16,-17 18-16,-1 0 15,1-18-15,17 18 0,18 35 16,-18-88-16,18 18 16,-35-54-16,0-17 15</inkml:trace>
  <inkml:trace contextRef="#ctx0" brushRef="#br0" timeOffset="265464.6184">28081 6368 0,'0'0'0,"-35"0"0,52 0 32,36 0-17,0 0-15,18 17 0,-18-17 16,-18 18-16,-17-18 15,17 0-15,-17 0 16,-1 0-16,-34 0 16,-1 0-1,0 0-15,1 0 16</inkml:trace>
  <inkml:trace contextRef="#ctx0" brushRef="#br0" timeOffset="265692.7242">28222 6385 0,'-17'18'16</inkml:trace>
  <inkml:trace contextRef="#ctx0" brushRef="#br0" timeOffset="265965.9523">27940 6632 0,'35'18'16,"1"-18"-16,34 0 15,-17 0-15,71-18 16,-72 18-16,1 0 0,0 0 16,35 0-16,-52 0 15,-1 0 1,-17 0-16</inkml:trace>
  <inkml:trace contextRef="#ctx0" brushRef="#br0" timeOffset="266233.1616">28434 6350 0,'18'0'31,"34"0"-31,-16 18 16,52-1-16,-35 1 15,0 17-15,-18-17 16,18 52-16,-53-52 15,0 53-15,-35-36 16,-36 35-16,36-34 16,-36 17-1,54-36-15,-19 19 16,54-36-16,35 0 16</inkml:trace>
  <inkml:trace contextRef="#ctx0" brushRef="#br0" timeOffset="266867.0186">29016 6085 0,'-18'0'15,"36"0"-15,-53 0 0,35-17 16,17 17-16,54 0 16,-1 0-16,89 0 15,-53 0-15,106 0 16,-89 0-1,1-18-15,140 18 16,-140 0-16,105-17 16,-123-1-16,53 18 15,-106 0-15,-1 0 16,-52 18-16,0 17 16,0 0-16,0 36 15,18-36-15,-18 71 16,18-53-16,-1 52 15,-17-34-15,18-18 16,0 70 0,-1-52-16,1 0 0,0-19 0,-1 19 15,36 35 1,0-36-16,-35-34 16,-1 34-16,-17-52 15,0 0-15,-17-1 16,-72 1-1,19-18-15,-1 0 0,-140 0 16,87 0-16,-176 0 16,124 0-16,-18 17 15,18-17-15,-1 18 0,-140-18 16,193 18 0,18-18-16,36 0 0,35 0 15</inkml:trace>
  <inkml:trace contextRef="#ctx0" brushRef="#br0" timeOffset="275063.3922">30021 7673 0,'0'123'16,"0"-34"-16,0 52 15,0-71-15,18 1 16,-18-18-16,18 0 0,-1 0 15,-17-18-15,18 18 0,-18-36 16,18 1-16,-18 0 16,0-36-16</inkml:trace>
  <inkml:trace contextRef="#ctx0" brushRef="#br0" timeOffset="275402.7934">29722 7761 0,'0'35'16,"0"-70"-16,0 88 0,17-53 16,54-18-1,-36 1-15,0-19 16,1 1-16,-1 0 0,0-18 0,-17 18 15,17-1-15,-17 1 0,-1 18 16,1-19-16,-18 19 0,35-1 16,-17 18-1,0 35 1,-1-17-16,-17 17 0,53 71 16,-18-71-16,1 18 15,-1-18-15,0 1 16,-17-1-16,17-17 0,-17-1 15,-1 1-15</inkml:trace>
  <inkml:trace contextRef="#ctx0" brushRef="#br0" timeOffset="281476.294">29069 9190 0,'-35'-18'0,"70"36"0,-88-36 16,71 36-1,35 52 1,-18-34-1,53 52-15,-53-35 16,71 17-16,-71-34 16,36 17-16,-36-18 15,1-18 1,-36 1-16,0-36 16</inkml:trace>
  <inkml:trace contextRef="#ctx0" brushRef="#br0" timeOffset="281697.8842">29439 9172 0,'0'0'16,"-53"71"-16,18-36 0,17 18 15,-17 0-15,0 0 0,-18 35 16,18-53-16,-1 18 15,19-35-15,-1-18 16,18 17-16,18-17 16,-1-35-16,1 18 15</inkml:trace>
  <inkml:trace contextRef="#ctx0" brushRef="#br0" timeOffset="282014.7269">29739 8643 0,'-17'0'16,"-1"18"-1,-17-1-15,17-17 16,0 36-16,1-19 16,17 1-16,0 0 15,0-1-15,17 18 0,1 1 16,35 17-16,-35-18 0,17-17 16,0-1-16,-17 1 15,17 17-15,-17-35 16,-1 18-16</inkml:trace>
  <inkml:trace contextRef="#ctx0" brushRef="#br0" timeOffset="282383.1351">30092 8731 0,'-35'0'16,"70"0"-16,-88 0 0,35 0 0,-17 18 0,17-18 16,1 18-16,17-1 15,0 1-15,0-1 16,35-17 0,-17 0-16,17 0 0,0-17 15,-17-1-15,0 1 16,-18-1-1,0 36 17,0-1-17,17 18 1,1-17-16,-18 0 0,18-1 0,-1-17 16,1 18-16,17-18 15</inkml:trace>
  <inkml:trace contextRef="#ctx0" brushRef="#br0" timeOffset="282631.3292">30268 8608 0,'18'17'0,"0"19"15,35-1 1,-36-35-16,36 35 15,-18-35-15,18 18 16,-35 0-16,0-18 16,-36 17-1,-17 1-15,-1 17 16,19-17-16,-19-1 0,1 19 16,18-19-16,17 19 15,-18-1 1</inkml:trace>
  <inkml:trace contextRef="#ctx0" brushRef="#br0" timeOffset="282870.9662">30656 9102 0,'0'0'15,"18"0"-15,0 0 0,35 0 16,-18 0-16,0 0 16,-35 17-1</inkml:trace>
  <inkml:trace contextRef="#ctx0" brushRef="#br0" timeOffset="282987.2754">30639 9278 0,'35'18'15,"-17"-18"-15,17 0 16,18-18-16,-18 18 16,-17 0-16,17-18 0</inkml:trace>
  <inkml:trace contextRef="#ctx0" brushRef="#br0" timeOffset="283699.6706">31362 9137 0,'0'0'0,"-18"0"16,18 18-16,0-1 15,0 36-15,0-35 16,18 35-16,0-18 16,17 0-1,0-17-15,-17-18 0,35 0 16,-18-35 0,-17 17-16,17-35 15,-35 35-15,0 1 16,0-18-16,18 17 15,-18 53 1,0 53 0,17 36-16,-17-71 15,18 70-15,-18-70 16,17 0-16,1 35 16,-18-52-16,0-1 15,-18-18-15,-17-17 16,0 0-16,-18-35 15,18 18-15,-1-1 16,19-17-16,-18 17 0,-1-35 16,19 35-1,17-17-15</inkml:trace>
  <inkml:trace contextRef="#ctx0" brushRef="#br0" timeOffset="284085.1953">32068 8608 0,'0'17'16,"-18"1"-1,0 17-15,1-17 16,-19 35-16,36-35 16,-17-1-16,-1 1 0,18-1 15,0 19-15,0-19 16,35 36-1,-17-35-15,35 35 16,-35-36-16,34 19 16,-34-19-16,17 1 15</inkml:trace>
  <inkml:trace contextRef="#ctx0" brushRef="#br0" timeOffset="284540.405">32367 8749 0,'0'0'15,"-35"-35"-15,17 35 0,1-18 0,-18 18 16,35 18-1,17 35 1,1-18-16,17 35 16,-17-17-16,-1-17 15,19-1-15,-36-18 0,17 36 16,-17-17-16,-17-19 16,-1-17-16,-35 0 15,18 0-15,0-35 16,17 17-16,0-17 15,18 0-15,36 0 16,-1 17 0,18-17-16,-36 17 15,36 0-15,-53 1 16,18-19-16,-18 19 16,-18-18-16,18 17 15,-17 0-15,-1-17 16,0 17-16,36 1 15</inkml:trace>
  <inkml:trace contextRef="#ctx0" brushRef="#br0" timeOffset="284857.1506">32561 8555 0,'0'18'16,"18"17"0,17-18-16,1 19 15,17 34-15,-36-52 16,18 17-16,-17 0 0,17-17 16,1 35-1,-19-35-15,1 17 16,-18-17-16,18-18 15,-36 17-15,0 1 16,-17 17 0,17-17-16,-35 35 15,36-36-15,-1 19 16,1-19-16,-1 19 0,0-19 16,1 1-16</inkml:trace>
  <inkml:trace contextRef="#ctx0" brushRef="#br0" timeOffset="286147.1066">14958 13423 0,'0'0'0,"17"0"16,1 18-16,17-18 0,54 17 16,-19 1-1,18-18-15,106 0 16,-70-18-16,-1 18 0,107-17 16,-36 17-1,-124 0-15,18 0 16,-70 0-16,0 0 0</inkml:trace>
  <inkml:trace contextRef="#ctx0" brushRef="#br0" timeOffset="287241.3833">30286 10530 0,'0'-35'0,"0"70"0,-18-105 15,-17 35-15,17 35 16,-34-18 0,16 36-16,-34 17 15,52 0-15,-17 36 16,35-36-16,35 36 15,0-54-15,36 18 16,-36-35-16,36 0 16,-36-17-16,36-36 15,-54 18-15,1-1 16,-18 1-16,0-18 0,0 18 16,-18-89-16,18 54 15,-35-36 1,0 53-16,-1 18 15,19 70 1,34 36-16,1-1 16,17 54-16,1-54 15,-1-17-15,18 0 16,-18 0-16,71 35 16,-71-53-16,53 18 15</inkml:trace>
  <inkml:trace contextRef="#ctx0" brushRef="#br0" timeOffset="287900.0745">30850 10513 0,'-35'35'16,"70"-70"-16,-87 88 0,34-18 0,0-17 15,18 52-15,18-52 16,17 17-1,0-17-15,18-18 16,-35 0-16,0-18 16,-1-17-16,1 0 15,-18-18-15,0 17 0,-18-34 16,18 52 0,0 1-16,0 34 15,0 36 1,18-18-16,0-17 15,34 35 1,-34-35-16,17-1 0,-17-17 16,0 18-16,-1-18 0,1-18 15,-18 1-15,18-1 0,-18-17 16,0 17-16,-18-17 16,18 52 15,18 19-16,-1-19-15,1 19 0,35-19 16,-18 1-16,18-1 16,-35-17-1,-1 18-15,1 0 16,0-1-16,-1 36 16,-17 0-16,18 35 15,-1-52-15,-34 34 16,17-34-16,-35 16 15,17-34-15,-17-18 16,17 0-16,0-18 16,1-52-16,17 35 15,0-18-15,35-53 16,0 53-16,36-18 16,-36 36-16,18 17 0,18 1 15,-36 17 1,0 17-16,-17-17 15</inkml:trace>
  <inkml:trace contextRef="#ctx0" brushRef="#br0" timeOffset="288633.1456">29827 4921 0,'0'-17'0,"0"34"15,0 19 1,18 69-16,0-34 16,-1 88-16,1-71 15,0 0-15,-1-17 0,1 52 16,-1-70-16,1 0 16,-18-35-16,0-1 15,0-34-15,0-1 16</inkml:trace>
  <inkml:trace contextRef="#ctx0" brushRef="#br0" timeOffset="288889.3274">29580 4921 0,'18'-17'16,"-36"34"-16,54-52 0,17-18 15,-18 18-15,0 17 16,-17-17-16,-1 17 0,1-17 16,0 17-16,-1-17 15,1 35-15,0 18 16,-1 17-16,1 0 16,17 18-16,0-18 15,18 18-15,53 36 16,-70-72-16</inkml:trace>
  <inkml:trace contextRef="#ctx0" brushRef="#br0" timeOffset="290206.6997">29757 6773 0,'0'-17'16,"0"-1"0,-18 18-1,18-18-15,-17 18 0,-19-17 16,19 17-16,-19 0 16,19 0-16,-1 17 15,0 1-15,18 17 0,0-17 16,0 17-16,0 1 0,53-1 15,-35 0-15,53-17 16,-36-18-16,35-18 16,-52 0-16,0 1 15,-18-18-15,17-18 16,-34 17-16,-1-17 16,0 18-16,1 18 15,17 34 1,53 36-1,-18-18-15,0-17 0,53 53 16,-52-54 0,-1 18-16,-17-17 0,-1 0 15</inkml:trace>
  <inkml:trace contextRef="#ctx0" brushRef="#br0" timeOffset="290962.9498">30127 6244 0,'0'18'15,"-17"-18"-15,17 17 16,-36 1 0,36 0-16,-17-18 0,-1 35 15,0-17-15,18-1 16,0 1-16,18 0 15,-18-1-15,18 1 0,-1-18 16,1 17-16,0-17 16,17 18-16,-35 0 15,35-18-15</inkml:trace>
  <inkml:trace contextRef="#ctx0" brushRef="#br0" timeOffset="291341.0809">30321 6297 0,'-17'0'16,"34"0"-16,-52 0 16,17 0-16,1 0 15,-1 18-15,0-1 16,18 1-16,0 0 0,18 17 15,0-17 1,-1-18-16,19 0 16,-19 0-16,1 0 0,-18-18 15,18 18-15,-18-18 16,17 1-16,-17-1 0,0-17 16,0 17-16,0 36 31,18 17-16,-18-17-15,17 17 16,1-17-16,0-1 16,-18 1-16,35-1 15,-17-17-15,-1 0 16</inkml:trace>
  <inkml:trace contextRef="#ctx0" brushRef="#br0" timeOffset="291610.1308">30480 6227 0,'18'0'16,"-18"17"-16,35 18 16,-17-35-16,17 36 15,-18-36-15,54 35 16,-53-35-16,-1 18 15,1-1-15,0-17 0,-18 36 16,0-19-16,-36 18 16,19-35-16,-1 18 15,-17 0-15,17-1 16,-17 19-16,17-19 16</inkml:trace>
  <inkml:trace contextRef="#ctx0" brushRef="#br0" timeOffset="292586.7293">29069 3863 0,'0'70'15,"0"-34"-15,18-1 0,17 18 16,-18-35-16,19-1 16,17-34-16,-36-1 15,36-35-15,-35 18 16,-1-36-1,-17 36-15,0-18 16,0 18-16,18 35 16,-18 35-1,35 71 1,-17-36-16,0 19 16,-1-19-16,1 18 0,17-17 0,-35-1 15,18 19-15,-18-54 16,-18 18-16,1-53 15,-19 0 1,1-18-16,0-35 16,-1 18-16,19 0 15,-18-18-15,-1 0 0,19 0 16</inkml:trace>
  <inkml:trace contextRef="#ctx0" brushRef="#br0" timeOffset="292921.1552">28928 3422 0,'0'0'0,"0"-18"0,17 18 16,1-17-16,17-36 15,-17 17-15,0 1 16,-18-35 0,0 34-16,17 1 0,-17 0 15,-17 17-15,17 1 0,0-1 16,17 36-16,1 17 16,0 0-16,34 36 15,-16-18 1,34 17-16,-52-52 15,17 17-15,-17-17 0,-1-1 16,1-17-16</inkml:trace>
  <inkml:trace contextRef="#ctx0" brushRef="#br0" timeOffset="293565.8694">29916 3069 0,'0'0'0,"17"-17"0,-34 17 31,-19 52-31,1-34 16,-36 53-16,54-54 15,-18 19-15,17-19 16,-17 1-16,35-1 16,-18-17-16,36 18 15,-1 0-15,36 17 16,-18-17-16,1-1 0,-19-17 15,19 18-15,-1 0 0,-17 17 16,-1-17 0</inkml:trace>
  <inkml:trace contextRef="#ctx0" brushRef="#br0" timeOffset="293982.5042">30304 3175 0,'0'-18'16,"0"36"-16,-18-53 0,0 17 15,1 18-15,-1 0 0,-17-18 16,0 36-16,17-18 0,0 35 15,18-17 1,0 17-16,18-17 16,17 0-16,-17-18 15,17 0-15,-17 0 16,17-18-16,-35 0 16,18 1-1,-18-1-15,0 0 16,17 18-1,1 53 1,-18-35-16,18 0 16,17 34-1,-18-34-15,1 0 0,-18-1 16,35 1-16</inkml:trace>
  <inkml:trace contextRef="#ctx0" brushRef="#br0" timeOffset="294275.386">30498 2981 0,'0'0'16,"17"18"-1,1-1 1,17 1-1,-17 0-15,17-1 0,0-17 16,1 18-16,-1-1 0,18 19 16,-18-19-16,0 19 15,-35-1-15,18-17 16,-18-1-16,0 1 0,-18-1 16,1 1-16,-18 17 15,17-17-15,-53 17 16,18-17-16</inkml:trace>
  <inkml:trace contextRef="#ctx0" brushRef="#br0" timeOffset="297992.6406">28610 1588 0,'0'0'0,"36"70"0,16 71 15,-16-70-15,-1 52 16,-35-70-16,18-18 15,-18-17-15,-18-53 16,-17-36 0,35 18-1,-18 0-15,0 0 0,1-17 16,17-36-16,0 36 16,35-54-16,-17 71 15,52-17 1,-34 70-16,34 17 15,-35 1-15,-17 17 0,0 0 16,-18 1-16,0-1 0,-36 36 16,1-36-16,-18 18 15,18-36-15,0 1 16,17 0-16,0-18 0,1 17 16</inkml:trace>
  <inkml:trace contextRef="#ctx0" brushRef="#br0" timeOffset="298292.4598">29316 1288 0,'-18'17'16,"-17"54"0,35-18-16,-18 35 15,18-17-15,0 34 16,18-69 0,35 52-16,-36-53 15,36 36-15,-35-54 16,35 19-16,-35-19 15</inkml:trace>
  <inkml:trace contextRef="#ctx0" brushRef="#br0" timeOffset="298660.0139">29792 1852 0,'18'0'15,"17"0"-15,53 0 16,-17-18-16,-18 18 16,17 0-16,1-17 0,70-1 15,-106 18-15,36 0 16,-54 0-16,1 0 15</inkml:trace>
  <inkml:trace contextRef="#ctx0" brushRef="#br0" timeOffset="299355.6765">30886 1005 0,'0'36'15,"17"-1"-15,1 36 16,0-1-16,-1 18 0,19 89 15,-19-89 1,1 53-16,-1-70 16,19 34-16,-36-69 15,0 17-15,0-36 16</inkml:trace>
  <inkml:trace contextRef="#ctx0" brushRef="#br0" timeOffset="299971.7823">31556 1799 0,'18'0'16,"-1"0"-1</inkml:trace>
  <inkml:trace contextRef="#ctx0" brushRef="#br0" timeOffset="300122.6006">31838 1764 0,'0'0'16,"18"0"-16,-1 0 0,19-18 16,-19 18-1,1 0-15</inkml:trace>
  <inkml:trace contextRef="#ctx0" brushRef="#br0" timeOffset="300250.9411">32279 1729 0,'0'0'16,"35"0"-16,-17-18 0,0 18 15</inkml:trace>
  <inkml:trace contextRef="#ctx0" brushRef="#br0" timeOffset="300384.2961">32456 1746 0,'17'-17'16,"1"17"0,17-18-16,-17 18 15,-1 0 1</inkml:trace>
  <inkml:trace contextRef="#ctx0" brushRef="#br0" timeOffset="300517.0542">32791 1640 0,'17'-17'16</inkml:trace>
  <inkml:trace contextRef="#ctx0" brushRef="#br0" timeOffset="300780.7555">32861 935 0,'36'0'16,"-72"0"-16,89 18 0,35 34 15,-52 1-15,52 71 16,-35-54-16,35 89 16,-53-88-16,1 87 15,-36-87-15,-36 52 16,19-70-16,-89 53 15</inkml:trace>
  <inkml:trace contextRef="#ctx0" brushRef="#br0" timeOffset="304304.6706">29810 1058 0,'0'18'15,"0"35"-15,0-18 16,17 53 0,1-52-16,0 17 15,-1-18-15,1 0 0,52 18 16,-34-35-16,17 17 15,-36-35-15,19 0 16,-19 0 0</inkml:trace>
  <inkml:trace contextRef="#ctx0" brushRef="#br0" timeOffset="304442.5365">29916 1288 0,'17'0'15,"1"0"-15,35-18 16,-36 18-16,1-18 16</inkml:trace>
  <inkml:trace contextRef="#ctx0" brushRef="#br0" timeOffset="304592.9372">29916 1058 0,'52'0'0,"-104"0"0,140 0 16,-18 0-16,-34 0 15,-1 18-15,-17-18 16</inkml:trace>
  <inkml:trace contextRef="#ctx0" brushRef="#br0" timeOffset="304927.2108">30233 1199 0,'0'18'0,"0"-36"0,0 71 15,18-17 1,-1-19-16,19 19 16,-1-19-16,-17 1 15,-1-18-15,1 0 0,17-18 16,-17 18-16,-1-17 16,-17-1-16,0-17 0,0 17 15,-17-35-15,-1 35 16,-17-17-16,17 18 15,1 17-15,-1 0 16</inkml:trace>
  <inkml:trace contextRef="#ctx0" brushRef="#br0" timeOffset="305222.587">30603 1111 0,'0'0'0,"-17"0"0,-1-17 16,1 17-1,17 17 1,0 1-16,17 35 16,1-36-16,35 36 15,-36-17-15,19 17 16,-19-36-16,1 18 15,-18-17-15,-18 0 16,1-18 0,-1 0-16,-17 0 15,17 0-15,-17 0 16,17 17-16</inkml:trace>
  <inkml:trace contextRef="#ctx0" brushRef="#br0" timeOffset="305971.5042">29669 1005 0,'17'-17'0,"-34"34"47,-1 1-47,0 0 16,-17 35 0,17-36-16,1 36 15,-1-35-15,18 17 16,0-17-16,0-1 15,18 1-15,-1 0 16,19-1 0,-19 1-16,19-18 15,-19 35-15,1-17 0,17 17 16,-17-17-16</inkml:trace>
  <inkml:trace contextRef="#ctx0" brushRef="#br0" timeOffset="306528.4863">30656 935 0,'0'0'0,"18"0"31,0 18-15,-1-1-16,19 18 15,-1-17-15,-17 0 16,-1 17-16,18-17 0,-17-18 15,17 17-15,-17 1 16,0 0-16,17-1 16,-35 1-16,18-1 15,-18 1-15,-18 17 16,18-17-16,-35 0 16,17-1-16,0 19 15,1-19-15,17 1 16,-18 17-16,0-17 0,18 35 15</inkml:trace>
  <inkml:trace contextRef="#ctx0" brushRef="#br0" timeOffset="320711.5966">8114 12118 0,'18'0'16,"-18"18"-16,-18-18 62,0-18-46,1 18-16,-1-18 15,-17 18-15,-18 0 16,18 0-16,-36 0 16,18 0-16,18 0 15,-18 0-15,0 0 0,-53 0 16,53 0-16,0-17 16,0 17-16,0 0 0,-70 0 15,52 0-15,-17 0 16,-88 0-1,-18 17-15,88-17 16,0 18-16,-17-18 0,-107 18 16,125-1-16,-19-17 15,18 0-15,-17 18 16,-1-18-16,-123 0 0,124 0 16,-124 0-1,123 0-15,-105-18 16,106 18-16,-107 0 15,107 0-15,-89-17 16,106 17-16,-105 0 16,87 0-16,-87 0 15,105 0-15,0 0 16,0-18-16,-88 18 16,106 0-16,-18-18 0,18 18 15,-89-17-15,89 17 16,0 0-16,-71 0 15,71 0-15,-53 0 16,88 0-16,0 0 16,0 0-16,18-18 0,17 18 15,1-18-15,-1 1 16,36-1 0,-1 0-16,1 18 15,0-17-15,17 17 16,-17 0-16,-18 17 0,17 1 15,-17 0-15,-17-1 16,17 54 0,0-36-16,0 0 0,0 18 15,0-17-15,0 17 0,0 52 16,0-52-16,0 53 16,0-53-16,0 35 15,0-35-15,0 0 16,0 0-16,0 35 15,0-35-15,0 0 16,0-18-16,0 1 0,17 34 16,-17-52-16,18-1 15,-1 19-15,1-19 16,0 1 0,-1-18-16,19 0 0,-1 18 15,0-18-15,-17 0 16,88 17-1,-18-17 1,0 0-16,-35 0 0,0 18 16,123-18-1,-52 18 1,17-1-16,0 1 16,-53-18-16,89 0 15,-89 0-15,123 0 16,-105 0-1,0 0-15,0 0 0,141 0 16,-141 0-16,17 0 16,1 0-16,-19 0 0,19 0 15,-1 0-15,-17 0 16,18 0-16,105 0 16,-123 0-16,123 0 15,-105 0-15,-1 0 0,-17 0 16,17 0-16,89 0 15,-88 0-15,-19 0 16,1 0-16,0-18 0,18 18 16,-19 0-16,89-17 15,-105 17-15,105 0 16,-106-18-16,0 18 0,0 0 16,0 0-16,1 0 15,-1 0-15,-18 0 0,89-18 16,-88 18-16,-1 0 0,54 0 15,-71 0 1,17 0-16,-35 0 16,36 18-16,-53-18 15,-1 0-15,19 0 16,-19-18-16,1 18 16,-1-17-16,1 17 15,-18-18-15,0 0 16,-18 1-1,18-1 1,0 0 0,0 1-1,0-1 1,-17 18 0,-1 0-16,1 0 15,-1 0 1,18-17 15,0-1-15,0-17-16,0 17 15,-18-35 1,18 35-16,-17-34 16,-1 16-16,0-52 15,1 35-15,17-17 16,-18 17-16,18-18 0,0-17 0,0-88 15,0 87-15,0-69 16,0 87 0,0 18-16,18 18 0,-18 0 15,17 52 17,-17 1-17,0-1 1,-17-17-1,-19 18-15,1 0 0,-141-1 16,17 19 0,-17 17-1,87-36-15,19 18 16</inkml:trace>
  <inkml:trace contextRef="#ctx0" brushRef="#br0" timeOffset="321488.4711">8837 13441 0,'-18'17'16,"1"-17"-16,-1 0 16,36 0-1,-1-17-15,54 17 16,0 0-16,-1 0 15,36 0-15,0 0 0,17 0 16,1-18-16,17 18 0,18-17 16,140-1-16,-157 18 15,87 0 1,-141 0-16,-17 18 0,-18-1 16,-18-17-16,-18 0 15</inkml:trace>
  <inkml:trace contextRef="#ctx0" brushRef="#br0" timeOffset="351140.2644">5574 13899 0,'0'0'0,"0"-17"15,18-1 1,-36 36 31,18 17-47,0-17 15,-18 35-15,18-36 16,0 36-16,0 18 16,0-18-16,0 0 15,0-18-15,0 18 0,0 0 16,0-18-16,18-17 16,0-1-16</inkml:trace>
  <inkml:trace contextRef="#ctx0" brushRef="#br0" timeOffset="351501.2616">5362 14305 0,'0'0'0,"0"35"0,18-17 16,-18 35 0,18-35-16,-1 17 0,-17-17 15,18 17-15,17-18 16,-17-17-16,-1 0 0,1 0 15,17-17 1,-17-1-16,0 1 16,-18-1-16,17-17 15,-17 17-15,18 0 16,17 1 0,-17 17-1,-18 17-15</inkml:trace>
  <inkml:trace contextRef="#ctx0" brushRef="#br0" timeOffset="354477.5193">3510 13988 0,'0'-18'16,"0"0"-16,0 36 47,0 35-32,0 0 1,-17-18-16,17 18 0,0 0 15,0 0-15,0-18 0,0 36 16,0-54-16,0 19 16,0-19-1,0 1-15</inkml:trace>
  <inkml:trace contextRef="#ctx0" brushRef="#br0" timeOffset="354828.4506">3246 14288 0,'0'0'0,"0"17"32,17 1-17,1-1-15,-1 19 16,-17-19-16,18 19 0,17 34 16,-35-52-16,18 17 15,0 0-15,35-17 16,-18-36-1,0-35 1,0-17-16,18 17 16,-35 35-1</inkml:trace>
  <inkml:trace contextRef="#ctx0" brushRef="#br0" timeOffset="358597.5671">16669 15469 0,'0'18'0,"17"-18"15,19 0-15,70 18 16,-36-18-16,18 0 0,106-18 15,-70 0-15,-18 18 16,-1-35-16,1 17 16,-18 1-16,1 17 0,-19-18 15,1 0-15,-107 18 16</inkml:trace>
  <inkml:trace contextRef="#ctx0" brushRef="#br0" timeOffset="358920.927">17110 15205 0,'0'0'16,"-71"53"-16,36-18 0,-71 35 16,36-34-16,-54 17 15,71-18-15,-17 0 16,-19 1-16,54-19 16,17 1-16,18-1 0,18 1 15,53 35-15,-1-35 16,89 35-1,-88-36-15,87 18 16,-87 1-16</inkml:trace>
  <inkml:trace contextRef="#ctx0" brushRef="#br0" timeOffset="396325.0466">1958 13988 0,'18'0'16,"-36"0"-16,53-18 0,0 0 16,-35 1-16,18 17 0,17-36 15,-17 19-15,17 17 16,-35-18-16,18 36 16,0-18-1,-1 17-15,1 1 16,-18 0-16,35-1 15,-17 1-15,17-18 16,-17 0-16,-1 0 16,19-18-16,17 1 15,-36 17-15,18-18 16,-17 0-16,35 1 16,-35 17-16,-1 0 15,36 0-15,-35 0 16,-1 0-16,19 17 15,-19-17-15,1 18 16,0-18-16,17 0 0,-17 0 16,35 0-16,-36 0 15,18 0-15,18-18 16,-17 18 0,-1-17-16,0-1 0,18 1 15,-18-1-15,18 0 16,-35 18-16,35 0 15,-36 18-15,1 0 16,17 17-16,1 0 16,17-17-1,-18-1-15,0-17 16,-17 0-16,17 0 0,53-17 16,-52 17-16,-1-36 0,106-52 15,-35 18 1,-18 34-1,-70 19-15,17 17 16,-17 17-16,-1 19 16,1-1-16,17 18 15,-17-35-15,35 17 16,-18-18-16,0 1 16,0-18-16,36 0 15,-36 0-15,53-35 16,-52 35-16,-1-18 15,18 1-15,-18 17 0,1-18 16,-1 0-16,18 1 16,-36 17-16,19 0 15,-19 17-15,1-17 16,-18 18-16,18-18 16,-1 18-1,1-18-15,17 0 16,-17-18-16,17 18 0,18 0 15,-18 0 1,18-18-16,-18 18 16,1 0-16,34 0 15,-52 0-15,17-17 0,-17 17 16,35 0 0,-18 0-16,-17 0 15,-1 0-15,1 0 0,17-18 16,-17 36-1,17-18 1,-17 17-16,-1-17 0,1 0 16,17 0-16,18 0 15,-35 0-15,52 0 16,-52 0-16,17 0 0,1-17 16,17 17-16,-36 0 15,1 0-15,-1 0 0,19 0 16,17 0-1,-36 0-15,19 17 16,-1-17-16,18 0 16,-18 0-16,0 0 0,1 0 15,16 0-15,19 0 16,-18 0-16,-18 0 16,18 0-16,0 0 0,53 0 15,-36 0-15,-17 0 16,0 0-16,-17-17 0,16 17 15,1-18-15,-17 18 16,17-18 0,-36 1-16,1 17 15</inkml:trace>
  <inkml:trace contextRef="#ctx0" brushRef="#br0" timeOffset="398150.3721">7144 13741 0,'17'-18'16,"1"0"-16,-18 1 16,18 17-1,-18 17 1,17 1-1,-17 0-15,18 17 16,0-17-16,-1-1 0,1 1 16,0-18-16,17 0 15,-18 0-15,1 0 16,0-18-16,-1 1 0,1 17 16,-18-18-1,18 18-15,-18-18 0,17 18 16,19 0-16,-19 18 15,18 0 1,-17-1-16,35 1 16,-35-18-16,-1 18 15,1-18-15,0 0 0,34 0 16,-34-18-16,0 18 16,-1 0-16,-17-18 0,36 18 15,-19-17-15,1 17 16,0 0-16,17 35 15,-17-17-15,-1-1 16,18-17-16,18 18 16,-17-18-16,-1 0 0,0 0 15,18-35-15,-35 17 16,17 0 0,0 1-16,1-19 15,-1 1-15,-18 35 16,19 0-16,-19 0 15,1 35-15,0-35 16,17 18 0,-17 0-16,17-18 15,-17 0-15,34 0 16,-16-18-16,17 0 16,-36 1-16,54 17 15,-54-18-15,19 18 16,-19 18-16,1-1 15,0-17-15,-1 18 16,1 0-16,0-18 0,-1 17 0,1-17 16,-1 18-16,36-18 15,-35 0-15,17 0 16,1 0-16,-1 0 0,35 0 16,-34 0-16,-1-18 15,-17 18-15,17 0 0,-17 0 16,17 0-16,-18 0 15,19-17 1,-19 17-16,1 0 16,0-18-16,-1 18 0,1 0 15,17-18 1,-17 18-16,35 0 16,-18 0-16,36-17 15,-18-1-15,-18 18 16,71-35-16,-71 35 15,18-18-15,-18 1 0,0 17 16,-17 0-16,17-18 16,-35 36-16,18-1 15,-18 18 1,18-17-16,-18 0 0,35-1 16,0-17-1,0-17 1,1 17-16,17-36 15,-36 19-15,1 17 16,0-18-16,17 18 16,-18 0-16,19 0 15,-19 0-15,1 18 16,0-1-16,-1 19 16,1-36-16,17 17 15,0-17-15,18-17 16,-35 17-16,0 0 15,17-18-15,-17 0 16,-1 18-16,1 0 16,-1 0-16,19 0 15,-19 0 1,1 0-16,17-17 16,1-1-16,-19 18 15,1 0-15,0-17 0,-1 17 16,18 0-1,-17 0-15,0 17 16,-1-17-16,19 0 16,-19 18-16,1-18 15,0 0-15,-1 0 0,36 0 16,-35-18-16,52 18 16,-34-17-16,16 17 15,-34-18-15,0 18 16,-18-18-16</inkml:trace>
  <inkml:trace contextRef="#ctx0" brushRef="#br0" timeOffset="399801.1406">11977 13317 0,'0'18'0,"0"0"16,-18 35-1,18-36-15,18 36 16,-1-35-16,1 17 0,0-17 15,52-1 1,-34 1-16,16-18 0,-16-18 16,17 18-16,35-17 15,-35-1-15,35 0 16,-35 18-16,0 18 0,53 17 16,-71-17-1,18 17-15,-18-17 0,18 35 16,-18 0-1,-35-36-15,0 19 16,0-19-16,-17 1 16,-1-18-16,18-18 15,0 1-15,18-36 16,-1 35 0,1 0-16,17-17 15,-17 18-15,0 17 0,17-18 16,-18 18-16,54 0 15,-53 0-15,17 0 16,0 18-16,0-18 0,54 17 16,-36 1-16,-1-1 15,1-17-15,71 18 16,35-53 0,-54 17-1,-34-35-15,-36 18 16,18-18-16,-35 18 15,-18-1-15,0 19 0,-53-18 16,0 17-16</inkml:trace>
  <inkml:trace contextRef="#ctx0" brushRef="#br0" timeOffset="411012.7499">22154 11553 0,'0'0'0,"0"-17"0,18 17 16,-18 35-1,18 53 1,-1-35-16,1 53 15,0-53-15,17 35 16,0-70-16,0 17 16,1-35-16,-19-18 0,36-34 15,-35 16-15,0 1 16,-1 0-16,1-18 16,-18 0-16,18 18 15,-18 17-15,17 36 16,1 17-16,-1 53 15,1-35-15,17 70 16,-35-52-16,18 35 16,-18-71-16,0 36 15,-18-36-15,-17-17 16,0-1-16,-18-34 16,18-1-16,-18-53 15,35 36-15,0 0 16</inkml:trace>
  <inkml:trace contextRef="#ctx0" brushRef="#br0" timeOffset="411368.6964">22931 11218 0,'0'0'15,"-36"18"-15,19-18 0,-19 35 16,19-17-16,-1 17 15,18-17-15,0 17 16,0-17-16,0 17 16,18 0-16,17 1 15,0-36-15,-17 17 16,35 1-16,-36-18 16,1 17-16</inkml:trace>
  <inkml:trace contextRef="#ctx0" brushRef="#br0" timeOffset="411558.2001">23125 11377 0,'0'0'15,"0"53"-15,0-35 16,0 17-16,0-17 15,35 17-15,-35-18 16,18-17-16,-1 0 0,1 0 16</inkml:trace>
  <inkml:trace contextRef="#ctx0" brushRef="#br0" timeOffset="411813.8821">23301 11201 0,'35'0'0,"-17"17"16,0-17-16,34 36 15,1-1 1,-17-17-16,-19-1 0,19 18 16,-19-17-16,-34 17 15,-1-17-15,-35 17 16,18-17-16,-18 0 15,35-1-15,-17 1 16,17-1-16,18 1 16</inkml:trace>
  <inkml:trace contextRef="#ctx0" brushRef="#br0" timeOffset="412603.1286">24253 11659 0,'0'0'16,"0"-17"-16,0 34 0,18 19 15,0-1 1,17 53-16,-17-53 16,17-17-16,18 35 15,-18-35-15,18-18 16,-18-18-16,18-17 15,-53-1-15,18-34 16,-18 35-16,0-18 16,0 35-16,18 18 15,-1 18-15,1 35 16,-1-1-16,1 19 16,0-18-16,-1 17 15,1-17-15,0 53 16,-18-53-16,0-18 15,-18 1-15,0-1 0,1-17 0,-54-18 16,54 0-16,-54-18 16,36 0-1,-18-52-15,35 34 16,1 1-16,-1 0 0,18 0 16</inkml:trace>
  <inkml:trace contextRef="#ctx0" brushRef="#br0" timeOffset="412965.0921">25065 11218 0,'-18'0'16,"1"0"0,-1 18-1,0 0-15,-35 35 0,53-18 16,-17 0-16,17 18 15,0-18-15,17-17 16,1 0-16,0-1 0,35 1 16,-18-18-16,0 0 15,-17 0-15,-1 0 16</inkml:trace>
  <inkml:trace contextRef="#ctx0" brushRef="#br0" timeOffset="413387.2135">25259 11289 0,'18'0'15,"17"0"-15,-18 0 16,1 0-16,17 0 0,1 35 15,-19-35 1,-17 18-16,0 17 0,-17-17 16,-1-1-16,-17 19 15,17-19-15,0 1 16,1 0-16,34-18 16,19 0-1,-19 0-15,1-18 16,0 0-16</inkml:trace>
  <inkml:trace contextRef="#ctx0" brushRef="#br0" timeOffset="413644.3974">25488 11271 0,'18'0'15,"-1"0"-15,1 0 0,17 18 16,-17 0-1,0-1-15,17 1 0,-17-1 16,-1 1-16,1 0 0,0-1 16,-1 1-16,1 0 15,-36-1 1,1-17 0,-1 18-16,-17-18 0,-1 18 15,19-1-15,-36 18 16,53-17-16</inkml:trace>
  <inkml:trace contextRef="#ctx0" brushRef="#br0" timeOffset="414293.8249">26335 11712 0,'18'0'15,"-36"0"-15,53 18 16,-17 17-1,-1 0-15,1 1 16,0-19-16,35 36 16,-36-53-16,36 18 15,-18-18-15,1-35 16,-19 17-16,1-53 16,-18 54-16,0-18 15,0 17-15,0 0 0,18 18 16,-18 18-1,17 52-15,1-17 16,0 18-16,-1 52 16,1-70-16,-1 0 15,1 0-15,-18 18 16,0-36-16,-35-17 16,0-18-16,-1 0 15,1-36-15,-18-17 16,35 18-16,1 0 15,-1-18 1,1 18-16,17-1 0</inkml:trace>
  <inkml:trace contextRef="#ctx0" brushRef="#br0" timeOffset="414616.6826">27058 11271 0,'-18'0'15,"-17"18"1,18-18-16,-19 35 15,36-17-15,-17 17 16,-1-17-16,18 17 16,0-17-16,35 17 15,-17-17-15,17 17 16,0-35-16,1 17 16,-19-17-16</inkml:trace>
  <inkml:trace contextRef="#ctx0" brushRef="#br0" timeOffset="414951.1436">27234 11289 0,'0'0'16,"18"0"-16,0-18 0,17 36 15,-17 0-15,-1 17 16,-17-18-1,0 1-15,0 0 16,-17-18-16,-1 17 16,0-17-16,18 18 15,18-18 1,0 18-16,-1-1 0,19 1 16,-1-18-16,0 18 15,-17-1-15,-36-17 31,-35 18-31,36-18 16,-19 0-16,19 0 16,-19 0-16,19 0 0,-1 0 15</inkml:trace>
  <inkml:trace contextRef="#ctx0" brushRef="#br0" timeOffset="415271.2165">27499 11307 0,'18'0'16,"-1"0"-16,36 0 15,-17 0-15,34 17 16,-35-17-16,36 18 16,-53-1-1,-1 1-15,-17 0 16,-35 35-16,17-36 16,-35 36-16,18-35 15,-18 17-15,36-17 16,-36 17-1</inkml:trace>
  <inkml:trace contextRef="#ctx0" brushRef="#br0" timeOffset="416418.9104">23795 12065 0,'18'18'0,"-18"-1"15,17 1-15,-17 0 16,0 17-16,0 0 0,0-17 0,0 17 15,-17 18 1,-1-35-16</inkml:trace>
  <inkml:trace contextRef="#ctx0" brushRef="#br0" timeOffset="416752.7052">25947 12047 0,'-18'53'16,"36"-106"-16,-53 124 0,17-36 0,0 18 16,1-18-1,-1 1-15,-17-19 0</inkml:trace>
  <inkml:trace contextRef="#ctx0" brushRef="#br0" timeOffset="417419.4781">21696 11448 0,'-35'88'0,"70"-176"0,-88 229 15,18-18-15,35-35 16,35 71-1,0-88-15,71 70 16</inkml:trace>
  <inkml:trace contextRef="#ctx0" brushRef="#br0" timeOffset="417941.3786">28187 11218 0,'0'0'16,"0"36"-16,18-1 0,17 0 15,35 71 1,-34-53-16,17 0 0,-18 17 15,18 54-15,-36-54 16,-17 89-16,-35-88 16,0 17-16,0-18 0</inkml:trace>
  <inkml:trace contextRef="#ctx0" brushRef="#br0" timeOffset="419936.0824">20655 11377 0,'53'124'0,"-35"-36"16,35 106-16,-36-106 16,36 71-1,-18-106-15,1 0 0,-19-36 16,-17 18-16,18-35 16,-18-17-16,-18-54 15,1 18-15,-19-70 16,19 70-16,-1-18 15,18 1-15,0-18 0,-17-1 16,17-87-16,17 106 16,54-1-16,-18 53 15,35 1-15,-53 34 16,0 1-16,1 17 0,-19 53 16,-17-35-16,-35 0 15,17-17-15,-17-1 16,-71 35-16,71-52 15,-71 17-15,71-35 16,-18 18-16,35-36 16</inkml:trace>
  <inkml:trace contextRef="#ctx0" brushRef="#br0" timeOffset="421668.1165">20990 13653 0,'18'0'0,"0"0"15,17 0-15,0 0 0,0 0 16,54 0-16,-54 0 15,18 0 1,-36 0-16</inkml:trace>
  <inkml:trace contextRef="#ctx0" brushRef="#br0" timeOffset="421784.927">21131 13882 0,'71'0'0,"-142"0"0,230 0 15,-124-18-15</inkml:trace>
  <inkml:trace contextRef="#ctx0" brushRef="#br0" timeOffset="423410.2484">22137 13494 0,'0'0'0,"17"53"15,1 17-15,35 71 16,-18-70-16,18 52 16,-35-70-16,17 0 15,-17-53-15,-18-17 16,-18-19-16,-17-52 16,0-18-1,-1 53-15,19 0 16,-1-70-16,18 52 15,0 18-15,53-17 16,-18 52-16,18 18 0,0 0 16,0 0-16,0 36 15,17 16-15,-70-16 16,0 34-16,-35-34 16,0-19-16,0 1 0,-1 0 15,-52-1-15,53-17 16,-18 0-16</inkml:trace>
  <inkml:trace contextRef="#ctx0" brushRef="#br0" timeOffset="423698.1835">22948 13282 0,'0'0'0,"0"-18"0,0 1 16,-17 17 0,-1 53-16,18 0 15,-18 70-15,1-52 16,34 87-1,1-87-15,35 35 16,-18-53-16,0-18 16,1-17-16,17-1 0,17 1 15</inkml:trace>
  <inkml:trace contextRef="#ctx0" brushRef="#br0" timeOffset="424109.7966">23301 13741 0,'0'35'0,"0"0"16,35 18-16,-17-18 15,0 1-15,-1-19 0,1 1 16,35 0-1,-36-18-15,36-36 16,-35 1-16,0-18 16,-18 36-16,0-19 15,0 19-15,0-1 0,0 0 16,17 36 0,18 53-16,-17-36 15,35 71-15,-35-71 16,-1 18-16,1 53 15,-36-53 1,-17-18 0,-36-35-16,19-18 15,16-17-15,1-18 16,17 18-16,1-36 16</inkml:trace>
  <inkml:trace contextRef="#ctx0" brushRef="#br0" timeOffset="424455.4413">23918 13247 0,'0'0'15,"-17"17"-15,-1 1 16,-17 0 0,17-1-16,-17 19 15,0 17 1,17-36-16,36 36 15,-1-35-15,1-1 16,0 1-16,17 0 0,18-1 16,-36-17-16,1 0 15,0 0-15,-1 0 0</inkml:trace>
  <inkml:trace contextRef="#ctx0" brushRef="#br0" timeOffset="424664.496">24112 13353 0,'0'35'0,"0"-70"0,0 88 16,0-36-16,0 18 0,0-17 15,18 0 1,-18-1-16,18 1 0,-1 0 0,1-18 15,0 0 1</inkml:trace>
  <inkml:trace contextRef="#ctx0" brushRef="#br0" timeOffset="425044.0486">24253 13264 0,'18'0'16,"-18"18"-1,35 17 1,-17-17-16,35 17 15,-35-17-15,35 17 16,-18-17-16,0-1 16,-17-17-16,-1 0 15,-17 18-15,-17-18 16,17 18-16,-36 17 16,19-35-16,-18 18 15,17-1-15,36-34 47</inkml:trace>
  <inkml:trace contextRef="#ctx0" brushRef="#br0" timeOffset="425405.0083">24624 13141 0,'0'18'15,"35"17"1,-17-17-16,17-1 0,-17 18 16,52 18-16,-34-17 15,34 34-15,-52-17 16,-1 53-16,1-53 16,-18 17-16,-18 1 15,18 0-15,-17-19 0,-36 54 16,35-70-16,-17-1 15,0 0-15</inkml:trace>
  <inkml:trace contextRef="#ctx0" brushRef="#br0" timeOffset="427979.7648">5680 3104 0,'0'-17'0,"0"-1"16,-18 1-16,0-1 15,-17-17 1,18 17-16,-54 0 16,36 1-16,-106 17 15,70 17-15,-17 1 0,-106 35 16,106-18-16,-18 0 15,0 18-15,-18 0 16,19 0-16,-125 71 16,142-54-16,0-17 0,0 18 15,35-1-15,-53 71 16,71-70-16,17-1 0,36 72 16,-1-72-16,36 1 15,0-18-15,18 17 16,88 54-16,-54-71 15,1-1-15,35 1 0,0-17 16,1-1-16,16-17 0,-17 17 16,0-17-16,1-18 0,140 0 15,-141-18 1,106-70-16,-141 17 16,0-17-16,-18 17 0,70-123 15,-69 0 1,-72 106-16,-17-18 0,-70-123 15,17 88-15,-106-88 16,71 140 0,-124-34-16,-17 88 15,123 52-15,-17 1 16,-71 70-16,123-53 16</inkml:trace>
  <inkml:trace contextRef="#ctx0" brushRef="#br0" timeOffset="429987.4205">25594 13300 0,'0'53'0,"18"0"16,-1 17-16,1 18 0,0 1 16,-1-1-16,-17 0 0,36 71 15,-19-124-15,1 0 16,-1 0-16,1-35 15,-18-35 1,0 0-16,-18-18 0,18 0 16,-17 0-16,-1-70 15,1 52-15,17-52 16,0 52-16,17 1 16,1-1-16,-1 18 0,36 18 15,0 17-15,18 36 16,-18-18-16,-18 70 15,-17-34-15,-36 34 16,-17-35-16,-36 1 16,36-19-16,-18 1 15,18-18-15,-1 0 0,1 0 16,18 0-16</inkml:trace>
  <inkml:trace contextRef="#ctx0" brushRef="#br0" timeOffset="430302.7606">26405 13194 0,'-17'0'16,"-1"18"-16,1 17 15,-1 0-15,0 18 0,1 0 16,17 0-16,-18 17 16,18 72-16,0-72 15,35 36-15,1-53 16,16 35-16,-16-70 15,34 17-15,-52-35 16,0 0 0</inkml:trace>
  <inkml:trace contextRef="#ctx0" brushRef="#br0" timeOffset="431400.1553">26829 13600 0,'0'17'32,"17"54"-17,-17-18-15,18-18 0,-18 18 16,53 35-16,-35-70 15,17 17-15,-17-17 0,17-18 16,35 0-16,-34-18 16,-1-35-1,-17 18-15,-1 0 0,-17-36 16,0 36-16,0 17 16,-17 0-16,34 54 15,1 34 1,-1-17-16,19 53 15,-19-53 1,19 53-16,-19-71 16,-17 36-16,0-36 15,-17-17-15,-19-1 16,1-17-16,-18 0 16,18 0-16,-36-35 15,54 17-15,-1 1 16,18-1-16,-18 0 0,18-17 15</inkml:trace>
  <inkml:trace contextRef="#ctx0" brushRef="#br0" timeOffset="431827.7914">27587 13123 0,'0'0'0,"18"0"0,-18-17 16,18 17-16,-36 17 15,18 1-15,-35 17 16,-1-17-16,19 17 16,-1-17-16,0-1 0,1 1 15,-1 17-15,18-17 16,0 17-1,18-17-15,-1 0 16,1-1-16,17 1 0,-17-18 16,17 17-16,-17 1 0,0 0 15</inkml:trace>
  <inkml:trace contextRef="#ctx0" brushRef="#br0" timeOffset="432224.9109">27781 13212 0,'0'-18'16,"0"36"0,18-18-1,-18 17-15,35 18 16,-35-17-16,18 0 16,-18-1-16,0 1 15,-18 0-15,1-1 16,-1 1-16,0-18 15,1 18-15,34-18 32,19 17-17,-19 1-15,18-18 16,-17 0-16,-18 17 16</inkml:trace>
  <inkml:trace contextRef="#ctx0" brushRef="#br0" timeOffset="432612.8888">27975 13159 0,'0'0'0,"-17"0"16,34 17 15,1 19-15,0-19-16,17 1 0,18 17 16,-18-17-16,0-18 15,-17 17-15,17 1 16,-17-18-16,0 18 15,-1-1-15,-34-17 16,-1 18-16,-17 0 16,17-1-16,-17-17 15,17 18-15,0-1 0,1 1 16,-1 0 0</inkml:trace>
  <inkml:trace contextRef="#ctx0" brushRef="#br0" timeOffset="433246.7486">28646 13247 0,'0'0'0,"0"-18"16,17-35-16,-17 36 15,0-1-15,18 18 31,-18 35-31,35 53 16,-35-35-16,18 88 16,-1-52-16,-17-1 15,18-18-15,-18 1 0,18 0 16,17 34-16,-17-69 16,17-1-16,-17-35 15</inkml:trace>
  <inkml:trace contextRef="#ctx0" brushRef="#br0" timeOffset="433653.3291">29122 13617 0,'0'0'0,"17"71"0,1-36 16,0 0-16,-1 1 0,19-1 15,34 18 1,-35-36-16,-17 1 0,17-18 16,1 0-16,-19-18 0,19 1 15,-19-36-15,1 18 16,0-36-16,-18 53 16,0 1-16,0-1 15,0 36-15,17-1 16,1 54-16,-1-18 15,19 53-15,-19-53 16,1 0-16,0-1 0,-18 19 16,0-36-16,-18 18 15,0-53 1,-35 18-16,36-36 16,-36-17-16,18 17 15,17-17-15,-17-18 16,-1 18-1,19 17-15</inkml:trace>
  <inkml:trace contextRef="#ctx0" brushRef="#br0" timeOffset="434035.8472">29722 13053 0,'35'-18'15,"-70"36"-15,87-36 0,-52 36 16,-17-1 0,-1 1-16,1 17 0,-36 36 15,35-53-15,-17 34 16,35-34 0,0 0-16,17-1 15,1 1-15,17 0 16,1-18-16,-19 0 15,1 17-15,-1-17 0,1 0 16</inkml:trace>
  <inkml:trace contextRef="#ctx0" brushRef="#br0" timeOffset="434342.1698">29951 13159 0,'0'0'0,"17"0"0,1 17 16,0 19-1,-18-19-15,0 1 0,0 17 16,0-17-16,-18-18 16,18 17-16,-18 1 15,36-18 1,0 0-1,-1 0 1,1 0-16,0 0 0,-1 18 16,1-18-1,-36 0 1</inkml:trace>
  <inkml:trace contextRef="#ctx0" brushRef="#br0" timeOffset="435153.5243">29986 13212 0,'0'-18'15,"0"0"1,-18 1-1,18-1-15,0 0 16,18 18 0,-18 18 31,18 17-47,-1 1 15,1 34 1,0-52-16,-1 17 0,1-17 15,0 17-15,-1-17 0,1-1 16,-18 1-16,-18-36 31,1 1-15,17-1-16,-36-35 16,36 35-16,-17-35 15,17 18 1,0 0-16,0 0 0,0 17 15,0 0-15,0 36 16,0 17 0,0-17-16,0 17 15,17 0-15,-17-17 0,18 35 16,0-35-16,-1 17 16,-17-17-16,0-36 46</inkml:trace>
  <inkml:trace contextRef="#ctx0" brushRef="#br0" timeOffset="435488.4159">30198 13070 0,'0'0'16,"17"0"-16,1 0 0,17 36 15,1-19-15,17 19 16,-18-19-16,18 19 16,-18-36-16,0 17 15,-17 1-15,0-18 16,-36 17-1,0 1 1,-35 17-16,36-35 16,-19 18-16,19 0 0,-1-1 15,-17 1-15,35 0 16,0-1 0</inkml:trace>
  <inkml:trace contextRef="#ctx0" brushRef="#br0" timeOffset="435982.7275">30727 13123 0,'0'-53'0,"0"106"0,0-123 16,0 52-16,0 1 15,18 17 1,17 35 0,0 0-16,18 53 15,-18-35-15,1 0 16,-1 0-16,0 18 0,0-19 15,-17 1-15,0 18 0,-1-18 16,-17 0-16,0 0 0,0-18 16,-53 53-16,36-70 15,-54 52 1,54-52-16,-19 0 0,-17 17 16</inkml:trace>
  <inkml:trace contextRef="#ctx0" brushRef="#br0" timeOffset="436933.3026">23583 15275 0,'0'0'16,"53"177"-16,-18-71 0,18 123 15,-35-123-15,17 35 16,-17-106-16,17 0 16,-35-52-1,-17-54-15,17 18 16,-36-70-16,19 35 15,17 17-15,0-88 16,17 89-16,19-19 16,-19 19-16,36 17 0,18 0 15,-18 53-15,-1 18 16,-34-1-16,-18 72 16,-18-54-1,-34 71-15,-1-71 16,-18 36-16,18-54 15,36-17-15,-19 18 0,19-18 16,52-35 0</inkml:trace>
  <inkml:trace contextRef="#ctx0" brushRef="#br0" timeOffset="437190.1445">24518 14993 0,'-18'0'15,"36"0"-15,-36 18 0,18 52 16,0 1-16,0 88 16,0-71-1,18 88-15,-18-88 16,53 36-16,-35-71 15,35 35-15,-18-53 16,-18-17-16,19-1 0,-19-17 16,1 0-1</inkml:trace>
  <inkml:trace contextRef="#ctx0" brushRef="#br0" timeOffset="437861.7911">25047 15416 0,'0'53'15,"0"-106"-15,0 159 0,18-70 0,-18 16 0,53 19 16,-36-36-16,36 18 16,-17-53-1,17 18-15,-36-36 16,18-35-1,-17 18-15,-18-36 16,0 36-16,0-35 16,0 52-16,-18 18 15,18 18-15,18 70 16,0-35-16,-1 17 16,1 1-16,0-1 0,17 1 15,-17-1-15,-1-17 0,18 36 16,-17-54-1,-18 18-15,-35-36 16,17-17-16,1 0 16,-19-17-16,-34-18 15,52 17-15,-17-17 16,0-1-16,17 19 0,0-19 16,1 1-16,17 0 15</inkml:trace>
  <inkml:trace contextRef="#ctx0" brushRef="#br0" timeOffset="438212.7136">25682 14940 0,'-17'18'15,"-19"17"1,19-17-16,-1 17 16,-17-17-16,-1 17 15,19-17-15,17 34 16,0-34-16,17 0 0,19-18 15,17 35-15,-36-35 16,1 18-16,17-18 16,-17 17-16,0-17 15</inkml:trace>
  <inkml:trace contextRef="#ctx0" brushRef="#br0" timeOffset="438601.7482">25823 15011 0,'0'-18'0,"18"18"15,35 0-15,-35 0 16,34 18-16,-34-18 15,17 35 1,-35-17-16,0-1 16,-17 1-16,-1 0 15,0-18-15,1 17 16,-1-17-16,18 18 16,18-18-1,-1 0-15,1 17 0,17 1 16,-35 0-16,0-1 15,-17 1 1,-36-18-16,35 18 16,1-18-16,-19 0 15,72-18 17</inkml:trace>
  <inkml:trace contextRef="#ctx0" brushRef="#br0" timeOffset="438913.0753">26123 14940 0,'0'0'16,"18"0"-16,17 18 15,-17-1 1,17 19-16,-17-36 15,35 35-15,-36-17 16,19-1 0,-19 1-16,1-18 0,-18 18 15,-18-1 1,1-17 0,-1 18-16,0-18 0,1 17 15,-1 1-15,0-18 0,1 18 16,-19-18-16,36 17 15,-17-17 1</inkml:trace>
  <inkml:trace contextRef="#ctx0" brushRef="#br0" timeOffset="439375.3044">26741 14870 0,'17'35'15,"1"71"1,-1-36-16,1 1 16,0 17-16,17 18 0,0 0 15,-17-18-15,53 88 16,-54-88-16,1-35 0,17 53 16,-35-88-16,0-1 15,0 1-15</inkml:trace>
  <inkml:trace contextRef="#ctx0" brushRef="#br0" timeOffset="439996.4551">27411 15328 0,'-18'53'16,"18"-18"-16,35 36 16,1-18-1,17 17-15,-18-52 16,53 35-16,-53-53 15,-17 0-15,0-18 0,17-35 16,-35 18-16,0-35 16,0 34-1,0-17-15,0 36 16,0 52 0,35 71-16,-17-36 15,35 89-15,-36-71 16,19 53-1,-19-70-15,-17 35 16,0-88-16,-17 17 16,17-18-16,-18-17 0,-17 0 15,17-17-15,-35-54 16,36 36-16,-19-18 16,19 0-16,-1 18 0,-17-71 15</inkml:trace>
  <inkml:trace contextRef="#ctx0" brushRef="#br0" timeOffset="440343.228">28116 14764 0,'0'0'0,"-17"17"16,-36 36 0,18-17-16,-1-1 15,19-17-15,-19 17 0,1 18 16,35-36-16,0 36 15,35-35-15,18 17 16,-17-35-16,34 18 16,-52-1-1,17-17-15,-17 18 16</inkml:trace>
  <inkml:trace contextRef="#ctx0" brushRef="#br0" timeOffset="440532.1584">28258 14958 0,'0'17'16,"17"19"0,-17-1-16,18-17 15,-18-1-15,17 19 0,19-1 16,-19-35-16,1 0 15</inkml:trace>
  <inkml:trace contextRef="#ctx0" brushRef="#br0" timeOffset="440809.6749">28434 14799 0,'0'18'15,"18"-18"-15,17 35 16,0-17-16,18 17 16,-35-17-1,17-1-15,-17 1 0,-1-1 16,1 1-16,-18 0 0,0-1 16,0 1-16,0 0 15,-18 17-15,1-35 16,-19 18-16,19-1 15,-1-17-15,0 18 16,1-1 0</inkml:trace>
  <inkml:trace contextRef="#ctx0" brushRef="#br0" timeOffset="441110.9762">29069 15663 0,'18'53'0,"-36"-106"0,36 124 15,-36-53-15,18-1 0,-18 1 16,-17-1-16,0 1 0,-1-18 16,1 0-16</inkml:trace>
  <inkml:trace contextRef="#ctx0" brushRef="#br0" timeOffset="441732.6516">29386 15346 0,'0'0'16,"0"17"-1,0 1-15,36 35 16,-19-18-16,54 54 16,-53-72-16,17 18 0,18 1 15,-18-36-15,-17 0 16,-1 0-16,1-18 0,0-35 15,-18 18 1,0-18-16,0 18 16,0 17-16,0 0 0,0 1 15,0 52 1,17 53 0,1-35-16,-1 18 0,-17-1 15,36-17-15,-19 71 16,1-71-16,-18 17 15,0-35-15,0-17 16,0 0-16,-18-18 0,1 0 16,-19 0-16,19 0 0,-36-53 15,18 35-15,-1 0 16,19-17-16,-1 18 0,-17-19 16,17 1-16</inkml:trace>
  <inkml:trace contextRef="#ctx0" brushRef="#br0" timeOffset="442082.1044">30127 14799 0,'-17'0'15,"-19"18"1,1 17-16,17-17 16,-17 17-16,0 0 0,0 18 15,35-18-15,0 18 16,17-35-16,18 17 15,1-17 1,-19-18-16,19 17 0,-19-17 16,19 0-16,-19 0 15</inkml:trace>
  <inkml:trace contextRef="#ctx0" brushRef="#br0" timeOffset="442389.9219">30286 14887 0,'0'0'0,"18"0"15,-1 0-15,1 18 0,17 0 16,-17-1-16,-1 36 15,-17-35-15,0-1 16,0 1-16,-17 17 16,-1-17-16,1-18 0,-1 18 15,18-1-15,18-17 16,-1 0 0,1 0-16,-1 0 15,1 0-15,0 0 0,17-17 16,-17 17-16</inkml:trace>
  <inkml:trace contextRef="#ctx0" brushRef="#br0" timeOffset="442700.4627">30568 14887 0,'0'0'15,"18"0"1,17 36-16,-17-36 16,52 35-16,-34-18 15,34 19-15,-35-19 16,18 1 0,-53 0-16,18-1 15,-36 1-15,-17 17 16,0-17-16,-18 17 15,18-17-15,-1-1 16,36 1-16,-17-18 16,17 18-16</inkml:trace>
  <inkml:trace contextRef="#ctx0" brushRef="#br0" timeOffset="443350.429">31097 14799 0,'0'0'16,"-17"-18"-16,34 36 16,1 0-1,17 17-15,1 18 16,34 53-16,-35-36 15,54 54-15,-54-54 16,35 71-16,-70-70 16,0-18-16,0 17 0,-35-17 15,-53 71-15,35-71 16,-88 53 0</inkml:trace>
  <inkml:trace contextRef="#ctx0" brushRef="#br0" timeOffset="444824.6277">11730 3104 0,'0'0'16,"-71"0"-16,18 18 0,0 0 15,1-1-15,-19 1 0,-52 17 16,70 1-16,-18-1 15,-52 71 1,52-53-16,18 17 0,0 18 0,0-17 16,-17 123-16,52-106 15,0 89 1,36-72-16,53 89 16,-18-88-16,-1-18 15,37 1-15,-1-1 0,124 53 16,-89-106-16,124 36 15,-124-54-15,1 1 16,-18-18-16,17-18 0,89-35 16,-106 1-16,70-54 15,-88 35-15,-17 1 16,-18-19-16,0 19 0,-18-18 16,-17-1-16,-1 1 15,-52-123-15,0 122 16,-18 1-16,0 0 0,-35 0 15,-1 0-15,1 17 0,-106-35 16,124 53-16,-19 18 16,37 17-1,-1 1-15,17 17 0</inkml:trace>
  <inkml:trace contextRef="#ctx0" brushRef="#br0" timeOffset="445847.3133">16916 2910 0,'0'0'0,"-53"-35"0,0 35 16,0 18-16,-18-1 0,1 1 15,-18 17-15,-1 18 0,19 0 16,-106 53-16,105-53 16,-70 106-1,88-89-15,-53 107 16,71-89-16,-18 123 16,53-105-16,18 18 15,17-18-15,18 17 0,88 124 16,-53-141-16,88 70 15,-52-123-15,-18 0 16,158 0-16,-123-53 16,159-35-16,-159-1 15,124-87-15,-124 52 16,-17-34-16,-1 16 16,53-122-16,-105 105 15,-18-106-15,-53 89 16,-35-142-1,-18 142-15,-18-1 0,-17 1 0,0 17 16,-124-70-16,106 105 16,-17 0-1,-1 36-15,1 18 0,17 17 16,0 0-16,0 17 0,18 18 16</inkml:trace>
  <inkml:trace contextRef="#ctx0" brushRef="#br0" timeOffset="447666.7686">22754 14658 0,'35'0'15,"36"0"1,0 0-16,17 0 16,123-35-1,-87 35-15,-1-18 0,18 0 16,89 1-16,-124 17 15,52-18-15,-87 18 16</inkml:trace>
  <inkml:trace contextRef="#ctx0" brushRef="#br0" timeOffset="448383.9205">26264 14446 0,'0'0'0,"-17"0"0,-1 0 16,36 0 15,35 0-31,-18 0 16,88 0-16,-70 0 16,124 18-16,-89-18 15,18 0-15,17 0 0,18 0 16,159-35-1,-123 35-15,175-36 16,-158 19-16,230-19 16,-213 36-16,1 0 15,0 0-15,-1 0 0,195 36 16,-230-36-16,107 35 16,-178-17-16,37-1 15,-107 1-15,-18-18 16</inkml:trace>
  <inkml:trace contextRef="#ctx0" brushRef="#br0" timeOffset="449018.8086">24906 16633 0,'106'0'16,"-212"0"-16,283 0 0,-89 0 15,18-17-15,17 17 0,212-18 16,-158 1-16,52 17 0,0-18 15,300-17-15,-246 35 16,316-18 0,-281 0-16,299 18 15,-317 0-15,264 0 16,-87 0-16,-301-17 16,89 17-16,-177 0 15,-35-18-15,-36 18 16,-34 0-16,-36-18 15</inkml:trace>
  <inkml:trace contextRef="#ctx0" brushRef="#br0" timeOffset="455959.1162">29263 11730 0,'0'-18'16,"-18"18"-16,36 0 31,35 18-15,-18 0-16,18-1 0,18-17 15,17 18-15,0-1 0,18-17 16,0 18-16,17-18 15,-17 0-15,17-18 0,-17 18 16,-18-17-16,54-1 16,-107 18-16,-18 0 15,-34 0-15,-18 0 16</inkml:trace>
  <inkml:trace contextRef="#ctx0" brushRef="#br0" timeOffset="456319.5782">29669 11430 0,'0'0'0,"-18"0"16,-35 18-16,18-18 16,-18 17-16,-35 19 15,35-19-15,0 18 16,18-17-16,-18 17 0,17-17 0,-17 53 16,36-36-1,17 18-15,0 17 16,17-52-16,54 35 15,-36-18-15,89 0 16,-36-35-16,53 36 16,-88-19-1</inkml:trace>
</inkml:ink>
</file>

<file path=ppt/ink/ink15.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5.52901" units="1/cm"/>
          <inkml:channelProperty channel="Y" name="resolution" value="65.45454" units="1/cm"/>
          <inkml:channelProperty channel="T" name="resolution" value="1" units="1/dev"/>
        </inkml:channelProperties>
      </inkml:inkSource>
      <inkml:timestamp xml:id="ts0" timeString="2017-11-26T01:37:12.433"/>
    </inkml:context>
    <inkml:brush xml:id="br0">
      <inkml:brushProperty name="width" value="0.10583" units="cm"/>
      <inkml:brushProperty name="height" value="0.10583" units="cm"/>
      <inkml:brushProperty name="color" value="#0070C0"/>
    </inkml:brush>
  </inkml:definitions>
  <inkml:trace contextRef="#ctx0" brushRef="#br0">1023 3124 0,'0'18'0,"18"16"0,-1 17 16,36 85-16,-35-50 16,0-1-16,-1 0 15,18 51-15,-17-85 16,-18 0-16,18-17 0,-18-17 15,0-1-15,-18-32 16,-17-69 0,0 34-16,17-18 0,-17-84 15,17 68 1,-17-120-16,35 121 16,17-53-16,19 104 15,17-1-15,-18 17 0,53 17 16,-53 17-16,1 17 15,-1-1-15,0 19 16,-17-1-16,-18 34 16,0-34-16,-18 0 0,0-17 15,-17 1-15,-18 16 16,18-35-16,17-16 0,1 0 16,-19-16-1,36-19-15,0 19 16</inkml:trace>
  <inkml:trace contextRef="#ctx0" brushRef="#br0" timeOffset="288.9527">1658 2937 0,'-18'18'0,"36"-36"0,-53 69 15,17 0-15,18 1 0,-17-1 16,17 17-16,0 68 16,0-51-16,17 34 15,1-68-15,17 0 16,-17-17-16,17 1 0,0-19 15,18 2-15,-18-1 16</inkml:trace>
  <inkml:trace contextRef="#ctx0" brushRef="#br0" timeOffset="683.2859">1923 3499 0,'0'0'15,"17"68"-15,1-34 0,35 1 16,-18-19-16,-17-16 16,17 0-16,0 0 0,18-33 15,-35-1-15,-18-17 16,0 16-16,0-15 15,0 32-15,0 36 32,35 67-17,-17-52-15,17 70 16,-17-52-16,17 51 16,-35-68-16,18 33 15,-18-32-15,-36-1 16,19-17-16,-36-17 15,18-17-15,-36-17 16,36 17-16,17-17 16,-17-1-16</inkml:trace>
  <inkml:trace contextRef="#ctx0" brushRef="#br0" timeOffset="1246.2927">2434 2955 0,'-17'0'15,"-19"33"1,19-15-16,-1 15 0,0-15 0,18 16 15,-17 17 1,17-34-16,0 0 0,17 0 16,1-17-16,0 34 15,17-34-15,-17 17 0,-1-17 16,18 16 0,-17-16-16,0 0 15</inkml:trace>
  <inkml:trace contextRef="#ctx0" brushRef="#br0" timeOffset="1445.3599">2558 3039 0,'0'18'16,"0"16"-16,17-1 15,1-15-15,0-1 16,-1 0-16,1 0 16,-1-17-1</inkml:trace>
  <inkml:trace contextRef="#ctx0" brushRef="#br0" timeOffset="1717.7378">2663 2852 0,'0'18'15,"18"-2"-15,0 19 16,-1-19-16,36 2 16,-35-1-16,17-1 0,18 19 15,-18-1 1,-17-18-16,-18 2 15,0-1-15,-18 17 16,1-34-16,-1 17 0,1 0 16,-19-17-16,19 0 15,17 17-15</inkml:trace>
  <inkml:trace contextRef="#ctx0" brushRef="#br0" timeOffset="1974.9181">3210 3449 0,'0'33'16,"0"-66"-16,-17 83 0,-19 1 16,19-16-16,-19-1 15,1-17-15,18-1 16,-1 2-16,0-18 16</inkml:trace>
  <inkml:trace contextRef="#ctx0" brushRef="#br0" timeOffset="2430.3642">3581 3346 0,'17'0'15,"-34"0"-15,52-17 0,-17 34 16</inkml:trace>
  <inkml:trace contextRef="#ctx0" brushRef="#br0" timeOffset="2579.3838">3828 3363 0,'0'0'0,"0"-17"16,17 17-1,1-17-15,0 17 0</inkml:trace>
  <inkml:trace contextRef="#ctx0" brushRef="#br0" timeOffset="2703.2556">4004 3295 0,'18'0'16,"-1"0"15</inkml:trace>
  <inkml:trace contextRef="#ctx0" brushRef="#br0" timeOffset="2953.452">4463 3278 0,'0'0'15,"0"17"-15,-18 0 16,18 0-16,-53 34 16,35-33-16,-17 15 15,18-15 1</inkml:trace>
  <inkml:trace contextRef="#ctx0" brushRef="#br0" timeOffset="3553.0142">4833 3006 0,'0'17'16,"0"33"0,0-15-16,35 33 15,-17-51-15,35 34 16,-35-51-16,17 0 16,-18 0-16,19-34 15,-19 0-15,-17 17 16,0-34-16,0 16 15,0 70 1,36 33 0,-19-17-1,19 0-15,-19 0 0,18 34 16,-17-50-16,0-19 16,-18 35-16,-18-33 15,-17-2-15,17-16 16,-52-16-1,52 16-15,-17-35 0,17 18 16,0-16-16,1-2 0,-18 1 16</inkml:trace>
  <inkml:trace contextRef="#ctx0" brushRef="#br0" timeOffset="3899.1213">5309 2478 0,'-17'0'16,"17"17"-16,-36 0 15,36 0-15,-35 17 16,17-17-16,1 34 16,17-34-16,-18 34 15,18-34-15,0 1 16,18-2-16,-1 1 0,1 1 0,0 15 16,-1-33-1,1 18-15,0-18 0,-1 16 16,1-16-16</inkml:trace>
  <inkml:trace contextRef="#ctx0" brushRef="#br0" timeOffset="4170.8691">5433 2495 0,'17'-17'16,"1"-1"-1,53 2 1,-54-1-16,19 17 0,-19 0 15,1 0-15</inkml:trace>
  <inkml:trace contextRef="#ctx0" brushRef="#br0" timeOffset="4310.0466">5556 2478 0,'0'34'15,"0"-68"-15,18 102 0,-18-51 0,18 34 16,-1-17-16,1-17 15,-18 0-15,17 35 16,-17-36-16,0 1 16</inkml:trace>
  <inkml:trace contextRef="#ctx0" brushRef="#br0" timeOffset="4464.8741">5750 2631 0,'0'0'16,"18"34"-16,0-34 0,17 34 16,-18-34-16,1 0 15,0 0-15,-1 0 0,1 0 16</inkml:trace>
  <inkml:trace contextRef="#ctx0" brushRef="#br0" timeOffset="4592.9271">5838 2631 0,'0'0'0,"-17"34"0,-1-17 0,1 0 15,-1 34 1,18-34-16</inkml:trace>
  <inkml:trace contextRef="#ctx0" brushRef="#br0" timeOffset="5200.1757">5997 2308 0,'18'0'16,"0"34"0,-1-34-16,1 33 15,-18-15-15,35 16 16,-35-1-16,18-15 0,-18-1 15,17 0-15,-17 17 16,0-17-16,0-34 31</inkml:trace>
  <inkml:trace contextRef="#ctx0" brushRef="#br0" timeOffset="5871.7482">5891 2239 0,'-17'0'16,"34"0"31,1 18-16,0-2-15,-1-16-16,1 18 0,0-1 15,35 17-15,-1-1 16,-16-15-16,-19-18 15,19 17-15,-1 0 16,-17-17-16,-18 17 16,0-1-1,-18-16 1,0 0 0,18 18-1,-17-1 1,17 0-16,-18 34 15,0-34-15,1 17 16,-1 0-16,0 0 16,1-17-16,17 0 15</inkml:trace>
  <inkml:trace contextRef="#ctx0" brushRef="#br0" timeOffset="6317.6857">6332 2239 0,'0'0'16,"0"-16"-16,0 32 31,18 2-15,0 16-16,17-17 0,0 50 15,-17-32 1,17-1-16,18 68 0,-35-51 16,-18-17-16,17 17 15,1 1-15,-18 66 16,0-84-16,0 17 0,-18 0 15,1 18-15,-1-53 16,-17 35-16,17-33 16,18-1-16,-18-17 15</inkml:trace>
  <inkml:trace contextRef="#ctx0" brushRef="#br0" timeOffset="15059.464">811 5763 0,'18'17'0,"17"-17"16,18 0-16,0-17 0,18 1 15,-18-19-15,17 1 16,18 0-16,-35 0 0,71-34 15,-89 34-15,0 17 16,-52 17 0,-1 0-16</inkml:trace>
  <inkml:trace contextRef="#ctx0" brushRef="#br0" timeOffset="15193.0386">1199 5780 0,'0'0'16,"36"120"-16,-19-70 0,36 87 15,-17-87-15,34 36 16,-35-35-16,1-34 0,17 17 16,-18-34-1</inkml:trace>
  <inkml:trace contextRef="#ctx0" brushRef="#br0" timeOffset="15453.7432">1746 6189 0,'0'0'0,"18"34"0,0 17 15,-18-34-15,0 0 16,0-34 0,-18 0-16,-17-34 15,35 17-15,-18-18 0,0-33 16,18 34-16,18 0 15,0 17-15,17 1 16,0 15-16,-17 18 16,17-16-16,0 16 15,18 0-15</inkml:trace>
  <inkml:trace contextRef="#ctx0" brushRef="#br0" timeOffset="15820.7148">2028 5968 0,'0'0'15,"-17"0"17,17 33-17,0-15-15,-18 50 16,18-34-16,0 0 16,18-17-16,-1 0 0,36 0 15,-17-17-15,-19-17 16,19 0-16,-19-18 15,1 2-15,-18-35 16,0 33-16,0 2 0,-18-1 16,1 0-16,-36-17 15,35 33-15,0 18 16,18 34-16,0 1 16,18-1-16,35 33 15,-18-49-15,53 33 16,-52-51-16,34 0 15,-34 0-15,-19-18 16,-17 2-16,0-1 16,-17-17-16,-1 17 15</inkml:trace>
  <inkml:trace contextRef="#ctx0" brushRef="#br0" timeOffset="15915.0758">2417 5985 0,'52'0'16,"-34"0"-16,0 0 15,-1-17-15,1-1 16</inkml:trace>
  <inkml:trace contextRef="#ctx0" brushRef="#br0" timeOffset="16405.2154">2399 5814 0,'0'17'15,"0"-34"-15,0 52 0,35 16 16,-17-35-16,17 18 16,-17-16-16,17-1 15,-17-1-15,-18 2 0,17-18 16,-17-18-1</inkml:trace>
  <inkml:trace contextRef="#ctx0" brushRef="#br0" timeOffset="16532.6463">2311 5491 0,'0'0'0,"17"0"16,1 17-1,0 0-15</inkml:trace>
  <inkml:trace contextRef="#ctx0" brushRef="#br0" timeOffset="16805.5526">2734 5900 0,'18'34'16,"-36"-68"-16,36 84 0,-36-50 15,-17-34 1,17 1 0,-17-19-16,17-16 15,18 34-15,0 17 16,18-17 0,-1 34-16,1 17 0,35 17 15,-35 0 1,-1 1-16,1-19 0,0 19 15,17 16-15,-17-35 16,-1-16 0</inkml:trace>
  <inkml:trace contextRef="#ctx0" brushRef="#br0" timeOffset="16972.1949">2946 5644 0,'17'51'16,"-34"-102"-16,52 136 0,-17-51 16,-1-17-16,19 17 15,-19-17 1</inkml:trace>
  <inkml:trace contextRef="#ctx0" brushRef="#br0" timeOffset="17139.434">2840 5287 0,'18'-17'16,"-1"17"-1,1 17 1,-1 0-16</inkml:trace>
  <inkml:trace contextRef="#ctx0" brushRef="#br0" timeOffset="17683.2695">3140 5747 0,'0'-18'16,"0"1"-16,-18 0 0,18 0 15,18 1-15,-18-2 16,17 18-16,1 0 16,17 0-1,-17 0 1,0 0-16,-1-17 16,1 0-16,-1 17 15,-17-17-15,0 0 0,0 0 16,-17 17-1,-1 34 1,18-17-16,-17 35 16,17-36-16,0 1 0,17 0 15,18 0-15,18-17 16,-35 0-16,17 0 16,-17-17-16,35 17 15,-35 17-15,34 52 16,-34-36-16,0 19 15,-1 15-15,1-16 0,0 0 16,-36 34-16,0-33 16,-35-1-1,18-34-15,0-17 0,-18 0 16,0-51 0,18 0-16,35 17 0,-18-102 15,53-18 1,-17 86-16,17 0 0,36-17 15,-36 51 1,0 17-16,-17 17 0,0 0 16,-1 0-16</inkml:trace>
  <inkml:trace contextRef="#ctx0" brushRef="#br0" timeOffset="17866.4335">3810 5134 0,'0'0'16,"0"51"-16,18-35 0,-18 2 16,35 33-16,-17-51 15</inkml:trace>
  <inkml:trace contextRef="#ctx0" brushRef="#br0" timeOffset="17979.2497">4057 5525 0,'0'0'0,"18"0"0,-36 0 16</inkml:trace>
  <inkml:trace contextRef="#ctx0" brushRef="#br0" timeOffset="22984.5176">1499 12504 0,'-53'-34'0,"106"68"0,-159-85 16,36 68-16,17 17 16,18 1-16,-1 16 0,1 50 15,18-50 1,17 18-16,0-18 0,17 0 16,36 51-16,-18-68 15,18-17-15,0 17 0,0-34 16,106 34-1,-36-16-15,-87-2 16,-1 52-16,-35-34 16,0 0-16,-35 1 0,-1-1 15,-52 34-15,53-34 16,-53 0-16,52-17 16,19-17-16</inkml:trace>
  <inkml:trace contextRef="#ctx0" brushRef="#br0" timeOffset="23506.4787">2011 12998 0,'-71'34'16,"142"-68"-16,-177 85 0,53 17 15,18-17-15,35 35 16,0-52-16,17-1 0,1 1 15,17-16-15,1-18 16,-1 0-16,18 0 0,17-52 16,-34 19-16,-1-36 15,-35 35-15,0 1 16,-18-2-16,1 1 16,-19 17-16,19 0 0,-19 17 15,19 0-15,-1 17 16,18 0-16,35 52 15,-17-36-15,17-15 16,36 33-16,-36-51 0,36 16 16,-54-16-1,-17-16 1,-17-19-16,-1 19 16,1 16-16,-1-18 15,18 1-15,18 17 16,34 0-1,-34 17-15,0-17 16,17 0-16,-17 0 0,-1-17 16,1 1-1,-18-2 1,-18 18 0,36-17-1,0 17-15,-1 0 16</inkml:trace>
  <inkml:trace contextRef="#ctx0" brushRef="#br0" timeOffset="23874.092">2628 13219 0,'0'0'16,"53"102"-16,-18-50 0,1-1 15,-19 0-15,19-17 0,17-1 16,-53-15-16,17-1 16,-34-17-16,-19-51 15,1 16-15,-53-66 16,35 32-16,-18-100 16,36 100-1,17-50-15,36 85 16,53 0-16,-36 34 15,35 17-15,-34 17 16,-19 0-16,19 51 16,-36-51-16,-18 18 15,0-19-15,-35-15 16,36-2-16,-36-32 16,53-19-16,-18-50 15</inkml:trace>
  <inkml:trace contextRef="#ctx0" brushRef="#br0" timeOffset="24077.7925">2540 12215 0,'0'17'16,"53"51"-1,35 85 1,-35-67-16,-18-1 15,18 17-15,0-17 0,35 51 16,-52-85-16,17 34 16,-36-68-16,1 0 15</inkml:trace>
  <inkml:trace contextRef="#ctx0" brushRef="#br0" timeOffset="24329.7463">3122 12794 0,'18'34'15,"-36"-68"-15,53 85 0,-17-34 0,0 17 16,-1-17-16,1-17 16,-18 17-16,0-34 15</inkml:trace>
  <inkml:trace contextRef="#ctx0" brushRef="#br0" timeOffset="24452.1744">3052 12555 0,'17'0'16,"1"0"-1,-18 18-15,17-18 0</inkml:trace>
  <inkml:trace contextRef="#ctx0" brushRef="#br0" timeOffset="24869.5991">3298 12794 0,'36'34'16,"-72"-68"-16,89 68 0,-35-17 15,-18-34-15,0 0 16,0-17 0,0 17-16,0-1 0,0 2 15,0-1 1,0 34 15,18 17-31,-1-17 16,1 0-16,0 0 15,17 17-15,0-17 16,18 34-16,-18-34 16,18 51-16,-35-34 15,0 34 1,-18-34-16,0 0 0,-36 34 15,19-50-15,-36-2 16,35-16-16,-35-34 16,18 1-16,0-53 15,17 18-15,18-85 16,0 68-16,0 0 16,18-68-1</inkml:trace>
  <inkml:trace contextRef="#ctx0" brushRef="#br0" timeOffset="25008.0121">3669 12096 0,'0'0'0,"18"0"0,-18 34 15,17-17-15,-17 0 16</inkml:trace>
  <inkml:trace contextRef="#ctx0" brushRef="#br0" timeOffset="25130.8291">3916 12590 0,'35'0'16,"-70"0"-16,70 16 0</inkml:trace>
  <inkml:trace contextRef="#ctx0" brushRef="#br0" timeOffset="27009.1932">5768 13270 0,'0'0'15,"-35"-16"-15,-36-2 16,36 18-16,-18 0 15,18 18-15,-54 49 16,72-33-16,-18 69 16,35-52-16,0 0 0,35 17 15,0-51-15,53 17 16,-35-34 0,53-51-16,-71 17 15,1 0-15,-19 0 0,-17-1 16,0 2-16,0-1 0,-35 16 15,-18-33-15,35 51 16,-17 0 0,17 18-16,18 33 15,53 16-15,-35-32 16,17-1-16,53 0 16,-52-17-16,52 34 15,-53-34-15,1 0 16</inkml:trace>
  <inkml:trace contextRef="#ctx0" brushRef="#br0" timeOffset="27377.5662">6244 12811 0,'-17'17'15,"34"-34"-15,-70 51 0,36-1 0,-36 2 16,35-1-16,-17 17 15,35-34-15,-18 17 16,18 0-16,18-17 0,-1 35 16,1-36-16,53 19 15,-54-19 1,54 1-16,-54 1 16,19-18-16,-19 16 15</inkml:trace>
  <inkml:trace contextRef="#ctx0" brushRef="#br0" timeOffset="27682.829">6491 12913 0,'0'0'16,"-35"-17"-16,17 17 15,-17 17-15,17 0 16,1 17-16,17 0 0,0-17 0,0 17 16,17 0-16,1-17 0,52 0 15,-34-17-15,34-17 16,-34 0-16,-1-17 16,-17 0-1,-36-17-15,0 34 16,-52 0-16,34 0 15,1 17-15,17 0 16,-17 0-16,35 17 16</inkml:trace>
  <inkml:trace contextRef="#ctx0" brushRef="#br0" timeOffset="27955.5718">6650 12742 0,'0'-16'16,"0"32"-16,0-16 0,35 18 15,0-1-15,18 34 16,-17-34 0,34 16-16,-35 2 15,1-1-15,-19-17 16,-17 17-16,-17-17 15,-19 17 1,1 0-16,-18 0 16,36-17-16,17 1 0,-18-2 15,18 1-15</inkml:trace>
  <inkml:trace contextRef="#ctx0" brushRef="#br0" timeOffset="28856.2242">7549 13203 0,'18'0'15,"35"33"1,0-33-16,17 18 0,1-18 16,0 0-16,-1 16 0,54-16 15,-54 0-15,36 0 16,-71 0-16,-17-16 16,0 16-16</inkml:trace>
  <inkml:trace contextRef="#ctx0" brushRef="#br0" timeOffset="29040.4574">8096 13168 0,'36'17'0,"-1"-17"15,0 18-15,0-2 16,1-16-16,17 35 16,-36-1-16,1-1 15,-18-15-15,0-2 0,-18 19 16,-52-1-16,52 0 15,-17-17-15,-18 17 16</inkml:trace>
  <inkml:trace contextRef="#ctx0" brushRef="#br0" timeOffset="29501.4823">8767 12573 0,'17'51'15,"-34"-102"-15,52 153 0,-18-51 16,1 0-16,0 17 0,17 102 16,-17-85-16,-1 0 0,1 0 15,-18 0-15,35 35 16,-17-86-16,17 34 16,-17-51-16,-1 0 15,1-34-15</inkml:trace>
  <inkml:trace contextRef="#ctx0" brushRef="#br0" timeOffset="30035.4419">8767 12555 0,'0'0'16,"17"-16"-16,1-2 0,52 1 15,-17 1 1,88 16-16,-52 16 16,-1-16-16,141 35 15,-105-35-15,140 0 16,-123 0-16,124-18 16,-159 1-16,70 17 15,-123 0-15,0 35 16,-53-1-16,18-1 15,-18 2-15,-18 15 0,18 19 16,-18-1-16,18 68 16,0-51-16,18 85 15,0-85-15,17 69 16,0-86-16,0 85 16,-35-102-16,18 17 15,-18 34 1,0-50-16,-18 15 15,1-32-15,-1-1 0,-35-1 16,18-15-16,0-2 16,-18-16-16,17 0 15,-16 0-15,-19-16 0,-70-2 16,70 18-16,-105 0 16,70 0-16,36 0 15,-89 18-15,88-2 16,-17-16-16,70 0 15,1 0-15,-1 0 0</inkml:trace>
  <inkml:trace contextRef="#ctx0" brushRef="#br0" timeOffset="30535.6527">9013 13424 0,'0'0'16,"-17"0"-16,17 17 0,-18 0 16,1 34-1,17-34-15,0 17 0,0 0 16,0 34-16,17-34 15,1 0-15,-18 0 0,35 34 16,-17-33-16,-1-2 16,1 1-16,0 0 0,17 17 15,0-33 1,1-1-16,16-1 0,1 2 16,0-18-16,88 16 15,-70-16-15,17 0 16,0-16-16,-17 16 0,17-18 0,-35 2 15,18 16-15,-36 0 16</inkml:trace>
  <inkml:trace contextRef="#ctx0" brushRef="#br0" timeOffset="31349.0444">9525 13355 0,'-35'-16'16,"17"16"-16,-17-18 16,17 36-1,1-18-15,-19 34 16,19-17-16,-1 34 15,18-34-15,0 16 16,18-15-16,-1-1 0,19 17 16,-19-34-16,1 0 15,-1 0-15,19-18 16,-19 18-16,-17-51 16,18 35-16,-18-1 0,0-17 15,-18 16-15,18 2 16,18 16-1,0 34 1,17-17-16,-17 17 0,17-18 16,18 19-16,-36-19 15,19 19-15,-19-18 16</inkml:trace>
  <inkml:trace contextRef="#ctx0" brushRef="#br0" timeOffset="31671.1269">9807 12878 0,'0'0'15,"-17"18"-15,-1-1 16,0 34 0,1-34-16,-1 0 0,0 17 15,1 17-15,17-34 16,0 35 0,0-36-16,17 1 0,-17 1 15,36 15-15,-19-15 16,19-2-16,-19-16 0,19 0 15,-19 0-15,1 0 16</inkml:trace>
  <inkml:trace contextRef="#ctx0" brushRef="#br0" timeOffset="31859.7479">9984 13032 0,'-18'34'16,"18"0"0,0 0-16,0 0 15,18-17-15,-18 1 0,35-2 16,-17-16 0,-1 0-16,1 0 0</inkml:trace>
  <inkml:trace contextRef="#ctx0" brushRef="#br0" timeOffset="32121.2854">10142 12913 0,'0'17'16,"18"0"-16,17 17 15,-17-17-15,0 0 16,34 17-1,-16-17-15,-19 0 0,1 17 16,-18-17-16,0 1 16,-18-18-16,18 16 0,-17 1 15,-36 1 1,35-2-16,1-16 0,-1 17 16,0 1-16,1-2 15</inkml:trace>
  <inkml:trace contextRef="#ctx0" brushRef="#br0" timeOffset="32899.574">9843 14342 0,'-18'0'0,"18"18"16,18-1 0,-18 17-16,17 17 0,1 68 15,-18-33 1,17-19-16,-17 2 0,18 67 16,0-102-16,-18-1 15,17 19 1,-17-35-16,0-34 15</inkml:trace>
  <inkml:trace contextRef="#ctx0" brushRef="#br0" timeOffset="33711.3574">9578 14513 0,'18'0'16,"17"-17"0,-18 1-16,1-19 0,35-33 15,-18 33 1,-17 2-16,0 15 0,-1-15 16,1 16-16,0-18 15,-18 19-15,17 32 16,1 19-1,-18-1-15,35 33 16,0-49-16,-17 16 16,53 17-16,-19-16 15,-34-19-15,0-16 16</inkml:trace>
  <inkml:trace contextRef="#ctx0" brushRef="#br0" timeOffset="34249.4125">9402 15603 0,'17'51'16,"18"-35"-16,18 69 16,0-50-16,35 33 15,-52-17-15,34 0 16,-34-17-16,17 17 16,-36-34-16,1-17 15</inkml:trace>
  <inkml:trace contextRef="#ctx0" brushRef="#br0" timeOffset="34446.4272">9807 15619 0,'-35'18'15,"17"-1"1,-17 17-16,-18 33 15,18-15-15,0-18 0,-1 0 16,-34 51-16,52-68 16,18 17-16</inkml:trace>
  <inkml:trace contextRef="#ctx0" brushRef="#br0" timeOffset="34750.977">10142 15347 0,'0'0'15,"-35"34"-15,17 17 16,1-34-16,-18 35 15,17-36-15,18 1 16,0 1-16,0-2 16,18 2-16,17 15 15,-18-15-15,1-18 0,17 17 16,1-1 0,-19-16-16,19 0 15,-19 0-15</inkml:trace>
  <inkml:trace contextRef="#ctx0" brushRef="#br0" timeOffset="34961.807">10372 15416 0,'-18'0'16,"36"0"-16,-36 16 0,18 19 15,0-19-15,0 18 0,18 17 16,-1-33-16,1 33 16,-18-34-16,18-17 15,-1 0-15</inkml:trace>
  <inkml:trace contextRef="#ctx0" brushRef="#br0" timeOffset="35240.8168">10513 15313 0,'0'0'16,"0"17"0,35 34-16,0-34 15,18 34 1,-17-33-16,-1 16 0,0-18 15,0 1-15,-17 1 16,0-18-16,-18 16 0,-18 2 16,0-18-1,1 17-15,-19-1 0,19-16 0,-18 18 16,-18 33 0,35-51-16,0 17 0,1-17 15</inkml:trace>
  <inkml:trace contextRef="#ctx0" brushRef="#br0" timeOffset="36375.6722">10089 16470 0,'18'0'0,"0"0"16,-1 0-16,19 18 0,17-18 16,-18 17-16,0-17 15,-17 0-15</inkml:trace>
  <inkml:trace contextRef="#ctx0" brushRef="#br0" timeOffset="36502.8247">10089 16658 0,'36'0'0,"-72"0"0,107 0 16,0 0-16,-36 0 15,18-17-15</inkml:trace>
  <inkml:trace contextRef="#ctx0" brushRef="#br0" timeOffset="36797.3516">10583 16573 0,'0'68'0,"0"-51"15,18 17-15,0 0 0,52 0 16,-35-17-16,1-17 16,17 0-16,-18 0 0,0-17 15,0 0-15,-17 0 16,17-34-16,-35 17 16,-17-34-1,-19 34-15,1 0 0,0-1 16,-18 19-16,-53-19 15,53 19-15,0 16 0,0 0 16,18 0-16,-18 16 16</inkml:trace>
  <inkml:trace contextRef="#ctx0" brushRef="#br0" timeOffset="37365.6062">6138 13952 0,'0'16'0,"18"19"16,35 32 0,-18-33-1,18 1 1,-18-19-16,1 2 16,-19-1-16,1-17 0,-18 16 15</inkml:trace>
  <inkml:trace contextRef="#ctx0" brushRef="#br0" timeOffset="37493.0686">6227 14224 0,'0'0'15,"17"0"-15,1 17 16,-1 0-16,1-17 0,17 17 16,-17-1-16,0-16 0,-1 18 15</inkml:trace>
  <inkml:trace contextRef="#ctx0" brushRef="#br0" timeOffset="37832.8255">6738 14206 0,'0'0'16,"-18"69"-16,1-35 0,17-1 0,0 2 16,17-1-16,1 0 15,35 17-15,-18-51 16,53 0-16,-52-16 16,34-36-16,-52 18 15,0-51-15,-18 51 16,-53-35-1,17 53-15,-69-35 16,52 33-16,-71 18 16,89 0-16,0 18 0,-36 16 15</inkml:trace>
  <inkml:trace contextRef="#ctx0" brushRef="#br0" timeOffset="38388.5622">9613 12096 0,'0'0'0,"0"-18"0,18 18 16,-18 18 0,0 33-16,0 0 15,17 34 1,-17-34-16,0-17 0,18 1 16,0 15-16,-1-33 15,1 1-15,0-18 16</inkml:trace>
  <inkml:trace contextRef="#ctx0" brushRef="#br0" timeOffset="38660.4796">9402 12215 0,'35'-34'15,"18"-34"-15,-18 33 16,36-66 0,-36 66-16,-18-16 15,1 35-15,0 16 16,-1 51 0,1 0-16,17-17 15,-17 0-15,53 34 16,-36-34-16,0-17 0,0-17 15,18 17 1</inkml:trace>
  <inkml:trace contextRef="#ctx0" brushRef="#br0" timeOffset="41569.3419">9013 11126 0,'0'-18'0,"-17"18"15,17 52 1,0 15-1,17-16-15,-17-16 16,18-1-16,17 0 0,18 17 16,-17-34-16,52-34 15,-53 0-15,36-51 16,-54 34-16,1-52 16,-18 52-16,0-17 15,-18 35 1,1-2-16,17 36 15,-18 33-15,18-17 16,18 17-16,-1 0 0,1 0 16,0 51-16,-1-51 15,1 35 1,-1-53-16,-17 35 16,-17-51-16,-1 1 0,1-2 15,-1-16-15,-35 0 16,35 0-16,-35-34 15,36 17-15,-18 1 0,-1-36 16,19 35 0,-1-34-16</inkml:trace>
  <inkml:trace contextRef="#ctx0" brushRef="#br0" timeOffset="41940.9286">8908 10768 0,'0'0'0,"17"0"16,-17-17 0,18 0-16,0-17 0,-1 17 15,36-34 1,-35 17-16,-1 17 0,1 0 16,0 0-16,-1 34 15,1 17 1,-18 0-16,35 17 15,-17-34-15,0 17 0,17 17 16,-18-33-16,19 15 16,-19-16-16</inkml:trace>
  <inkml:trace contextRef="#ctx0" brushRef="#br0" timeOffset="42637.6183">9878 10547 0,'-18'34'16,"1"-17"0,-19 34-16,19-34 15,-1 17-15,0-17 0,-35 17 16,36-17-1,-19 0-15,1 17 16,18-17-16,17 0 16,0 0-16,17-17 0,36 34 15,-18-17-15,54 1 16,-54-18-16,35 33 16,-52-33-1,17 34-15,-35-16 16</inkml:trace>
  <inkml:trace contextRef="#ctx0" brushRef="#br0" timeOffset="42915.6325">10072 10666 0,'0'17'15,"17"17"1,-17-17-16,18 34 16,-18-33-1,18 15-15,-18-16 16,17 0-16,1-17 15</inkml:trace>
  <inkml:trace contextRef="#ctx0" brushRef="#br0" timeOffset="43287.0187">10231 10547 0,'0'17'15,"35"17"1,-18-18 0,54 19-16,-53-18 15,17 0-15,36 17 16,-36-34-16,0 17 15,-17 0-15,-1-17 0,1 17 16,17 18-16,-35-19 16,0 1-1,0 0-15,-17-17 16,-1 17-16,0-17 16,1 17-16,-36 17 15,18-16-15,-1 33 16,1-17-16,17-18 15,18 19-15,-35-2 16</inkml:trace>
  <inkml:trace contextRef="#ctx0" brushRef="#br0" timeOffset="50933.8949">9278 10087 0,'-18'-17'15,"1"17"1,17-17-1,-18 17-15,1 0 16,-1 17-16,0 0 16,1 0-16</inkml:trace>
  <inkml:trace contextRef="#ctx0" brushRef="#br0" timeOffset="51066.8336">8731 10529 0</inkml:trace>
  <inkml:trace contextRef="#ctx0" brushRef="#br0" timeOffset="51146.4004">8696 10666 0,'-18'17'16,"36"-34"-16,-53 51 15</inkml:trace>
  <inkml:trace contextRef="#ctx0" brushRef="#br0" timeOffset="51289.7028">8555 11075 0,'0'33'16,"0"-66"-16,0 84 0,0-35 15,35 19-15,-35-19 16</inkml:trace>
  <inkml:trace contextRef="#ctx0" brushRef="#br0" timeOffset="51446.1876">8784 11653 0,'0'0'16,"35"35"-16,-17-35 0,35 16 16,-35-16-16,17 0 15</inkml:trace>
  <inkml:trace contextRef="#ctx0" brushRef="#br0" timeOffset="51656.8096">9596 11857 0,'35'18'16,"-18"-18"-16,19-18 15,-19 18-15</inkml:trace>
  <inkml:trace contextRef="#ctx0" brushRef="#br0" timeOffset="51801.2028">10072 11790 0,'0'0'16,"35"0"-16,-17 0 0,-1 0 15,1-18-15,17 1 16,1 1 0</inkml:trace>
  <inkml:trace contextRef="#ctx0" brushRef="#br0" timeOffset="51934.3125">10583 11534 0,'18'-17'0,"-36"34"0,54-51 16,-19 34-16,-17-17 0,36 0 16</inkml:trace>
  <inkml:trace contextRef="#ctx0" brushRef="#br0" timeOffset="52090.898">10848 11193 0,'0'0'0,"0"-16"0,0-19 16,0 1-1,0 17-15,0 1 0,0-19 16</inkml:trace>
  <inkml:trace contextRef="#ctx0" brushRef="#br0" timeOffset="52235.1602">10813 10700 0,'0'0'15,"-18"-17"-15,18 0 0,-18 0 0,18 0 16,-17-34 0,17 34-16,-18 0 15</inkml:trace>
  <inkml:trace contextRef="#ctx0" brushRef="#br0" timeOffset="52374.92">10283 10139 0,'0'0'0,"-35"-18"0,-71-16 16,71 17-16,0 0 16,-36-17-1,54 17-15,-1 0 0</inkml:trace>
  <inkml:trace contextRef="#ctx0" brushRef="#br0" timeOffset="52486.1792">9631 9883 0,'0'0'16,"-53"0"-16,0 0 0,18 0 15</inkml:trace>
  <inkml:trace contextRef="#ctx0" brushRef="#br0" timeOffset="62778.633">3969 17254 0,'0'0'0,"0"-17"0,0 34 31,17 17-15,1 17-16,0 51 15,-1-50-15,1 15 0,-18 2 16,18 16-16,-18 33 15,0-67-15,17 18 16,-17-53-16,0 2 16,0-36-1,0-49-15,0 16 16,0-1-16,0 1 0,0 0 16,0-85-16,0 69 15,0-53 1,18 69-16,35 0 15,-36 51-15,54 0 16,-53 17-16,35 34 16,-36-17-16,1 34 15,-18-34-15,-18 17 16,1-17-16,-1-17 16,-17-17-16,-18 17 15,17-17-15,1 0 16,18 0-16,-1-17 0,18 0 15,0 1-15</inkml:trace>
  <inkml:trace contextRef="#ctx0" brushRef="#br0" timeOffset="63029.2545">4551 17237 0,'0'0'0,"-18"0"16,1-18-16,17 36 16,-18-18-16,18 68 15,0-18-15,0 53 16,18-35-16,-18 68 16,17-84-16,1 50 15,-1-68-15,19 17 16,-19-34-16,1-17 15,17 0-15</inkml:trace>
  <inkml:trace contextRef="#ctx0" brushRef="#br0" timeOffset="63385.5328">4815 17662 0,'-35'18'15,"70"-36"-15,-87 36 0,52-2 0,-18 35 16,18-33-16,18 15 16,-1 1-16,18-34 15,-17 18-15,0-18 16,-1 0-16,19 0 16,-36-18-16,17-16 15,-17 17-15,0 1 0,0-2 16,0 2-16,-17-1 0,17-1 15,-18 2-15,18 32 32,18 19-17,-18-19-15,17 2 0,19 15 16,-19-15 0,18-2-1,-17-16-15,0-34 16</inkml:trace>
  <inkml:trace contextRef="#ctx0" brushRef="#br0" timeOffset="63591.9877">5027 17254 0,'53'85'16,"-106"-170"-16,141 221 0,-52-85 0,-19 1 15,18-1-15,-17-1 0,0 52 16,-18-67-16,-18-1 16,18-1-16,-18 1 0,18 1 15,-17-19-15,-1-16 16</inkml:trace>
  <inkml:trace contextRef="#ctx0" brushRef="#br0" timeOffset="64041.9303">5521 17493 0,'0'0'16,"0"51"-16,0-1 0,35 36 16,-17-52-16,0-1 15,-1 1-15,1 1 16,-18-19-16,17-16 0,-17 18 0,-17-18 16,-1-18-1,1 2-15,-1-19 0,-17 19 16,-1-69-16,36 34 15,-17-1-15,17 1 0,0-68 16,35 34 0,-17 68-16,17 0 15,0 17-15,0 34 16,-17-1-16,0 2 16,-18-1-16,0 0 0,0 1 0,-18-19 15,0 19-15,1-19 0,-18 1 16,17-17-16,-17 0 0,17 0 15,0 0 1,36-17-16</inkml:trace>
  <inkml:trace contextRef="#ctx0" brushRef="#br0" timeOffset="64276.3126">5927 17219 0,'0'0'0,"-36"18"0,19-1 16,-19 34-1,36-17-15,-17 68 16,17-50-16,0-1 0,0-1 16,17 1-16,1-16 0,17 16 15,-17-35-15,17 18 16,-17-34-16</inkml:trace>
  <inkml:trace contextRef="#ctx0" brushRef="#br0" timeOffset="65095.0232">6209 17594 0,'0'0'16,"-18"-17"-1,1 17 1,-1 0 0,0 17-16,1-17 15,-1 35 1,0-19-16,1 1 16,-1 17-16,18 1 15,0-19-15,0 2 0,0-2 16,35 1-16,-17 1 15,0-18-15,-1 0 0,19-18 16,-19 18 0,-17-17-16,18 17 0,-18-16 15,0-2-15,0-15 16,0 15-16,0 2 0,-18-2 16,1 1-16,-1 17 15,18 17 16,35 17-31,-17-16 16,17 33-16,-17-35 16,-1 1-16,1 1 0,0-2 15,17-16-15,-17 0 16,-1 0 0</inkml:trace>
  <inkml:trace contextRef="#ctx0" brushRef="#br0" timeOffset="66127.7184">6562 17645 0,'-18'-16'16,"0"16"-16,1 0 15,-1 0-15,0 16 16,1 1-16,-18 1 16,17-2-16,0 19 0,18-19 0,-17 18 15,17 17-15,17-33 16,19-1 0,-19-17-16,1 0 0,35-17 15,-18-1-15,0-16 16,-17 17-1,-18-17-15,0 18 0,0-19 16,0 19-16,-18 16 0,1-35 16,-1 19-1,0 16 1,18 16 0,18 19-16,-18-19 15,53 2 1,-18 15-16,1-33 15,-19 18-15,1-18 0,-1 16 16,19-16-16,-19 17 16,-17 1-16,-17-18 15,17 16 1,-18-32 0,18-2-1,-18 1-15,18-33 16,0 33-16,-17-1 0,17 2 15,0-2 1,17 1-16,-17 1 0,18 16 16,0 0-16,17 0 15,0 0-15,-35 16 0,18-16 16,17 17-16,-35 1 16,18-18-16,-18 16 15,-18-16 1,1 18-16,17-1 15,-18-1-15,36 18 16,-18-17-16,35 1 16,-18-18-1,19 16-15,-19-16 0,1 0 0,0-16 16,17-2 0,-35 1-16,0 1 15,-18-2-15,-17 2 16,17-1-1,1 17-15,-1-18 0,0 18 16,18 18 0,18-1-1,0-17-15,17 34 16,0-34-16,-17 0 0,0 16 16,-1-16-16,-17-16 31,0-18-16,18 34-15,-18-17 16,17-1 0,1 18-16,0 0 0,-1 0 15,19 18-15,-36-1 16,35-1 0,-35 2-16,18-18 15</inkml:trace>
  <inkml:trace contextRef="#ctx0" brushRef="#br0" timeOffset="66356.6698">7250 17219 0,'88'69'0,"-176"-138"0,211 189 15,-52-35-15,-54-34 16,1 51-16,-18-68 16,0 17-16,-18-17 0,1 17 15,-19-17 1,19-17-16,-1 1 16,0-18-16</inkml:trace>
  <inkml:trace contextRef="#ctx0" brushRef="#br0" timeOffset="66538.3624">7655 17680 0,'0'16'0,"0"-32"0,18 32 15</inkml:trace>
  <inkml:trace contextRef="#ctx0" brushRef="#br0" timeOffset="66676.9096">7832 17662 0,'17'0'15,"1"0"1,0-17-16,-1 17 16</inkml:trace>
  <inkml:trace contextRef="#ctx0" brushRef="#br0" timeOffset="66816.6361">8079 17696 0,'17'0'0,"-34"0"0,52 0 16,-35-16 15</inkml:trace>
  <inkml:trace contextRef="#ctx0" brushRef="#br0" timeOffset="67525.0027">8467 17509 0,'-18'-16'16,"36"32"-16,-36-50 0,0 17 15,1 17-15,17 35 31,17 49-31,1-32 16,17 66-16,-17-67 16,17 18-1,-35-35-15,18-17 16,-36-34 0,-17-52-16,17 35 15,1-17-15,17 0 0,-18-68 16,18 51-1,0 17-15,53-85 16,0 102 0,-18 34-16,18 34 15,-35-1-15,-1 19 0,-17 34 16,-17-35-16,-36 16 16,35-49-1,-17 15-15,17-15 16,1-18-16,17-18 15</inkml:trace>
  <inkml:trace contextRef="#ctx0" brushRef="#br0" timeOffset="67741.708">8925 17288 0,'0'0'15,"-35"34"-15,17-1 0,1 53 16,17-34-16,17 66 16,1-67-16,0 1 15,17-19-15,-17 18 0,17-33 16,18 33 0,-18-51-16,-17 0 15</inkml:trace>
  <inkml:trace contextRef="#ctx0" brushRef="#br0" timeOffset="68062.7751">9137 17544 0,'35'16'15,"-70"-32"-15,88 32 0,0 1 16,-36-17-16,36 34 16,-35-16-1,-18-2-15,0 19 0,-18 16 16,1-17-16,-1-18 16,18 19-16,-35-1 15,35-17-15,0-1 16,35-16-1,-17 0-15,17 0 0,-17-16 0,17 16 16,0-17 0,-17 17-16,-18-18 15</inkml:trace>
  <inkml:trace contextRef="#ctx0" brushRef="#br0" timeOffset="68207.4117">9208 17747 0,'0'0'16,"52"0"-16,-16 0 0,34 0 15,-52-16-15,17 16 16</inkml:trace>
  <inkml:trace contextRef="#ctx0" brushRef="#br0" timeOffset="68530.4203">9560 17696 0,'0'51'16,"0"-102"-16,0 136 0,0-16 16,18-52-16,17 17 15,-17-34-15,17 0 0,0-18 16,-17 2-1,0-35-15,-18 33 16,0 1-16,0-17 16,0 18-16,-18 16 0,18 16 31,35 18-15,-35-17-16,18 1 0,35-2 15,-35 2-15,-1-18 16,1 17-16</inkml:trace>
  <inkml:trace contextRef="#ctx0" brushRef="#br0" timeOffset="68734.8501">9843 17390 0,'17'68'0,"-17"18"16,18 15-1,17-15-15,-35-52 16,18 17-16,-1-35 16,1 2-16</inkml:trace>
  <inkml:trace contextRef="#ctx0" brushRef="#br0" timeOffset="69042.4481">10072 17696 0,'0'51'15,"0"-102"-15,0 120 0,0-53 0,17 1 16,1-17-16,17 0 15,-17 0-15,0-17 16,-18 1-16,17-2 16,-17 2-1,0-1-15,18 34 32,0-1-17,-1 2-15,1-2 16,-1 1-16,1-17 0,0 18 15,-1-18 1,1-18-16</inkml:trace>
  <inkml:trace contextRef="#ctx0" brushRef="#br0" timeOffset="69276.0572">10336 17322 0,'53'68'15,"-106"-136"-15,124 170 0,-53-51 0,17 34 16,-17-34-16,-18 0 16,17-17-16,-17 1 0,0-1 15,-17 33-15,-1-49 16,0 15-1,1-15-15</inkml:trace>
  <inkml:trace contextRef="#ctx0" brushRef="#br0" timeOffset="69903.0647">10672 17475 0,'0'0'15,"0"85"-15,17-51 0,18 68 16,-17-51-16,0 0 0,-1 1 16,19 16-1,-19-51-15,-17 0 0,-17-34 16,-1-17 0,-17 0-16,-1-52 15,19 36 1,17-1-16,0 0 0,0-1 15,0 1-15,53-34 16,-18 51-16,0 17 16,1 17-16,-19 17 0,36 17 15,-53 0-15,0 51 16,-18-51-16,1 1 16,-18-2-16,-36 19 15,53-35-15,1-17 0,-1 0 16,0 0-16,18-17 15,18-1-15</inkml:trace>
  <inkml:trace contextRef="#ctx0" brushRef="#br0" timeOffset="70187.2536">11183 17355 0,'0'-33'16,"0"66"-16,18-83 0,-36 50 15,18 17-15,-18 16 16,1 2-16,-1 16 16,18 1-16,-17-1 0,17 16 15,0-16-15,17 34 16,1-34-16,-1-17 0,1-16 15,0 15-15,17-15 16,-17-1-16,-1-17 0,1 17 0,0-17 16,-1 0-1</inkml:trace>
  <inkml:trace contextRef="#ctx0" brushRef="#br0" timeOffset="70844.0839">11536 17509 0,'0'0'15,"-18"17"1,1 17-16,-1-17 16,-17 0-1,17 0-15,0 17 0,1-17 16,-1 1-16,18 16 15,0-1-15,35 1 16,1-17-16,17 1 16,-36-2-16,18-16 15,-17 0-15,17 0 0,-17 18 16</inkml:trace>
  <inkml:trace contextRef="#ctx0" brushRef="#br0" timeOffset="71199.9959">11765 17560 0,'0'0'0,"-17"34"16,17 1-16,0-2 0,0 36 15,17-35-15,1 17 16,17-35-16,-17-16 15,-1 18-15,36-18 16,-35-18-16,0-16 16,-18 17-16,17-17 15,-17 1-15,0-1 16,0-1-16,0 1 16,0 17-16,18 17 15,-1 35 1,-17-19-16,18 35 15,0-33 1,17 15-16,-17-33 16,-1 18-16,1-2 15</inkml:trace>
  <inkml:trace contextRef="#ctx0" brushRef="#br0" timeOffset="71644.7677">12188 17594 0,'0'0'16,"0"68"-16,0-34 15,0 1-15,-17 32 0,17-49 16,0 16-16,0-17 16,0-1-16,0-32 15,0-19 1,0 19-16,0-53 15,17 36-15,-17-1 16,18-35 0,0 35-16,-18 17 0,17 17 15,-17-16-15,0 32 16,18 35-16,-18-33 16,0 15-16,0 1 0,0 1 15,18-1 1,-18-18-16,17 1 0,1 1 0,0-18 15,-1 0-15,1 0 16,0-35-16,-18 19 16,17-35-1,-17 17-15,0-1 0,0-16 16,0 34-16,0-34 16</inkml:trace>
  <inkml:trace contextRef="#ctx0" brushRef="#br0" timeOffset="72027.6853">12506 17475 0,'0'18'16,"18"-2"0,-18 1-1,0 17 1,17-50 15,1-2-15,0 18 15,-18 18-15,0 32-16,0-15 15,0-2-15,0 36 16,17-35-16,-17-1 16,0 1-16,18 1 0,-1-19 15,-17 2-15,18-1 16,-18 0-16,18-34 15,-18 0-15</inkml:trace>
  <inkml:trace contextRef="#ctx0" brushRef="#br0" timeOffset="72256.6017">12753 17560 0,'-53'0'15,"106"0"-15,-124 17 0,54-17 0,17 17 16,-18 0-16,18 1 16,18 15-16,-1 1 15,19 1-15,-19-19 16,19 2 0,-19-2-16,1-16 15,-1 0 1</inkml:trace>
  <inkml:trace contextRef="#ctx0" brushRef="#br0" timeOffset="72612.5201">12841 17509 0,'0'35'16,"0"-70"-16,18 103 0,-18-51 0,35 34 15,-17-34-15,-1 1 16,19-2-16,-1 2 16,0 15-16,-35-15 15,0 15-15,0-15 0,0-2 16,0 19 0,0-19-16,-17-16 31,17-16-31,-18 16 31,0 0-31,1 0 16,17 16 15,-18-16-31,18 18 16</inkml:trace>
  <inkml:trace contextRef="#ctx0" brushRef="#br0" timeOffset="73235.005">13176 17305 0,'-17'0'15,"17"-17"-15,17 17 47,-17 17-31,18-17-16,0 34 16,-1 0-16,1 0 15,-1 0-15,1 0 0,-18 17 0,18 0 16,-1 1-16,-17 15 15,0-16-15,0 34 16,-17 1-16,-1-52 16,0 0-16,1-17 0,-1 17 15,-17-17 1,17-17-16,1 0 16,17-17-16</inkml:trace>
  <inkml:trace contextRef="#ctx0" brushRef="#br0" timeOffset="78461.5586">14975 17816 0,'-17'51'15,"17"-35"-15,-18-16 0,18 18 16,0-36-16,0-33 16,0 17-1,18-33-15,-18 32 16,17-16-16,1 35 16,-18-2-16,18 18 0,17 0 15,-17 18 1,-1-2-16,-17 19 0,18-1 15,0-17-15,-18 17 16,0-1-16,17-15 0,-17 16 16,18-17-16,-18-1 15,0 2-15,17-18 16</inkml:trace>
  <inkml:trace contextRef="#ctx0" brushRef="#br0" timeOffset="78935.5603">15434 17747 0,'0'34'0,"0"-68"0,18 170 16,-1-84-16,1 16 0,0 17 16,-1-34-1,1-17-15,-18-17 0,0 0 16,0 0-16,0-34 16,-18-34-1,1 17-15,-1 0 16,18 0-16,-18-17 0,18-51 15,0 33-15,18-32 16,0 66-16,-1 1 16,54 1-16,-54 33 15,19 16-15,-19 1 0,1 1 16,0 49-16,-18-33 16,-18 17-1,0-33-15,1-1 0,-36-1 16,18-16-16,17 0 0,-17 0 15,17-16 1,18-1-16,18-1 16,-18 2-16</inkml:trace>
  <inkml:trace contextRef="#ctx0" brushRef="#br0" timeOffset="79112.7853">15928 17832 0,'18'18'15,"-1"-18"-15,1 0 16,-18-18 0</inkml:trace>
  <inkml:trace contextRef="#ctx0" brushRef="#br0" timeOffset="81576.8919">16334 17747 0,'17'34'15,"-17"-17"1,0 1-16,0-2 0,0 2 15,-17-18 1,17-18 0,-18 2-16,18-35 15,0 17-15,-18-17 16,18 16-16,18-16 16,-18 34-16,35 0 15,-17 17 1,17 17-1,-17 17-15,-1-16 16,19-2-16,-19-16 16,1 17-16,0-17 15,-1 0-15</inkml:trace>
  <inkml:trace contextRef="#ctx0" brushRef="#br0" timeOffset="82248.97">16792 17696 0,'0'-16'15,"-35"16"1,35-18-16,-35 18 15,17 18-15,0-18 16,1 0-16,-1 16 0,0 2 16,-17 33-16,35-35 15,0 19-15,0-19 0,18 2 16,17 15 0,0-33-16,18 18 15,-35-18-15,17-18 0,1-15 16,-36 15-16,0 2 15,0-2-15,0-15 16,0 15-16,-18 2 16,0-1-16,18-1 0,-17 2 0,-1-2 15,18 36 1,0 16-16,18-17 16,-1-1-16,1 2 0,0 15 15,-1-15-15,1-2 16,17 2-16,-35-1 15,18-17-15,-36 0 16,18-17 0,0-1-1,18-16-15,-18 17 16,17-17 0,1 18-1,0 16 16,-1 0-15,1 0 0,0 16-16,17 2 15,0-2-15,-17 1 0,-1 1 16,19-2-16,-19 2 16,1-18-16,-18 17 0</inkml:trace>
  <inkml:trace contextRef="#ctx0" brushRef="#br0" timeOffset="82689.4601">17339 17662 0,'0'0'0,"-18"0"0,1 18 15,-1-2-15,-17 19 16,35-1-16,0 17 16,0-17-16,17-1 15,1-15-15,17-18 16,1 0-16,-1-18 16,-17 2-1,-1-35-15,-17 16 16,0-32-16,0 33 15,-17-52-15,-1 36 16,-17-53-16,17 52 16,-35-51-1,35 68-15,-17-17 16,18 67-16,17 70 16,17-36-16,1 19 15,17 84-15,-17-101 16,17 15-16,-17-16 15,17-17-15,18 35 16,-35-52-16,17-1 0,-18-16 16,1 0-16,0 0 15</inkml:trace>
  <inkml:trace contextRef="#ctx0" brushRef="#br0" timeOffset="82978.2671">17621 17680 0,'-17'34'15,"-1"-1"-15,18 1 16,18-17-16,-1 17 16,1-34-16,0 18 0,-1-1 15,1-17-15,-1 0 0,1 0 16,17-35-1,-17 19-15,-18-2 0,0 1 16,-18-17-16,18 18 16,-35-19-16,17 19 15,-17-2-15,18 18 16</inkml:trace>
  <inkml:trace contextRef="#ctx0" brushRef="#br0" timeOffset="83382.9353">17815 17798 0,'0'0'15,"0"34"-15,0-16 0,0-1 16,18-34 15,-18-1-31,18 2 16,-1-35-1,-17 33-15,18-15 16,-1 33-16,-17 17 16,18 17-1,-18-18-15,0 19 16,18-19 0,-1-16-1,-17-34 1,18 34-16,-18-33 15,18 15-15,-1 2 16,1-1-16,0 17 16,-1 0-1,-17 17-15,18 17 16,-18-1-16,18-15 16,-18-2-16,17 19 15,1-35-15,-18 16 16</inkml:trace>
  <inkml:trace contextRef="#ctx0" brushRef="#br0" timeOffset="83630.7937">18397 17816 0,'18'0'0,"-18"-18"47</inkml:trace>
  <inkml:trace contextRef="#ctx0" brushRef="#br0" timeOffset="84909.156">18591 17680 0,'18'0'0,"-18"-18"16,-18 18-1,1 0 1,-1 0-16,18 34 16,-18 1-1,18-1-15,0-18 16,36 19 0,-19-19-16,36 2 15,-17-18-15,-1-18 0,0 18 16,0-16-16,1-2 0,-1 1 15,-17-17-15,-1 18 0</inkml:trace>
  <inkml:trace contextRef="#ctx0" brushRef="#br0" timeOffset="85230.5671">18874 17355 0,'35'138'16,"-70"-276"-16,70 360 0,0-85 16,-17-70-16,-1 35 15,1-84-15,0 33 16,-1-51-16,-17-17 16,18 0-16,-18-51 15,0 34-15,18-35 16,-18 53-16,17-1 15,1-1-15,0 18 16,-18 18-16,0-1 16,17 33-1,-17 1-15,18-16 16,-18-19-16,35 2 16,-17-18-16</inkml:trace>
  <inkml:trace contextRef="#ctx0" brushRef="#br0" timeOffset="85469.4144">19297 17765 0,'0'0'16,"-18"51"-16,18-35 0,18 35 16,0-33-16,35-1 15,-18-17-15,18-17 16,-36 17-16,1-34 15,-18 17-15,0-1 16,-35-33-16,17 35 16,-17-2-1,17 2-15,1 16 0,-1 0 16</inkml:trace>
  <inkml:trace contextRef="#ctx0" brushRef="#br0" timeOffset="85613.7107">19597 17798 0,'17'34'0,"-34"-68"0,34 103 15,1-53-15,-18 2 0,35-1 16,-17-17-16,0 0 31</inkml:trace>
  <inkml:trace contextRef="#ctx0" brushRef="#br0" timeOffset="85763.6583">19667 17645 0,'18'17'31</inkml:trace>
  <inkml:trace contextRef="#ctx0" brushRef="#br0" timeOffset="86148.823">19879 17747 0,'-35'18'16,"17"-18"-16,0 16 16,1 19-16,-1-19 15,18 2-15,0 15 16,18-15-16,-18-1 16,17-17-16,1 17 0,0-17 15,-1 0-15,1 0 16,0 0-16</inkml:trace>
  <inkml:trace contextRef="#ctx0" brushRef="#br0" timeOffset="86514.6793">20038 17832 0,'17'18'15,"1"-18"-15,35 0 16,0 0 0,-18-18-16,-17 18 15,-1-16-15,1-2 0,0 1 16,-18 1-16,0-18 16,-18 17-16,0 17 15,1-18-15,-1 18 0,-17-16 16,17 16-16,-17 0 15,17 16-15,1-16 0,17 18 16,0 15-16,35 1 16,-17 1-16,17-19 15,0 2-15,0-18 0,36 17 16,-36-17 0,1 16-16,16-16 0,-34 0 15</inkml:trace>
  <inkml:trace contextRef="#ctx0" brushRef="#br0" timeOffset="87900.8742">2611 17594 0,'0'0'0,"-18"17"0,36-17 31,17 0-15,-18 18-16,72-18 16,-36 0-16,70 16 15,-70-16-15,88 17 16,-88-17-16,0 0 16,35 18-16,-70-18 15,-1 0-15,1 16 16</inkml:trace>
  <inkml:trace contextRef="#ctx0" brushRef="#br0" timeOffset="88155.3344">3087 17407 0,'35'34'15,"-70"-68"-15,141 102 16,-71-34-16,18-17 0,17 17 16,-34-17-1,-1 0-15,36 18 16,-54-35-16,1 33 16,-18-15-16,0-2 0,-18 2 15,-35 15-15,36-15 16,-19 15-16,1-15 0,-18 16 15,18-1-15</inkml:trace>
  <inkml:trace contextRef="#ctx0" brushRef="#br0" timeOffset="93906.2683">10918 13304 0,'18'0'16,"35"0"0,-18 17-16,71 1 15,-35-18 1,70 0-16,-53 0 16,-17-18-16,70 1 15,-88 17-15,0-16 16,-1 16-16,1 0 15,-35-18-15</inkml:trace>
  <inkml:trace contextRef="#ctx0" brushRef="#br0" timeOffset="94134.4344">11712 13117 0,'18'0'0,"0"35"16,-1-35-16,18 16 0,1 1 15,-1 1-15,0-2 0,36 19 16,-54-19-16,1 18 16,0-17-16,-18 17 15,-18-16-15,0 15 0,-34 19 16,-1-35-16,-18 34 16,36-35-16,0 2 15,17-18-15,18 17 0</inkml:trace>
  <inkml:trace contextRef="#ctx0" brushRef="#br0" timeOffset="99072.7451">12224 12726 0,'0'16'15,"35"53"-15,-17 50 16,-1-51-16,1 0 16,0 102-1,-18-85-15,17 0 0,-17 51 16,0-84-16,0-1 15,0 0-15,0-17 0,0-17 16,18 17-16,-18-51 16,0-17-1</inkml:trace>
  <inkml:trace contextRef="#ctx0" brushRef="#br0" timeOffset="99683.373">12224 12691 0,'0'0'16,"17"-16"-16,1 16 0,35-18 15,-18 18-15,71 0 16,-53 0-16,18 0 15,17 18-15,106-2 16,-88-16-16,-1 0 0,142 0 16,-141-16-1,18 16-15,-36 0 0,0 16 16,0-16-16,36 35 16,-71-19-16,17 36 15,-35-35-15,1 17 16,-19-17-16,-17-1 15,0 19 1,0-18-16,-35 51 16,35-17-16,-18 0 0,18 1 15,0-1-15,0 85 16,18-51-16,-18-18 16,18 2-16,-18-18 0,35 68 15,-17-68-15,-1 35 16,-17-36-16,18-15 15,-18-2-15,0-15 0,-18 16 16,18-17-16,-35-1 0,17 2 16,-52 15-1,35-15-15,-89-2 16,54-16-16,-124 0 16,88 0-16,-159-34 15,124 34-15,-159-17 16,177 17-16,-54 17 15,142-17-15,0 18 16,17-18-16,53 0 16,1-18-16</inkml:trace>
  <inkml:trace contextRef="#ctx0" brushRef="#br0" timeOffset="101608.6642">13018 13355 0,'-18'0'0,"18"-16"15,-18-2-15,1 18 16,-19 18 0,19-2-16,-36 35 15,35-16-15,18-1 16,-18 33-16,18-32 15,0-18-15,18 0 0,-18 0 16,18 0-16,-1-17 16,1 0-16,0 0 0,17-34 15,-35 17-15,18-17 16,-18 0 0,0-1-16,0 2 15,0 16-15,0 0 0,0 34 16,35 17-1,-17-18-15,17 35 16,-18-16 0,19 16-16,-36-34 15,17 17-15,1-34 16,-18 17-16,-18-34 16</inkml:trace>
  <inkml:trace contextRef="#ctx0" brushRef="#br0" timeOffset="101918.8434">13300 13015 0,'17'0'15,"-34"0"-15,17 0 16,-18 0-16,-17 34 16,17 0-1,1-17-15,-1 0 0,0 18 16,1-2-16,17 1 16,17-17-16,19 35 15,-19-36-15,36 19 16,-35-35-16,17 16 15,-17-16-15,35 0 16</inkml:trace>
  <inkml:trace contextRef="#ctx0" brushRef="#br0" timeOffset="102192.1393">13441 13117 0,'17'0'32,"1"17"-32,-18 1 15,18-18-15,-18 33 16,-18-15-16,18-2 16,-18 1-1,1 1-15,17-2 16,0 2-1,17-18-15,1 0 16,0 0-16,-1 0 16,1-18-16</inkml:trace>
  <inkml:trace contextRef="#ctx0" brushRef="#br0" timeOffset="102478.3288">13511 13032 0,'0'0'0,"18"0"16,0 17-1,-1-17-15,19 17 16,-1 0-16,18 0 16,-36 0-16,19-17 15,-19 17-15,1 1 16,-18-2-1,0 1-15,-35 1 16,17-2-16,-35 1 16,36 1-1,-1 16-15,18-18 0,-18 19 16,18-19-16,0 2 16</inkml:trace>
  <inkml:trace contextRef="#ctx0" brushRef="#br0" timeOffset="104060.5191">11889 9560 0,'-18'0'15,"36"0"-15,-54 0 0,19 0 16,34 0 15,54 0-31,-1 0 16,107 0-16,-54 0 16,142-18-16,-124 2 15,141 16 1,-141 0-16,-35 0 15,0 0-15,-35 16 0,34 2 16,-69-1-16,-36-1 16,0 2-16,-36-2 0</inkml:trace>
  <inkml:trace contextRef="#ctx0" brushRef="#br0" timeOffset="106936.8023">13388 14275 0,'0'16'16,"0"19"-1,0-19-15,18 19 16,-18-1-16,17 0 0,-17 17 16,0 0-16,18 0 0,-18 52 15,0-70 1,17 52-16,-17-50 15,18-1-15,-18-18 16,0-32 0,0-2-1</inkml:trace>
  <inkml:trace contextRef="#ctx0" brushRef="#br0" timeOffset="107250.1577">13141 14564 0,'0'0'15,"0"-17"-15,18 0 0,-1-17 16,1 18-16,17-36 16,-35 35-1,18 17-15,17-34 16,-35 17-16,18-1 0,-1 2 15,1 16 1,0 0 0,-1 0-16,1 16 0,0 2 15,34 33 1,-16-34-16,34 17 16,-34-16-16,17 15 15</inkml:trace>
  <inkml:trace contextRef="#ctx0" brushRef="#br0" timeOffset="112581.0116">10354 11704 0,'-18'0'31,"36"0"94,0 0-109,-1 0-1,1 0 1,0 0-1,-18 17-15,17-17 0,1 18 16,0-18-16,-1 0 0,1 33 16,-1-33-1,1 18-15,0-2 16,-1 2-16,19 15 16,-19-15-16,19 16 15,-19-17 1,18-1-16,-35 2 15,18-1-15,0-1 16,-18 2-16,17-18 0,19 34 16,-19-17-16,1 34 15,0-34-15,-1 0 16,1 0-16,-1 0 0,19 34 16,-19-34-16,36 34 15,-53-17-15,18-16 16,17 33-16,-17-18 15,0 1-15,-1 17 16,1-33-16,-1 16 0,1-1 16,0 2-16,-1-1 15,1 17-15,0-17 16,17 34-16,-35-34 16,35 51-16,-17-51 15,17 34 1,-17-34-16,17 51 15,-17-68-15,17 52 16,-17-35-16,-1 33 16,1-49-16,-1 15 15,1 2-15,0 15 16,-18-15-16,17-19 0,1 70 16,0-52-1,-1 17 1,-17-17-16,0 0 0,18 1 0,0 32 15,-1-33-15,1 1 16,0-2-16,-1 1 0,18 35 16,-17-18-1,17 16-15,-17-15 16,17 32-16,-17-32 16,17 50-1,-17-68-15,-18 17 0,35 51 16,-17-68-16,17 52 15,-17-52-15,-1 17 16,19 16-16,-19-16 16,1-16-16,-1-1 0,1 0 15,17 34 1,-17-34-16,0 35 16,-1-36-16,1 19 0,0-19 15,-1 1-15,-17 1 0,18-1 16,17 17-1,-17-17-15,-1-1 0,-17-15 0,18-1 16,0 17-16,35 0 16,-36-34-16,19 33 15,-1-33-15,-18 18 16,1-1-16,35 0 16,-18 0-1,1-17-15,-19 17 0,1-17 16,-1 0-16,19 0 15,-19 0-15,19-17 16,-19 0-16,19 0 16,-1 0-1,-17 17-15,-1-18 0,1 2 16,17 16 0,-17-17-16,-1 17 0,1-17 15,35 0-15,-35-1 16,-1 2-16,18-1 15,-17-1-15,-18 2 16,35-1-16,-17-1 0,0 2 16,17-2-1,-17 1-15,-1 1 0,1-18 16,-1 16-16,-17-15 16,18 15-16,-18 1 0,18 1 15,-18-53 1,0 53-16,0-53 15,0 52-15,0-17 16,0 0-16,17 17 16,-17 0-16,0-17 15,0 17-15,0-18 0,0 19 16,0-1-16,0-1 0,0 2 16,0-19-16,-17 35 15,17-16 1</inkml:trace>
  <inkml:trace contextRef="#ctx0" brushRef="#br0" timeOffset="112919.8611">13264 15041 0,'0'0'0,"0"17"0,-17-17 16,34 0 0,1-17-16,17 0 15,1-17-15,-19 17 0,19-1 16,-19 2-16,1-1 0,-1-17 15,1 34-15,-18-18 16,0 36 31,18-2-31,-1 19-16,36-1 15,-35-17-15,35 17 16,-35-17-16,-1 0 15,-17 0-15,18 0 0,-18 0 16</inkml:trace>
  <inkml:trace contextRef="#ctx0" brushRef="#br0" timeOffset="121405.973">13123 11806 0,'0'-16'0,"0"-19"16,0 52 15,0 17-31,18 51 16,-18-16-16,18-1 15,-18 17-15,0 68 16,0-102-16,17 17 0,-17 17 16,18-51-16,-18 1 15,18-35-15,-18-18 16,17-33-1</inkml:trace>
  <inkml:trace contextRef="#ctx0" brushRef="#br0" timeOffset="121768.0113">12876 12078 0,'0'0'0,"18"-16"31,0-18-15,17-1-16,0-16 16,-17 0-16,0 17 0,-1 1 15,18-52-15,-17 50 16,0 19-16,-18-2 15,17 1-15,1 34 32,17 34-32,-17-17 15,17 17-15,0-33 16,-17 15-16,17-15 0,1 16 16,-19-17-1,19-1-15,-19 2 0,18-1 16,-17-17-16</inkml:trace>
  <inkml:trace contextRef="#ctx0" brushRef="#br0" timeOffset="123056.6643">12647 10853 0,'0'-17'15,"-18"17"1,18 34-1,18 35 1,-18-36-16,35 35 16,-17-33-16,35 16 15,-18-51-15,18 16 16,-18-32-16,1-19 16,-19 1-16,1-33 15,-18 32 1,0-33-16,-18 51 15,18 0-15,-17 17 16,17 17-16,0 68 16,17 17-1,1-33-15,0-18 0,-1 17 16,1-17-16,0 34 16,-1-51-16,-17 17 15,-17-34-15,-1 0 16,-17-17-16,17 0 15,0-17-15,-17 0 0,-18-34 16,18 34-16,-18-68 16</inkml:trace>
  <inkml:trace contextRef="#ctx0" brushRef="#br0" timeOffset="123429.7687">12594 10529 0,'-17'-16'16,"17"-1"-16,0-1 15,17-15 1,1 15-16,17-16 16,-17 1-16,-1 15 0,1 2 15,0-19-15,-1 19 0,-17-2 16,0 1 0,0 34-16,18-17 0,-18 34 15,18-17-15,34 52 16,-34-35-16,35 17 15,-35-35-15,17 2 16,0 15-16,-17-33 16</inkml:trace>
  <inkml:trace contextRef="#ctx0" brushRef="#br0" timeOffset="123903.3588">13388 10360 0,'18'0'0,"-36"0"47,18 17-31,-18-1-16,-17 2 15,17-2-15,1 19 16,-1-19-16,18 2 0,0-1 16,0-1-16,18 2 15,-1-1-15,1 0 0,17 16 16,-17-15-16,17 16 16,-17 0-1,-1-17-15,1 0 16,-18 0-16</inkml:trace>
  <inkml:trace contextRef="#ctx0" brushRef="#br0" timeOffset="124252.9091">13582 10411 0,'0'0'15,"18"-18"-15,-1 18 0,19 0 16,-19 18-16,18-2 16,-17-16-1,0 18-15,-1 15 16,-17-15-16,0 15 0,-17-15 15,17-1-15,-18 17 0,-17 0 16,17-17-16,18 0 16,18-17 15,35 0-31,-36-17 16,19 17-16,-19 0 15,1 0-15</inkml:trace>
  <inkml:trace contextRef="#ctx0" brushRef="#br0" timeOffset="124598.8225">13882 10326 0,'17'0'32,"1"34"-17,0-34-15,17 17 0,-17-17 16,35 16-16,-18-16 16,18 0-1,-36 0-15,1 0 0,-18 18 0,18-18 16,-18 16-1,0 19 1,-36 16-16,19-35 16,-1 36-16,0-35 15,1-1-15,-1 53 16,-17-52-16,17 17 16</inkml:trace>
  <inkml:trace contextRef="#ctx0" brushRef="#br0" timeOffset="136237.2004">7179 10360 0,'0'0'16,"18"-18"15,-1 18-31,19-16 16,-19-2-16,19 1 15,34-50 1,-35 33-16,18-1 0,18-50 16,-36 51-16,0 0 15,-17 17-15,-36 34 16,-17 17 0,17 0-16</inkml:trace>
  <inkml:trace contextRef="#ctx0" brushRef="#br0" timeOffset="136439.4559">7444 10190 0,'17'0'0,"1"34"16,0 17 0,-1-18-16,54 70 15,-54-52-15,19-17 16,34 51-16,-35-52 15,36 19-15,-53-35 16,35 0 0,-36-17-16</inkml:trace>
  <inkml:trace contextRef="#ctx0" brushRef="#br0" timeOffset="136855.7637">7726 9951 0,'0'0'15,"35"85"-15,0-51 0,18 86 16,-35-70-16,17 18 15,18 17 1,-18-33-16,-35-35 16,18-1-16,-18 2 15,0-36-15,0-15 16,-18 15-16,18-32 16,-17-1-1,17 16-15,0 19 16,17-2-16,1 36 15,0-2-15,-1 1 16,1 1-16,17 33 16,-17-35-16,17 18 15,-17-34-15,-1 18 16,1-18-16,0-18 16</inkml:trace>
  <inkml:trace contextRef="#ctx0" brushRef="#br0" timeOffset="137221.2558">8202 10257 0,'0'0'0,"0"18"16,35-2 0,1-16-1,-1-16-15,-17-2 16,34-49-1,-34 49-15,-18-33 16,0 34-16,0-34 16,-18 51-16,1-17 15,-1 0-15,-17 17 0,0 0 16,17 0-16,-35 34 16,35-17-16,1 17 0,17-17 15,0 52-15,17-35 16,1-18-16,0 1 0,17 1 15,0-2-15,53-16 16,-35 0-16,-17 0 16,-1 0-16,36-16 15,-54 16-15,1 0 16,-1 0-16,-17 16 0,0 1 0</inkml:trace>
  <inkml:trace contextRef="#ctx0" brushRef="#br0" timeOffset="140791.7286">12929 16080 0,'18'0'47,"17"0"-47,-17 0 16,52 0-16,-34-18 15,34 18-15,-52-17 16,17 17-16,-17 0 15,17-17-15</inkml:trace>
  <inkml:trace contextRef="#ctx0" brushRef="#br0" timeOffset="140987.8175">13123 16096 0,'0'0'0,"18"17"15,0 17 1,-18-16-16,17 15 0,-17 18 16,18 18-1,-18-19-15,18 19 16,-18-36-16,17 2 16</inkml:trace>
  <inkml:trace contextRef="#ctx0" brushRef="#br0" timeOffset="141337.2475">13335 16113 0,'18'85'0,"-36"-170"0,53 221 16,-17-51-16,0-51 15,-1 1-15,-17-1 0,0-1 16,18-15-16,-1-36 31,-17-33-15,0 35-16,0-19 16,18 19-16,-18-35 15,18 33-15,-1 18 16,1 18-1,-18 15-15,0 1 16,18-16-16,-1 33 16,-17-34-16,18-1 15,0 2-15,-1-18 16</inkml:trace>
  <inkml:trace contextRef="#ctx0" brushRef="#br0" timeOffset="141653.4028">13705 16437 0,'0'0'0,"0"17"0,18-17 0,0 0 15,35 0-15,-36 0 16,36-17-16,-35-1 16,-18 2-16,17-35 15,-17 33-15,-35-33 16,18 35-16,-36 16 15,35 0 1,-17 34-16,17-1 16,18-15-16,18 49 15,-1-32-15,1-19 0,17 2 16,53-1 0,-52 0-16,-1-17 0,0 0 15,36-17-15,-54 17 16,1 0-16,-18-17 15</inkml:trace>
  <inkml:trace contextRef="#ctx0" brushRef="#br0" timeOffset="145142.1711">14129 15654 0,'0'-17'16,"17"34"62,-17-1-63,18 2-15,35 16 16,-35-17-16,35 34 16,-18-34-16,0 0 15,0 17-15,18 0 16,-17-17-16,-1 0 16,-18 0-16,1-17 15,-18 17-15,0 0 0</inkml:trace>
  <inkml:trace contextRef="#ctx0" brushRef="#br0" timeOffset="145446.7729">14464 15534 0,'0'18'31,"-35"16"-15,17-1-1,-35 36-15,18-52 16,17 17-16,-17 0 0,17 0 15,-17-17-15,0 34 16,17-34-16,18 0 16,18-17-1</inkml:trace>
  <inkml:trace contextRef="#ctx0" brushRef="#br0" timeOffset="145852.749">14781 15280 0,'0'0'16,"-17"0"-1,17 16 1,-36 1-16,19 0 16,17 0-16,-35 17 0,35-17 15,-36 34-15,36-33 16,-17-2-16,17 18 15,17 1-15,1-19 16,0 2-16,-1-1 0,1-1 16,35 2-16,-36-1 15,1-1-15,0-16 16,-1 18 0</inkml:trace>
  <inkml:trace contextRef="#ctx0" brushRef="#br0" timeOffset="146169.7117">14905 15416 0,'18'0'31,"17"16"-16,-18 1-15,1 1 16,-18-2-16,18 2 0,-18-2 16,0 1-16,0 1 0,-18-2 15,0 2-15,1-1 16,-1-1-16,36 2 31,-1-18-31,1 17 16,17-17-16,-17 0 15,17 0 1,-17-17-16</inkml:trace>
  <inkml:trace contextRef="#ctx0" brushRef="#br0" timeOffset="146556.3302">15117 15398 0,'17'0'47,"1"18"-31,-1-2 0,1 1-16,0 1 15,-1-18-15,19 16 16,-19-16-16,1 18 0,17-18 15,-17 16-15,-1 1 16,-17 1 0,18-2-16,-36 2 62,1 15-46,-1-15-16,-35 15 15,36 2-15,-36 15 16,17-15-16,1-18 16</inkml:trace>
  <inkml:trace contextRef="#ctx0" brushRef="#br0" timeOffset="148406.6081">14676 16249 0,'17'0'0,"18"18"16,-17-18-16,17 0 15,18 0-15,-35 0 16,17 0-16,-17 0 15,0 0-15</inkml:trace>
  <inkml:trace contextRef="#ctx0" brushRef="#br0" timeOffset="148523.6858">14676 16488 0,'35'17'15,"-70"-34"-15,105 34 0,-35-17 0,18 0 16,-17 0-16,52-17 15</inkml:trace>
  <inkml:trace contextRef="#ctx0" brushRef="#br0" timeOffset="149339.9451">15469 16232 0,'-17'0'0,"17"35"15,0-19-15,0 53 16,0-35-16,17 34 16,1-34-1,17-17-15,-17 0 0,35 16 16,-18-33 0,-17 0-16,-1-16 0,1-18 15,0-17 1,-18 34-16,0-17 15,0 17-15,0-17 16,-18 34-16,18 16 16,18 19-16,-18 16 15,17-17-15,1 17 0,-18-17 16,18 17-16,-1 34 16,-17-34-16,0 18 15,0-36-15,-35 1 16,17-17-16,1 1 15,-1-18-15,0 0 0,1-18 16,-1-15 0,0 15-16,1-15 0,-36-53 15,18 35 1</inkml:trace>
  <inkml:trace contextRef="#ctx0" brushRef="#br0" timeOffset="149745.8829">15452 16080 0,'0'-18'32,"35"1"-17,-17 0 1,17-17 0,-17 17-16,17 0 15,-18 0-15,1-17 16,0 17-16,-1 0 15,1 17 1,0 0-16,-18 17 0,17 0 16,1 0-16,0 34 15,-1-17-15,1-17 0,-1 0 16,1 18 0,0-35-16,-1 16 0,1-16 15</inkml:trace>
  <inkml:trace contextRef="#ctx0" brushRef="#br0" timeOffset="150636.5174">16245 15926 0,'18'0'16,"-18"-17"-1,-18 17 1,1 17 0,-1 0-16,1-17 0,-19 34 15,19-17-15,-1 0 16,-17 17-16,35 1 15,0-2 1,0-16-16,53 18 16,-36-19-16,36 19 15,-35-35-15,17 16 0,-17 1 16,-1 1 0,-17-2-16,-17-16 31,17 18-31</inkml:trace>
  <inkml:trace contextRef="#ctx0" brushRef="#br0" timeOffset="150897.2163">16404 16045 0,'0'0'16,"0"17"0,18 17-16,-18 0 15,0 17-15,0-34 16,0 1-16,17-2 0,-17 1 16,0 1-1,18-18 1,0-18-1</inkml:trace>
  <inkml:trace contextRef="#ctx0" brushRef="#br0" timeOffset="151224.7445">16545 15977 0,'18'17'31,"0"-17"-15,-1 17 0,1 0-16,-1 0 0,1-17 0,17 35 15,-17-19-15,35 18 16,-35-34-16,-18 17 16,17 1-16,1-18 15,0 16-15,-1 1 16,1-17-16,-18 18 31,-35-2-15,17 1-16,0 1 0,1-2 0,-19 19 15,19-1 1,-19 0-16,19-17 16</inkml:trace>
  <inkml:trace contextRef="#ctx0" brushRef="#br0" timeOffset="154922.4522">22860 16931 0,'18'16'16,"17"69"-1,0-16-15,18 84 16,18 0-16,-54-85 16,19 1-16,-19-36 0,1 19 15,0-36-15,-36-32 32,-35-36-32,18 1 15,17 0-15,-17 0 0,17-18 16,0 2-16,18 16 15,0-18-15,0-16 0,18-51 16,0 85-16,52 17 16,-17 17-16,35 17 15,-52 17-15,17 34 16,-36-17-16,1 51 16,-18-16-16,-53-2 15,18-32 1,-18-1-16,18-17 0,-18 0 15,53-34 1,0 0-16</inkml:trace>
  <inkml:trace contextRef="#ctx0" brushRef="#br0" timeOffset="155189.3483">23636 16829 0,'-18'0'15,"36"0"-15,-53 0 0,35 33 16,0 1-16,-18 68 16,18-33-16,0-2 0,18 70 15,-18-69-15,35 51 16,-17-84-1,17 49-15,-17-67 16,17 18-16,0-35 16,1-18-16</inkml:trace>
  <inkml:trace contextRef="#ctx0" brushRef="#br0" timeOffset="155596.2615">24042 17509 0,'0'0'0,"17"0"15,1 0-15,17 17 0,1-17 16,69 0-1,-34 0-15,70 0 16,-53 0-16,-17 0 0,-18 0 16,0-17-16,-18 17 0,18 0 15,-53 17 1,-35-17-16</inkml:trace>
  <inkml:trace contextRef="#ctx0" brushRef="#br0" timeOffset="156463.6409">25294 16760 0,'0'17'16,"18"51"-1,-1-17-15,1 34 16,0 1-16,-1 101 15,1-86-15,-18-32 0,18 16 16,17-34-16,-17 0 0,-1 0 16,18 1-16,-35-19 15,18-33-15,0 18 16</inkml:trace>
  <inkml:trace contextRef="#ctx0" brushRef="#br0" timeOffset="156941.6221">25806 17339 0,'17'0'15,"-34"0"-15,52 0 0,18-17 16,0 17-16,-18-17 15,0 0-15,36 17 16,-36-17-16,0 17 16,-17 0-16</inkml:trace>
  <inkml:trace contextRef="#ctx0" brushRef="#br0" timeOffset="157169.5385">25947 16998 0,'0'18'16,"0"-36"-16,0 70 0,0-1 0,17 67 16,1-49-16,0-2 15,-1-15-15,19 67 16,17-34-16,-36-51 15,1 1-15,-18-19 16</inkml:trace>
  <inkml:trace contextRef="#ctx0" brushRef="#br0" timeOffset="157717.9112">26229 16913 0,'53'119'16,"-106"-238"-16,124 324 0,-54-137 0,36 68 16,-53-68-16,18-17 15,-18 1-15,17-19 0,-17-15 16,0-2-16,0 1 0,0-34 15,-17-34 1,17 35-16,0-53 16,17 52-1,-17 0-15,18 17 0,0 17 16,-1 0 0,1 0-16,0 17 15,-1-16-15,19-2 16,-19 1-16,18-17 15,1 0-15,-1 0 16,-17-17-16,-1 1 16,1-2-16,-18-16 15,0 17-15,0 0 16,-18 0-16,1 0 0,-1 17 16,-17 0-16,17 34 15,0 0 1,18 0-16,18 0 15,0 1-15,35-2 0,-18-16 16,35 0-16,-34 1 16,17-18-1,-36 0-15,-17-18 0,18 18 16,-18-17-16</inkml:trace>
  <inkml:trace contextRef="#ctx0" brushRef="#br0" timeOffset="158126.1963">26917 16794 0,'0'0'0,"0"-17"0,18 17 15,-1 0-15,1 17 16,0 18-16,17-2 0,-18 18 16,72 86-1,-54-69-15,53 85 16,-53-85-16,1 0 0,-1 51 16,-35-68-16,0 1 15,-71 33-15</inkml:trace>
  <inkml:trace contextRef="#ctx0" brushRef="#br0" timeOffset="161988.5968">13088 9917 0,'0'0'0,"-18"-17"16,-17 17-16,18 0 16,-54 0-1,36 0-15,-1 0 0,1 17 16,0 0-16,-53 0 16,52 0-16</inkml:trace>
  <inkml:trace contextRef="#ctx0" brushRef="#br0" timeOffset="162156.5363">12188 10291 0,'0'0'16,"-17"17"-16,17 1 0,-18-18 15,18 16 1,0 19-16,0-19 15,-17 2-15</inkml:trace>
  <inkml:trace contextRef="#ctx0" brushRef="#br0" timeOffset="162313.7274">11994 10803 0,'-17'67'15,"34"-134"-15,-34 168 0,34-84 0,1 17 16,0-17-16,-1 1 15,1-2-15,17 2 16,-35-2-16,18 1 16,-18 1-16</inkml:trace>
  <inkml:trace contextRef="#ctx0" brushRef="#br0" timeOffset="162454.3498">12224 11381 0,'0'0'15,"53"34"-15,-36-17 0,19 17 16,-19-34-16,19 17 16,-19 0-1,1-17-15</inkml:trace>
  <inkml:trace contextRef="#ctx0" brushRef="#br0" timeOffset="162569.2686">12665 11721 0,'17'0'0,"-34"0"0,52 0 0,-17 0 15</inkml:trace>
  <inkml:trace contextRef="#ctx0" brushRef="#br0" timeOffset="162713.1626">13018 11721 0,'35'0'16,"-70"0"-16,87 0 0,-16 0 0,17 0 15,-18-17-15,35 17 16</inkml:trace>
  <inkml:trace contextRef="#ctx0" brushRef="#br0" timeOffset="162880.5066">13670 11653 0,'0'0'0,"18"0"0,17 0 16,-17-17-16,17 17 15,18-33-15,-18 15 16</inkml:trace>
  <inkml:trace contextRef="#ctx0" brushRef="#br0" timeOffset="163070.9113">14358 11330 0,'0'0'0,"18"-17"0,-1 0 15,1-17 1,0 34-16,-1-35 16,-17 19-16,18-2 15</inkml:trace>
  <inkml:trace contextRef="#ctx0" brushRef="#br0" timeOffset="163288.1767">14570 10632 0,'-18'-34'16,"36"68"-16,-36-102 0,0 33 0,1-32 15,17 32-15,-18 1 16</inkml:trace>
  <inkml:trace contextRef="#ctx0" brushRef="#br0" timeOffset="163414.8209">14164 9985 0,'-71'-34'15,"142"68"-15,-194-85 0,70 34 16,17-17-16,1 16 0,-18-15 15,18 15-15,0-15 0,-18 16 16</inkml:trace>
  <inkml:trace contextRef="#ctx0" brushRef="#br0" timeOffset="164849.6607">15152 18173 0,'-18'0'16,"1"0"-16,-1 17 15,0-17 16,18 17 1,18-17-17,0 0-15,17 0 16,0 0-16,-17 0 0,17 0 16,36 0-1,-19 0-15,-16 0 0,17 0 16,0 0-16,70 0 15,-70 0-15,0 0 0,88 0 16,-70 0-16,17 0 16,-18 0-16,1 0 0,17 0 15,0 0 1,0 0-16,1 0 0,105-17 16,-88 17-16,88-17 15,-106 17-15,18 0 16,-18-17-16,0 17 0,106 0 15,-106 0-15,0 0 16,1 0-16,-1 0 0,18 0 16,88 0-16,0 0 15,-89 0-15,-16 0 16,87 17 0,-105-17-16,-1 0 0,18 17 15,89-17-15,-89 0 16,141 0-16,-123 0 15,141 0-15,-123 0 16,70-17-16,-89 17 16,36 0-1,-88-17-15,0 17 16,-88 0 0</inkml:trace>
  <inkml:trace contextRef="#ctx0" brushRef="#br0" timeOffset="167318.0434">14323 13355 0,'17'0'16,"19"0"-1,52 18-15,-35-18 0,17 0 16,107 0 0,17 0-16,-106 0 15,124 0-15,-124 0 16,106 0-1,-106 0-15,-17-18 0,-1 18 16,36-34-16,-71 34 16,1-17-16,-36 1 0,0-2 15</inkml:trace>
  <inkml:trace contextRef="#ctx0" brushRef="#br0" timeOffset="167559.6863">15822 13117 0,'0'0'15,"53"17"-15,-18-17 0,1 18 0,52 15 16,-53-15 0,0 15-16,36 19 15,-53-19-15,-18 1 0,0 17 16,-18-16-1,-17-18-15,-1 16 0,1-15 16,0-1-16,-36-1 16,36-16-16</inkml:trace>
  <inkml:trace contextRef="#ctx0" brushRef="#br0" timeOffset="168052.5453">16422 12845 0,'0'0'0,"0"17"15,35 68 1,-17-17-16,-1 17 16,19 85-16,-19-85 15,19 86-15,-19-103 16,1-17-1,17 34-15,0-51 16,-17-34-16,0-17 16</inkml:trace>
  <inkml:trace contextRef="#ctx0" brushRef="#br0" timeOffset="168598.0379">16475 12726 0,'35'0'15,"-70"0"-15,105-17 0,-34 17 0,16-18 16,1 18-16,124-34 16,34 18-16,-87-1 15,158-17 1,-123 17-16,141-1 0,-159 18 15,88 18 1,-141-1-16,1-17 16,-19 16-16,-17 2 0,18 15 15,-54-15-15,1 33 16,-18 0-16,-18 50 16,1-49-16,-1 84 15,18-50-15,18 50 16,-18-69-16,53 69 15,-36-67-15,18-18 16,36 34 0,-36-51-16,-17 0 0,-18 0 15,18-16-15,-18 15 0,-53 1 16,17 0-16,1-17 16,-18 17-16,-17-17 0,-1 17 15,-123 1-15,88-19 16,-123 2-1,105-18-15,-105 0 16,123-18-16,0 18 16,18-16-16,-71-1 0,89-1 15,-18 2-15,35 16 16,0-18 0</inkml:trace>
  <inkml:trace contextRef="#ctx0" brushRef="#br0" timeOffset="168998.1221">16633 13662 0,'0'0'15,"0"17"-15</inkml:trace>
  <inkml:trace contextRef="#ctx0" brushRef="#br0" timeOffset="170879.7897">13741 11688 0,'17'0'32,"19"-18"-17,-19 18-15,36-17 16,-18 17-16,18 0 15,-17 0-15,-19 17 16,19-17-16,-1 18 0,-18-18 16,54 33-16,-36-33 15,1 18-15,-1 15 0,18 1 16,-18-16 0,-17 15-16,17-15 0,0-2 15,-17 19-15,35 16 16,-18-17-16,0 17 15,1-17-15,-19 0 16,1 0-16,0-17 16,-18 0-16,17 17 15,1-17-15,-18 0 16,0 0-16,17 17 16,-17-17-16,18 17 15,-18-17-15,0 17 16,0-17-16,0 17 15,18-16 1,-18 15-16,0-15 16,0-2-16,0 19 15,0-19-15,0 2 16,0-1-16,17 17 0,-17-18 16,0 2-1,18 33-15,0-34 16,-18 0-16,17 0 0,1 34 15,0-35-15,-1 19 16,1-1-16,0-17 16,-1 0-16,1 17 15,-1-17-15,1 0 16,0 0-16,-1 17 0,1 0 16,0-34-16,-18 34 15</inkml:trace>
  <inkml:trace contextRef="#ctx0" brushRef="#br0" timeOffset="172715.04">14993 13049 0,'0'-17'32,"18"17"-1,-18 17 16,17-17-32,-17 17-15,18 0 16,0 0 0,-1 0-16,1 18 15,-18-19-15,18 19 16,-1-19-16,1 19 0,-1 15 15,1-33-15,0 35 16,-1-19-16,19 36 16,-19-53-16,19 53 15,-19-35-15,18 34 16,-17-34-16,0 0 16,17 34-16,-17-34 15,17 34 1,-17-16-16,-1-19 0,19 36 15,-19-35-15,-17-1 16,18 1-16,17 35 16,-17-35-16,-18-17 15,17 17-15,1-1 0,0 2 0,-18-18 16,35 34 0,-35-34-16,18 1 0,-1-2 15,-17 1-15,18 17 0,-18-17 16,17 0-1,1 0-15,-18 1 0,18-18 16,-18 16-16,0 1 16,17-17-1,1 0 1,-18 18-16,18-18 16,-18 16-16,17 2 15,1-18-15,17 33 16,-17-33-16,-1 18 15,19-2-15,-1 1 16,-17 1-16,-1-2 16,1 2-16,0-18 0,17 17 0,-17-1 15,17 18 1,-18-34-16,1 18 16,0-1-16,-1-1 0,19 2 15,-36-1-15,17-1 16,1-16-16,0 35 15,-1-18 1,1-17 0,-1 17-1,1-17 1,0 0-16,-1 0 16,1 0-16,-18 17 15,18-17-15,17 0 16,0 17-16,0-17 15,18 0-15,-17 17 16,17-17-16,-18 0 0,18 0 16,53 0-16,-71-17 15,71 0 1,-53 0-16,17 0 16,-17 0-16,18-18 15,-18 19-15,0-1 16,-18-1-16,35-33 15,-52 35-15,17-2 16,-17-15-16,35-1 16,-36 16-16,19-33 15,-19 18-15,1 15 0,0-16 16,17-17-16,-17 17 16,-18 0-16,17 0 0,1 0 15,-18-17 1,0 17-16,17-1 0,-17 19 15,0-1-15,-17-1 16,-1 18 31</inkml:trace>
  <inkml:trace contextRef="#ctx0" brushRef="#br0" timeOffset="173003.5229">17551 14360 0,'-18'0'0,"36"0"0,-18 0 16,17-18-16,1 18 16,53-33-16,-36 15 15,0 2-15,53-35 16,-52 33-1,-19 36 1,1 16 0,-1 50-1,1-32-15,0-18 0,35 68 16,0-68 0,-36-17-1</inkml:trace>
  <inkml:trace contextRef="#ctx0" brushRef="#br0" timeOffset="174431.2605">17339 13339 0,'0'0'0,"18"0"16,-18-18-16,35-15 15,-35-1 1,0 16-16,0 1 0,-35 1 16,-1 16-1,1 16-15,17 1 0,-34 68 16,52-51-16,-18 1 16,18 16-16,0-17 0,18-18 15,17 19 1,-18-19-16,36-16 15,-17-16-15,-19-1 0,1-34 16,0 17-16,-18-17 16,0 17-16,0 16 15,0-15-15,0 15 16,0 36 0,53 15-1,-36 1-15,18-16 16,-17 15-16,35 2 0,-18-1 15,1-18 1,-36 2-16,17-18 0</inkml:trace>
  <inkml:trace contextRef="#ctx0" brushRef="#br0" timeOffset="174698.6083">17798 12862 0,'-36'16'0,"36"2"0,-17-1 16,-1 0-16,18 17 0,-18 17 16,18-34-1,36 51 1,-19-51-16,19 18 15,-19-19-15,1-16 16,0 0-16,-18-16 31</inkml:trace>
  <inkml:trace contextRef="#ctx0" brushRef="#br0" timeOffset="175065.8413">17956 12878 0,'0'0'0,"18"0"16,17 0-16,1 0 16,-19 18-16,19-1 15,-19-17-15,-17 17 16,0 0-16,-17 0 15,-1-17 1,18 17-16,-18-17 0,36 0 31,17 17-15,-17 0 0,-1 0-16,-17 0 15,-17-17-15,17 17 0,-18 0 16,1 0-16,-19-17 0,1 17 15,17-17-15,1 0 16,17-17 0</inkml:trace>
  <inkml:trace contextRef="#ctx0" brushRef="#br0" timeOffset="175393.7396">18221 12794 0,'0'17'16,"18"-17"-16,17 34 16,-17-34-16,17 17 0,35 17 15,-34-17 1,-1-17-16,18 17 15,-53 0-15,17 0 0,-17 0 16,-17 0-16,-18 34 16,17-34-16,-35 34 15,35-34 1,-17 17-16,35-17 16,-18-17-16,18 18 15,-17-18 1</inkml:trace>
  <inkml:trace contextRef="#ctx0" brushRef="#br0" timeOffset="175683.6289">17745 12862 0,'-18'0'0</inkml:trace>
  <inkml:trace contextRef="#ctx0" brushRef="#br0" timeOffset="176355.5198">17533 11857 0,'0'-17'15,"0"34"-15,0 17 16,18 1-16,-18 16 0,0 68 15,17-51-15,-17 51 16,18-50-16,0 32 16,-1-66-16,1-2 15,-18-15 1,0-2-16,0-32 16</inkml:trace>
  <inkml:trace contextRef="#ctx0" brushRef="#br0" timeOffset="176645.0775">17304 12011 0,'0'0'0,"0"-18"0,17 2 15,-17-1-15,18-1 0,0 2 16,-1-1-16,1-1 0,17-16 15,-17 17-15,0-33 16,-18 32 0,17 36-1,18 32 1,1 1-16,17 35 16,-18-52-16,0 0 15,36 17 1,-36-34-16,0-17 0,1 0 15</inkml:trace>
  <inkml:trace contextRef="#ctx0" brushRef="#br0" timeOffset="177542.171">16933 11040 0,'0'35'0,"0"32"16,18-32-16,0-1 16,35 17-16,-36-51 15,36 0-15,0 0 16,-18-17-16,1-1 0,-19-16 16,1-17-16,-18 17 15,0-17 1,0 18-16,0 15 15,0 52 1,0 34-16,17-16 16,19 66-1,-19-66-15,1-1 0,0-17 16,-1 17-16,-17-17 0,0 0 16,-17 0-16,-1-17 15,-17-17-15,17 0 0,-17-17 16,-18-17-16,18 17 15,-1-51 1,19 17-16</inkml:trace>
  <inkml:trace contextRef="#ctx0" brushRef="#br0" timeOffset="177857.0177">16810 10496 0,'0'0'0,"0"-18"0,18 18 0,-18-16 16,17 16-16,1-17 16,-1-1-16,19-16 15,-19 18-15,1-1 0,0-1 16,-1 2-16,1-2 0,0 18 15,-1 34 1,-17 1 0,18 15-16,-1 1 0,19-16 15,-1 33-15,36-17 16,-54-34-16,36 17 16</inkml:trace>
  <inkml:trace contextRef="#ctx0" brushRef="#br0" timeOffset="178198.2268">17886 10291 0,'0'0'16,"-35"17"-16,17-17 0,-17 18 0,-1-2 16,1 2-16,17-1 15,-52 17-15,52-18 16,1 19-16,17-19 16,17 35-1,1-33-15,35 33 16,-36-35-16,36 19 15,-35-18-15,17 0 16,-17 0-16,-18 0 16,0 0-16,-18-17 15</inkml:trace>
  <inkml:trace contextRef="#ctx0" brushRef="#br0" timeOffset="178702.8701">18045 10360 0,'0'0'0,"0"-18"16,35 18 0,-17 0-16,34 18 15,-34-18-15,0 17 0,-1-17 16,-17 16-16,18 2 15,-36-2-15,1 2 16,17-1-16,-18-1 16,0-16-16,18 18 0,0-1 15,0-1-15,18 2 16,0-1-16,-1 0 0,1-17 16,17 33-1,-17-33-15,-18 18 16,0-1-16,-18-17 0,-17 17 15,0-17-15,17 0 16,-35 0 0,18 0-16,17 0 15,1 0-15</inkml:trace>
  <inkml:trace contextRef="#ctx0" brushRef="#br0" timeOffset="179002.4113">18327 10291 0,'0'0'16,"35"17"-16,-17 17 15,52 1-15,-34-19 16,52 18-16,-53-16 15,-17-1-15,17-1 0,-17 19 16,-18-19-16,0 2 16,-18-1-16,0-17 15,-17 17-15,-18 0 16,18-17-16,0 16 0,17-16 16,-17 0-16,17 18 15,0-18-15,1 17 0,17 0 0</inkml:trace>
  <inkml:trace contextRef="#ctx0" brushRef="#br0" timeOffset="179676.1922">17339 9917 0,'-18'-17'0,"1"17"15,-1-17-15,0 17 16,-34 17-1,34-17-15,-53 34 16,36-34-16,0 17 16</inkml:trace>
  <inkml:trace contextRef="#ctx0" brushRef="#br0" timeOffset="179843.2576">16475 10529 0,'0'18'16</inkml:trace>
  <inkml:trace contextRef="#ctx0" brushRef="#br0" timeOffset="180077.3883">16669 11603 0,'0'0'0,"35"16"0,0 18 16,1-34-16,34 17 16,-35-17-16,1 0 15,-1 0-15,0 0 16</inkml:trace>
  <inkml:trace contextRef="#ctx0" brushRef="#br0" timeOffset="180255.1679">17956 11721 0,'0'0'15,"106"0"-15,-70-17 0,34 17 16,-35-16-16,1-2 16,17 1-16,-18 0 0,0 0 15,0 1-15,1-2 16</inkml:trace>
  <inkml:trace contextRef="#ctx0" brushRef="#br0" timeOffset="180405.3143">18962 11160 0,'35'-69'15,"-70"138"-15,88-189 0,-36 70 0,-17-1 16,0-85-16,0 67 15,-17-16-15</inkml:trace>
  <inkml:trace contextRef="#ctx0" brushRef="#br0" timeOffset="180521.1366">18733 10224 0,'-124'-52'16,"424"206"-16,-476-256 0,-36 33 0,53 18 16,71 17-16,-71 0 15,89 0-15,34 17 16,-34 0-1</inkml:trace>
  <inkml:trace contextRef="#ctx0" brushRef="#br0" timeOffset="183023.2843">18327 11670 0,'17'-17'15,"1"17"1,17 0 0,-17 0-16,0 0 15,35 0-15,-36 0 16,36 0-16,-18 0 16,36 0-16,-36 17 15,1-17-15,-1 18 16,53-2-16,0 19 15,-53-19-15,54 19 16,-54-19-16,18 35 16,-36-33-16,1-2 15,17 19-15,-17-19 16,0 2-16,-1-1 16,-17-1-16,36 36 15,-36-35-15,17-1 0,-17 19 16,18-18-16,-18 17 0,18 0 15,-1 17-15,-17-17 16,35 17 0,-17-17-16,0 34 15,-18-34-15,17 51 16,1-50-16,-18 50 16,18-34-16,-18 0 0,35 50 15,-17 19 1,-18-69-16,17 17 15,1-17-15,17 85 16,-35-67-16,18-1 0,-1-18 16,-17 19-16,36 84 15,-36-85-15,17 18 0,1-1 16,0-18-16,17 104 16,-18-103-16,1 16 15,35 70-15,-18-69 16,18 51-16,-17-50 15,16-19-15,19 87 16,17-18 0,-35-68-16,-18 0 0,18 1 15,0-18-15,53 50 16,-71-66-16,71 16 16,-53-51-16,35 16 15,-35-32-15,18-19 16,-18 19-16,0-53 15,-36 18-15,18-51 16,-17 34-16,0 17 16,-1-17-16,-17 0 15,18-1-15,-18 18 0,0 18 16,0-1-16,18 0 0,-18-1 16,0 19-16,-18-2 15,18 1-15,-18 17 16,18-16-16,-17 16 15</inkml:trace>
  <inkml:trace contextRef="#ctx0" brushRef="#br0" timeOffset="183274.6108">20849 14649 0,'18'-17'16,"-36"34"-16,53-50 0,-17 15 0,53-16 15,-36 17-15,53-17 16,-53 17-16,1 17 16,-1 0-1,-17 51-15,-1 0 16,-17 0-16,18 85 16,0-67-16,-18-19 0,35 36 15,-18-52-15,19 17 16,-19-51-16,1 0 15</inkml:trace>
  <inkml:trace contextRef="#ctx0" brushRef="#br0" timeOffset="183714.2411">22190 13730 0,'35'0'16,"-17"0"-16,-1 0 15,36-17 1,-35 17-16</inkml:trace>
  <inkml:trace contextRef="#ctx0" brushRef="#br0" timeOffset="183858.8929">22842 13781 0,'0'0'16,"53"0"-16,-35 0 0,35 0 16,-36 0-16</inkml:trace>
  <inkml:trace contextRef="#ctx0" brushRef="#br0" timeOffset="183981.2057">23442 13798 0,'0'0'16,"35"18"-16,-17-18 0</inkml:trace>
  <inkml:trace contextRef="#ctx0" brushRef="#br0" timeOffset="184097.8603">23724 13849 0,'18'0'0,"0"-17"16,-1 17-16,1-16 16</inkml:trace>
  <inkml:trace contextRef="#ctx0" brushRef="#br0" timeOffset="184744.4116">25047 12691 0,'0'0'0,"0"-16"16,0 32-1,0 19-15,0 67 16,18-17-16,-18 17 0,0-17 16,18 18-16,-18 15 0,0 87 15,0-120-15,0 0 16,17-17-16,1 35 16,17-53-16</inkml:trace>
  <inkml:trace contextRef="#ctx0" brushRef="#br0" timeOffset="185315.5833">24994 12657 0,'0'-16'15,"18"16"-15,35 0 16,-18 0-16,0-17 0,18 17 16,0 0-16,0 0 15,0-18-15,88 2 16,-35-1-16,-18-1 16,36 2-16,-1-2 0,18 1 0,0 1 15,124-2 1,-159 18-16,0 18 0,52-2 15,-105 1-15,0 17 16,-17-16-16,-1 15 16,-18 2-16,1-1 0,-18 68 15,0-34-15,0 0 16,-18 17-16,1 17 0,-1 86 16,18-86-16,0 102 15,18-119-15,35 68 16,-36-102-16,36 51 15,-35-50-15,0 15 16,-18-32-16,-18-1 16,-53 34-1,-34-18-15,34-32 16,-88-1-16,71-1 16,-124-16-1,107-16-15,-178-1 16,125-1-16,-142 18 15,159 0-15,-71 0 16,159 0-16,0-16 16,35 16-16,1 0 0,17-17 15</inkml:trace>
  <inkml:trace contextRef="#ctx0" brushRef="#br0" timeOffset="186343.6452">25982 14513 0,'0'34'16,"35"35"-1,-35-2 1,36 53-16,-36-53 15,0 2-15,17-18 16,-17 0-16,18-17 0,0 34 16,-18-51-16,17 0 15,1-17-15,-18-17 16,0 0-16</inkml:trace>
  <inkml:trace contextRef="#ctx0" brushRef="#br0" timeOffset="186627.8701">25894 14683 0,'0'0'0,"-18"0"0,36-16 16,-18-2-16,18 1 16,17-17-1,-18 0-15,36 0 16,-35 0-16,0 0 15,-1 17-15,1 17 0,0 17 16,-1 1-16,18 15 16,-17-16-16,17 17 15,-17-17 1,0 0-16,-1 1 16,1-18-16,0 16 0,-1-16 0,1 0 15,-18-16-15</inkml:trace>
  <inkml:trace contextRef="#ctx0" brushRef="#br0" timeOffset="188747.2784">25259 15568 0,'0'-16'16,"0"32"46,0 19-46,0-1-16,0-1 16,18 19-16,-18-19 15,35 19-15,-18-35 16,36 17 0,-35-34-16,0 0 0,35 0 15,-36-17-15,36-34 16,-53 34-16,18-17 15,-1 0-15,-17-1 16,0 2-16,18-18 16,-18 33-16,18 18 0,-1 18 15,1 66 1,0-32-16,-1 67 16,1-51-16,0-17 15,-1 51 1,1-51-16,-18-17 0,0 35 15,-18-53-15,1 1 16,-1-17-16,0 0 16,1-17-16,-1 1 0,0-2 15,-17-50-15,0 34 16,-1-51 0,19 51-16,17-51 15</inkml:trace>
  <inkml:trace contextRef="#ctx0" brushRef="#br0" timeOffset="189019.6036">25894 15194 0,'0'17'16,"-35"17"0,17 1-16,18-2 15,-18 19-15,18-19 0,0 1 16,0 1-16,36 15 16,-1-33-16,-17 1 0,17-2 15,18 2-15,-18-18 16,-17 0-16,17 0 15</inkml:trace>
  <inkml:trace contextRef="#ctx0" brushRef="#br0" timeOffset="189301.7777">26123 15296 0,'0'0'0,"18"-16"0,17-2 15,0 1 1,-17 17-16,0-17 15,-1 17-15,19 0 16,-54 0 0,0 0-1,1 17-15,17 0 16,-18 34-16,18-17 16,0 0-16,0 1 0,18 32 15,-1-49-15,1-2 16,0 1-16,17 1 15,-17-18 1</inkml:trace>
  <inkml:trace contextRef="#ctx0" brushRef="#br0" timeOffset="189436.8793">26405 15467 0,'-17'0'0,"34"0"0,1 0 0,0 16 16,-1-16-16,1 18 15,0-2-15,17 1 16,-17-17-16,-1 0 16</inkml:trace>
  <inkml:trace contextRef="#ctx0" brushRef="#br0" timeOffset="189563.7337">26547 15467 0,'0'0'0,"-18"0"16,0 16-1,18 2-15,0-2 0,0 1 16,18-17-16,0 0 16,-1 0-16</inkml:trace>
  <inkml:trace contextRef="#ctx0" brushRef="#br0" timeOffset="189731.2076">26723 15398 0,'0'0'0,"18"0"0,17 0 15,0 0 1,-17 0-16,-1-17 0</inkml:trace>
  <inkml:trace contextRef="#ctx0" brushRef="#br0" timeOffset="190019.2273">27040 15211 0,'18'34'15,"0"1"-15,17 15 16,-35-33-16,35 17 16,-35 1-1,18-35-15,-18 16 0,18 1 16,-18 1-16</inkml:trace>
  <inkml:trace contextRef="#ctx0" brushRef="#br0" timeOffset="190292.6185">27234 15109 0,'0'17'16,"18"17"-1,17-17-15,18 34 16,-17-34 0,16 0-16,-16 1 15,-1-18-15,0 0 0,18 16 16,-35-16-16,-18 17 0,0 0 16,-35 34-16,-1-16 15,1-2-15,0 1 16,-1 0-16,19 1 0,-36-1 15,53-17-15,-35-1 16</inkml:trace>
  <inkml:trace contextRef="#ctx0" brushRef="#br0" timeOffset="191385.0293">25964 11993 0,'0'-33'15,"0"15"-15,0-15 16,0 15-16,18 53 15,-18 50 1,18-18-16,-18 70 16,17-69-16,-17 34 15,18-51-15,17 1 16,-17-36 0,17 1-16,-17-17 15,-18-17-15,0 1 16</inkml:trace>
  <inkml:trace contextRef="#ctx0" brushRef="#br0" timeOffset="191644.0096">25788 12045 0,'0'0'16,"0"-17"-16,18 0 0,-1-17 15,1 17-15,0-17 16,17-35-1,0 36 1,-17-1-16,17 16 16,0 52-1,1 35 1,17 16 0,-18-52-16,0-15 0,-17-1 15,52 17-15,-34-34 16,-1 0-16</inkml:trace>
  <inkml:trace contextRef="#ctx0" brushRef="#br0" timeOffset="192389.0358">25012 10955 0,'18'51'0,"-36"-102"0,53 136 0,1-17 15,-19-50-15,36 33 16,-18-35 0,1-16-16,17 0 15,-18-16-15,-18-1 0,1-35 16,-18 35-1,0-17-15,-18 1 0,18-1 0,-17 16 16,17-15 0,-18 33-16,18 33 15,0 1-15,18 51 16,-1-16-16,1-18 0,17 16 16,1 36-1,-19-52-15,1 0 0,-18-17 16,0-17-16,0 17 0,0-17 15,-18-17-15,-35 0 16,36-17-16,-19 0 16,-16-17-16,34 17 15,-53-17 1,54 17-16,-1 17 0,0 0 16,-17 0-16,53 0 31,-1 0-31</inkml:trace>
  <inkml:trace contextRef="#ctx0" brushRef="#br0" timeOffset="193018.143">25100 10496 0,'-17'-18'16,"17"2"-16,0-35 16,17 17-16,1-17 15,-18 16 1,17 1-16,-17 1 0,18-1 15,-18 16-15,18-15 16,-18 49 0,17 35-16,1 0 15,17-17-15,-17 1 16,17-1-16,-17-17 0,52 33 16,-52-50-16,0 18 15,-1-1-15,1-17 16</inkml:trace>
  <inkml:trace contextRef="#ctx0" brushRef="#br0" timeOffset="193612.0257">25912 10036 0,'0'0'0,"0"-17"15,0 34 1,-18 17 0,-17-17-16,17 17 0,-17 0 15,17-17-15,0 17 0,-17 0 16,18-17-16,17 17 0,0 17 15,0-33-15,52 49 16,-16-32-16,34 16 16,-17-35-16,-18 2 15,1-1-15,-1 0 16,-17-17-16,-1 17 16</inkml:trace>
  <inkml:trace contextRef="#ctx0" brushRef="#br0" timeOffset="193801.1727">26106 10190 0,'17'-18'0,"1"18"15,-1 0-15,36-17 16,-17 17-16,-1-16 0,-17 16 15,17-18 1,-17 18-16</inkml:trace>
  <inkml:trace contextRef="#ctx0" brushRef="#br0" timeOffset="193934.7153">26229 10190 0,'35'-69'15,"-70"138"-15,53-53 0,-18 18 0,35 52 16,-35-52-16,18 33 15,-18-32-15,17-19 16,-17 19-16,0-19 16,18 2-16</inkml:trace>
  <inkml:trace contextRef="#ctx0" brushRef="#br0" timeOffset="194296.5343">26458 10445 0,'0'17'16,"18"-1"-16,0 2 15,-1-18-15,1 0 16,0 0-16,-1 0 16,-17-18-16,18 2 15,-18 32 16,0 19-15,17 33 0,-17-35-16,0 2 15,18-1-15,-18-17 0,18 17 16,-18-17-16,0 0 16,-18-17-1,0 0-15,1-17 16,-1 0-16,1 17 0,-1-17 15,18 0-15,-18-17 16,1 17-16</inkml:trace>
  <inkml:trace contextRef="#ctx0" brushRef="#br0" timeOffset="194623.8433">26758 10139 0,'18'16'15,"17"1"1,-17 1-16,52 16 16,-34-18-16,-1 1 15,0 1-15,36 15 16,-36-15-16,18-2 15,-53 2-15,18-1 0,-36-1 16,0 36 0,-17-35-16,-18-1 15,18 2-15,0-1 0,17-1 16,0-16-16,-17 18 0,35-1 16,-35 33-1,17-32-15</inkml:trace>
  <inkml:trace contextRef="#ctx0" brushRef="#br0" timeOffset="199302.5539">29510 10547 0,'-18'17'16,"-17"33"0,0-32-16,-18 16 0,-71 34 15,71-34 1,0 1-16,-70 15 15,88-33-15,-36 17 16,54-17-16,34 1 0,-17-2 16,18 1-16,52 17 15,-17-16-15,0 15 16,0-15-16,53 33 16,-53-17-16,0-1 0,-18-15 15,0 16-15,-17-17 0,0-1 16,-18 2-16,0-1 15,-18-17 1,0-17-16</inkml:trace>
  <inkml:trace contextRef="#ctx0" brushRef="#br0" timeOffset="199567.0423">29845 10785 0,'35'0'15,"-70"0"-15,88 18 0,-53 15 0,0 1 16,0 0-16,0 1 0,0 16 16,0-1-16,0 36 15,0-52-15,18 17 16,-1-35-16,18 2 15,1-18-15,34 0 16,-34 0-16,17-34 16,-36 34-16,1-34 15</inkml:trace>
  <inkml:trace contextRef="#ctx0" brushRef="#br0" timeOffset="199730.0099">29827 11040 0,'18'-16'16,"17"16"0,1-18-16,16 18 0,-16-16 15,17 16-15,-18-18 0,-17 18 16,-1 0-16,-52-17 16</inkml:trace>
  <inkml:trace contextRef="#ctx0" brushRef="#br0" timeOffset="199864.2843">29880 10819 0,'0'0'16,"53"-34"-16,-35 17 0,17 0 0,-17 0 15,88-17 1,-71 34-16,-17 0 16,-18 17-1</inkml:trace>
  <inkml:trace contextRef="#ctx0" brushRef="#br0" timeOffset="200196.3093">30586 10887 0,'0'0'0,"-18"0"16,1 0-16,-19 52 15,36-36 1,-17 53-16,17-36 16,0 1-16,35 35 15,0-52-15,36 17 16,-18-18-16,17-16 16,-34-16-16,16-18 15,-34 17-15,-18-35 16,0 35-16,-53-34 15,18 17-15,0 34 16,-1-16-16,-17 16 0,18 0 16,0 0-16,0 34 15</inkml:trace>
  <inkml:trace contextRef="#ctx0" brushRef="#br0" timeOffset="200509.6163">31027 10870 0,'-35'-17'0,"70"34"16,-88-51-16,18 34 0,17 17 16,18 17-1,0 0-15,18-16 0,17 15 16,-17 1-16,52 17 15,-52-33-15,17 15 0,-17 1 16,-18-16-16,-18-1 16,0-17-1,-17 16-15,0-16 16,17 0-16,1 0 16,-1 0-16,0 0 0,36 18 15,0-36 1</inkml:trace>
  <inkml:trace contextRef="#ctx0" brushRef="#br0" timeOffset="200842.7065">31291 10700 0,'0'0'0,"-17"0"15,34 0 1,19 17-16,-19 17 16,19-17-16,52 34 15,-53-34-15,0 17 16,18-17-16,35 17 16,-35 0-16,0-17 0,-17 1 15,-1-2-15,0 2 0,-35-2 16,0 19-1,-18-19-15,-70 53 16,35-36-16,0-15 16,1 16-16,16-1 0,1-15 15,0 16-15,17 0 0,-17 17 16,17-34-16</inkml:trace>
  <inkml:trace contextRef="#ctx0" brushRef="#br0" timeOffset="207520.6179">29545 11653 0,'0'-17'47,"18"17"-31,17 17-16,0-17 15,106 17-15,-52-17 16,34 0-16,18 0 16,159-17-16,-124 17 15,142 17-15,-177 1 16,-17-18-16,87 16 16,-123-16-16,1 0 15,-19 0-15,-17 0 0,-18 0 16</inkml:trace>
  <inkml:trace contextRef="#ctx0" brushRef="#br0" timeOffset="227292.4256">30127 13934 0,'18'0'0,"-36"0"0,54 0 16,-54 18 0,18-2-16,-71 35 15,36-16 1,-18-19-16,0 18 0,0 1 15,-53 32-15,54-32 16,16-1-16,1 0 0,17-1 16,18 19-1,36-18-15,17 0 0,-1 0 16,19 0-16,0-17 0,-1 17 16,18 1-16,-35-19 0,18 19 15,-1 15-15,-34-33 16,-36 1-16,-18 33 15,0-51-15,-35 16 16</inkml:trace>
  <inkml:trace contextRef="#ctx0" brushRef="#br0" timeOffset="227703.4276">30462 14241 0,'0'0'0,"-17"0"0,17 34 15,0 33 1,0-15-16,0-1 0,35 34 16,-17-51-16,35 34 15,-18-51-15,0 1 16,18-2-1,-18-16-15,1-16 0,-1-35 16,-17 16-16,-1 1 16,1-17-16,-18 17 0,0-17 15,0-34-15,0 50 16,-18 2-16,18 16 16,-17 34-1,17 34-15,0 0 16,17 34-16,1-34 15,-18-17-15,35 52 16,-17-53-16,17-15 16,-17 16-16,-1-34 0,19 16 15,-19-32-15</inkml:trace>
  <inkml:trace contextRef="#ctx0" brushRef="#br0" timeOffset="228162.2954">31080 14342 0,'0'0'16,"35"52"-16,-17-18 0,-1 51 15,-17-34-15,0 17 16,0-33 0,0-1-16,0-1 0,0-15 15,-17-2-15,17-32 16,0-53-1,17 2 1,-17 15-16,18 1 16,-18 0-16,18 0 0,-1-18 15,1 36-15,-1 33 16,1 17 0,0 51-16,-18-34 15,17 0-15,-17 17 0,18-17 16,0 0-16,-1 17 15,19-34-15,-1 17 16,-17-34-16,34-16 16,-34-19-16,-18 19 15,18-53-15,-18 35 16,0-51-16,-18 51 16,-17-69-1,35 87 1,-18 16-16,1 0 0,-1 16 15,18 2 1</inkml:trace>
  <inkml:trace contextRef="#ctx0" brushRef="#br0" timeOffset="228397.5538">31697 14173 0,'0'0'0,"35"33"0,-17 2 16,0 33-16,17-17 15,0 51-15,-17-51 16,-1 52 0,1-70-16,-18 35 15,0-33-15,0-19 0,0 1 16,0 1-16,-18-18 15</inkml:trace>
  <inkml:trace contextRef="#ctx0" brushRef="#br0" timeOffset="228653.4662">32085 14342 0,'0'0'16,"-17"0"-16,-1 18 0,-35-1 15,35 0-15,-17 0 16,-18 17-16,35-17 16,1 1-16,17-2 15,35 18-15,-17-17 16,52 0 0,-34 0-16,17 0 0,-18-17 15,-18 18-15,19-18 16,-19 16-16,1 1 0,-36-17 15</inkml:trace>
  <inkml:trace contextRef="#ctx0" brushRef="#br0" timeOffset="228981.6421">32191 14155 0,'0'0'0,"18"0"16,17 35-16,-17-1 15,17 0-15,18-1 16,-18 2-16,0-1 0,18 0 16,-18 0-16,18-17 0,0 0 15,18 1-15,17-2 16,-53 1-16,1-17 15,-36 17-15,-18 0 16,0 17-16,-17-17 16,-18 17-16,-35 17 15,35-17-15,0 1 0,18-2 16,-18 1-16,18 1 0,-1-19 16,1 18-16</inkml:trace>
  <inkml:trace contextRef="#ctx0" brushRef="#br0" timeOffset="234487.4133">30268 15194 0,'18'0'32,"17"0"-32,18 17 15,-18-17-15,18 0 16,18 17-16,88 0 15,-71 0-15,35 1 0,1-2 16,140 1 0,-122-17-16,-1 17 0,17-17 15,-17 0-15,106 17 16,-158 1-16,-1-18 16,-35 16-16,-18-16 0,-17 0 0</inkml:trace>
</inkml:ink>
</file>

<file path=ppt/ink/ink16.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28.34025" units="1/cm"/>
          <inkml:channelProperty channel="Y" name="resolution" value="28.33948" units="1/cm"/>
          <inkml:channelProperty channel="T" name="resolution" value="1" units="1/dev"/>
        </inkml:channelProperties>
      </inkml:inkSource>
      <inkml:timestamp xml:id="ts0" timeString="2021-03-08T08:45:51.192"/>
    </inkml:context>
    <inkml:brush xml:id="br0">
      <inkml:brushProperty name="width" value="0.05292" units="cm"/>
      <inkml:brushProperty name="height" value="0.05292" units="cm"/>
      <inkml:brushProperty name="color" value="#FF0000"/>
    </inkml:brush>
  </inkml:definitions>
  <inkml:trace contextRef="#ctx0" brushRef="#br0">10567 15801 0,'0'0'0,"0"0"16,0 0-16,0 0 0,0 0 0,0 0 16,-25 0-16,25 0 15,0 0-15,0 0 0,-25 0 0,25 0 16,0 0-16,-25 24 0,25-24 15,0 0-15,0 0 0,-24 0 16,24 0-16,-25 0 0,25 0 0,0 0 16,-25 0-16,25 0 0,0 25 0,-25-25 15,25 0-15,0 0 0,0 0 0,-25 0 16,25 0-16,0 0 0,0 0 15,0 0-15,0 0 0,0 25 16,0-25-16,0 0 0,0 0 0,0 0 16,0 0-16,0 0 0,0 0 0,0 0 15,0 0-15,25 0 16,-25 0-16,25 0 0,-25 0 0,25 0 0,-25 25 15,25-25-15,-1 0 0,-24 0 0,25 0 16,0 0-16,0 0 0,0 25 0,-1-25 16,1 0-16,25 0 0,-25 0 0,-1 0 0,1 0 15,0 0-15,0 0 0,0 0 0,-1 0 16,1 0-16,0 0 0,0 0 0,-25 0 15,25-25-15,-1 25 0,-24 25 0,25-25 0,-25 0 16,25 0-16,-25 0 0,25 0 16,-25 0-16,0 0 0,25 0 0,-25 0 15,0 0-15,0 0 0,0 0 0,0 0 16,0 0-16,0 0 15,0 0-15,0 0 0,0 0 16,0-25-16</inkml:trace>
  <inkml:trace contextRef="#ctx0" brushRef="#br0" timeOffset="587.0336">11088 15602 0,'0'0'0,"0"0"0,0 0 15,0 0-15,0 0 0,-25 0 16,25 0-16,0 0 16,0 0-16,0 0 0,0 0 0,0 0 15,0 0-15,25 0 0,-25 25 16,0-25-16,24 0 0,-24 25 15,0-25-15,25 0 0,-25 25 0,25-1 16,-25-24-16,25 0 0,-25 0 0,25 25 16,0-25-16,-1 0 0,-24 25 0,25-25 15,0 25-15,-25-25 0,25 0 16,-25 0-16,25 25 0,-25-25 0,24 0 0,-24 24 0,0-24 15,0 0-15,25 0 0,-25 25 16,0-25-16,0 0 0,0 25 16,-25-25-16,25 25 15,0-25-15,-24 0 0,24 0 0,0 0 0,-25 25 16,25-25-16,-25 0 0,0 0 0,25 24 0,-25-24 15,1 0-15,24 0 16,-25 25-16,0-25 0,0 0 0,0 25 0,25-25 16,-25 0-16,1 25 0,24-25 0,-25 0 0,0 25 15,25-25-15,-25 0 0,0 24 0,25-24 16,-24 0-16,24 0 0</inkml:trace>
</inkml:ink>
</file>

<file path=ppt/ink/ink17.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5.52901" units="1/cm"/>
          <inkml:channelProperty channel="Y" name="resolution" value="65.45454" units="1/cm"/>
          <inkml:channelProperty channel="T" name="resolution" value="1" units="1/dev"/>
        </inkml:channelProperties>
      </inkml:inkSource>
      <inkml:timestamp xml:id="ts0" timeString="2017-11-26T01:41:57.069"/>
    </inkml:context>
    <inkml:brush xml:id="br0">
      <inkml:brushProperty name="width" value="0.10583" units="cm"/>
      <inkml:brushProperty name="height" value="0.10583" units="cm"/>
      <inkml:brushProperty name="color" value="#0070C0"/>
    </inkml:brush>
  </inkml:definitions>
  <inkml:trace contextRef="#ctx0" brushRef="#br0">2346 6456 0,'0'0'0,"18"17"15,17 72-15,0-19 16,0 71-16,1-70 16,-19 17-16,1-17 15,35 70-15,-35-106 0,-1 0 16,1 1-16,-18-19 15,17 1-15,1-18 16,-18-35-16,0 17 16,18-35-16,-36-18 0,18-70 15,-18 71-15,-17-89 16,35 89-16,0-1 16,0 18-16,0 35 15,18 18 1,-1 18-16</inkml:trace>
  <inkml:trace contextRef="#ctx0" brushRef="#br0" timeOffset="335.8484">2946 7144 0,'0'0'16,"-36"53"-16,19-36 0,17 19 15,0-1 1,17-17-16,1-1 0,0-17 16,35 18-16,0-53 15,-36 17-15,18-17 16,-35-1-16,-17-17 15,17 18 1,-18 17-16,-35-17 16,36 35-16,-1 0 0,-35 0 15,53 18 1,18-1 0</inkml:trace>
  <inkml:trace contextRef="#ctx0" brushRef="#br0" timeOffset="663.2442">3422 6985 0,'-35'0'0,"70"0"0,-88-18 16,18 36-16,17 0 15,-17 35-15,17-18 16,18 0-16,0 0 0,18 1 16,-1-1-16,1-17 15,0 17-15,52-17 16,-34-1-16,17-17 15,-18-17-15,-18 17 0,19-18 16,-1-17-16</inkml:trace>
  <inkml:trace contextRef="#ctx0" brushRef="#br0" timeOffset="1033.1721">3704 7091 0,'0'0'0,"-17"17"15,17 19-15,-18-19 0,18 36 16,0-17-16,0-19 16,18 1-16,17 0 15,-18-18-15,1 0 0,17-18 16,-17 0-16,0-17 15,-18 17-15,0 1 0,0-36 16,-18 17-16,18 19 16,-18-18-1,1 35-15,-1 0 16,18 17-16,0 1 0,0-1 16,18 1-16,-1 0 0,19 17 15,-19-17-15,36 17 16,-18-35-1,1 0-15,-1 0 16,0 0-16</inkml:trace>
  <inkml:trace contextRef="#ctx0" brushRef="#br0" timeOffset="1398.2494">3951 6509 0,'35'123'15,"-70"-246"-15,88 299 0,-18-52 16,-17-54-16,0-17 0,-1 0 16,19 35-16,-36-53 15,17 18 1,-17-88-1,18 0 1,-1 17-16,19-17 16,-19 35-16,36 18 15,-35-18-15,0 35 16,-18-18 0,0 19-16,0-19 15,-36 19-15,19-36 16,17 17-16,-18-17 15,0 0-15,18-17 16</inkml:trace>
  <inkml:trace contextRef="#ctx0" brushRef="#br0" timeOffset="1699.5876">4463 7056 0,'0'52'16,"0"-104"-16,0 140 0,17-53 15,-17-17-15,18-1 16,0-17-16,-1 0 16,1 0-16,-1-17 0,1-19 15,17-17-15,-35 36 16,18-36 0,0 35-16,-18 1 15,0 34 1,17 19-16,-17-1 15,36 0-15,-19-17 16,19-1-16,-1 1 0,35-18 16,-52 0-1,53-18-15,-54 1 16</inkml:trace>
  <inkml:trace contextRef="#ctx0" brushRef="#br0" timeOffset="1910.9558">4904 6385 0,'53'141'16,"-106"-282"-16,123 353 0,-52-53 15,-1-89-15,1 18 0,-18 36 16,18-71-16,-18 35 15,17-53-15,-17-17 16,18-18-16</inkml:trace>
  <inkml:trace contextRef="#ctx0" brushRef="#br0" timeOffset="2303.7261">5398 6950 0,'-36'0'0,"72"0"0,-89 0 15,35 17-15,18 1 16,-18 0-16,18 17 16,0 0-16,0 0 0,18 18 15,0-17-15,-1-19 0,36 1 16,-18-18-16,1-18 15,-19-17-15,-17 17 16,18 1-16,-18-19 16,0-16-16,0 34 15,-18-17-15,-17 17 16,17 0-16,1 18 16,17 18-16,0 17 15,17-17 1,19 35-16,-19-36 15,19 19-15,-19-19 16,36 19-16,-35-36 16,17 0-16</inkml:trace>
  <inkml:trace contextRef="#ctx0" brushRef="#br0" timeOffset="2822.7375">5697 7179 0,'0'-18'16,"0"36"-16,-17-53 0,17 17 0,0-35 16,0 18-16,0 17 15,0 1-15,17-1 0,-17 0 16,18 18-16,17 0 16,-17 0-16,17 18 15,-35 0 1,18-1-16,-1 1 15,-17 0-15,0-1 16,0 1 0,0-1-1,0 1-15,18 17 16,-18 1 0,18 17-16,-1-36 15,1 19-15,0-19 16,-1 1-16,1-18 0,-18 17 15,0 1-15,-18 0 16,1-1-16,-19 19 16,1-19-16,-35 19 15,52-19-15,0-17 16,1 18-16,-1-18 0,18-18 16,18-17-1,17-36-15,0 18 16,18-17-16,35-54 15,18 19-15,-53 69 16,0 1-16,-18 0 0,1 17 16,-1 0-16,-35 36 15,-18 0-15</inkml:trace>
  <inkml:trace contextRef="#ctx0" brushRef="#br0" timeOffset="4930.5875">6668 6756 0,'0'0'16,"35"17"-16,-18-17 15,19 18-15,-1-18 16,-17 18-16,17-18 0,-17 0 16,17 0-16,-18 0 0</inkml:trace>
  <inkml:trace contextRef="#ctx0" brushRef="#br0" timeOffset="5054.2459">6773 7003 0,'53'0'0,"-106"0"0,124 0 16,-18 0 0,-18-18-16,0 18 15</inkml:trace>
  <inkml:trace contextRef="#ctx0" brushRef="#br0" timeOffset="5574.4645">7655 6385 0,'0'0'0,"18"0"16,17 0-16,-17 0 15,70-17 1,-53-1-16,36 18 16,-53 0-16,34 0 15,-34 0-15</inkml:trace>
  <inkml:trace contextRef="#ctx0" brushRef="#br0" timeOffset="5836.7994">7620 6350 0,'0'53'16,"0"-106"-16,0 141 0,0-35 0,18 106 16,-1-71-16,-17 18 15,0-18-15,18 0 0,0 71 16,-18-106-16,35 18 15,-18-36 1,36-18-16,-17 1 16,-1-18-16,36 0 15,-19 0-15,19 0 16,-36 0-16,-17 18 16</inkml:trace>
  <inkml:trace contextRef="#ctx0" brushRef="#br0" timeOffset="7254.4259">8837 6862 0,'-18'-18'15,"1"-17"-15,-18 35 16,-18 17-1,35 1-15,-53 35 16,54-18-16,-18 0 0,17 54 16,18-54-16,0 0 15,18-17-15,-1-1 0,36 19 16,-35-36 0,17 0-16,0-18 0,1 0 15,-1-17-15,0-35 16,-17 34-16,-18 1 0,0 0 15,-18-18-15,0 35 16,1 1 0,17 34-1,17 54-15,-17-36 16,36 18-16,17 17 16,-18-34-16,35-1 15,-34-17-15,-1-1 16,-17-17-16,-1 0 0</inkml:trace>
  <inkml:trace contextRef="#ctx0" brushRef="#br0" timeOffset="7416.7661">9349 7214 0,'0'0'0,"0"18"0,0 0 0,-18 35 16,0-36-16,-17 18 15,17-17-15,1 0 16,-18-1 0</inkml:trace>
  <inkml:trace contextRef="#ctx0" brushRef="#br0" timeOffset="8377.9154">9701 6315 0,'0'17'16,"18"19"-16,0 69 15,17-34-15,0 105 16,-17-105-16,0 17 16,17 18-16,-35-53 15,17-18-15,-17-17 0,0-1 16,18-17-16,-18-35 16,0 0-16,35-36 15,-17 18 1,17 1-16,1 34 15,16 18-15,-16 0 0,-1 18 16,-17 17-16,17 0 16,-17 0-16,-1 1 0,-17 34 15,-17-35-15,-19 18 16,1-35-16,0 0 16,-18-1-16,35-17 15,1 0-15,-1 0 0,0-17 16,18-1-16</inkml:trace>
  <inkml:trace contextRef="#ctx0" brushRef="#br0" timeOffset="9056.5384">10672 7091 0,'17'17'16,"-17"1"-16,0 17 15,-17-17-15,17 0 16,-18 17-16,0-17 0,1-1 0,-19 19 16</inkml:trace>
  <inkml:trace contextRef="#ctx0" brushRef="#br0" timeOffset="9345.3897">11289 6756 0,'0'0'16,"-71"0"-16,36 17 0,-35 19 15,52-1-15,0 0 16,1 53-16,17-35 15,0-17-15,17-1 0,36 0 16,35 0 0,-52-35-16,-1 0 15,35 0-15,-34 0 16,-19-17-16,1 17 0,-18-36 16</inkml:trace>
  <inkml:trace contextRef="#ctx0" brushRef="#br0" timeOffset="9934.5134">11959 7056 0,'18'0'15,"-1"-18"1,1 18 0,0 0-1</inkml:trace>
  <inkml:trace contextRef="#ctx0" brushRef="#br0" timeOffset="10074.4867">12241 7056 0,'0'0'16,"18"0"-16,0 0 16,-1 0-16,19 0 15,-19 0-15</inkml:trace>
  <inkml:trace contextRef="#ctx0" brushRef="#br0" timeOffset="10207.1904">12524 7056 0,'0'0'16,"0"-18"-16,17 18 0,1-18 15,0 18-15</inkml:trace>
  <inkml:trace contextRef="#ctx0" brushRef="#br0" timeOffset="10785.516">13229 7108 0,'0'0'15,"0"36"-15,0-1 0,-35 36 16,17-36-16,-17 18 15,17-36-15,1 1 0</inkml:trace>
  <inkml:trace contextRef="#ctx0" brushRef="#br0" timeOffset="11130.9301">13582 6809 0,'0'0'15,"35"-18"-15,1 18 0,-19 0 16,18 0-16,1 0 16,-1 18-16,0-18 0,1 35 15,-19-17-15,1 17 16,-18 0-16,-35 18 15,17-18-15,0-17 16,1 52 0,17-52-16,0 35 15,0-35-15,17-18 0,36 17 16,-18-17-16,18-35 16,-35 35-16,0-35 15,-18 17 1,-36-17-16</inkml:trace>
  <inkml:trace contextRef="#ctx0" brushRef="#br0" timeOffset="11286.102">13600 7020 0,'0'0'0,"53"0"15,-18-17-15,0-1 0,53 0 16,-52 1-16,16 17 15,-87 17 1</inkml:trace>
  <inkml:trace contextRef="#ctx0" brushRef="#br0" timeOffset="11597.1447">11712 7214 0,'0'18'0,"0"0"15,0 17-15,0 0 0,0 71 16,-17-53-16,-36 70 16</inkml:trace>
  <inkml:trace contextRef="#ctx0" brushRef="#br0" timeOffset="13939.9198">14605 7197 0,'18'0'15,"-1"17"-15,-34 19 16,-1-1-16,-35 18 15,18-18 1,-18 0-16,35-17 16,1 0-16,-1-1 15</inkml:trace>
  <inkml:trace contextRef="#ctx0" brushRef="#br0" timeOffset="14600.368">15152 6985 0,'0'0'16,"0"18"15,0 35-15,0-36-16,0 18 15,0-17-15,0 0 16,17-1-16,19 19 16,-19-36-16,54 17 15,-36 1-15,18-18 16,53 18-16,-35-1 16,52-17-16,-70 0 15,0 0-15,35 0 16,-53-17-16,-17 17 0,0-18 15,-18 0-15,0 1 16,0-1-16,-18-35 16,0 35-16,-17-17 15,17 18-15,18-1 16,-17 0-16,-1 18 16</inkml:trace>
  <inkml:trace contextRef="#ctx0" brushRef="#br0" timeOffset="14845.4775">16422 7179 0,'0'0'16,"17"18"-16,-17-1 0,-17 1 0,-18 35 15,17-35 1,0 17-16,1-18 0,-19 1 16,19 0-16</inkml:trace>
  <inkml:trace contextRef="#ctx0" brushRef="#br0" timeOffset="15513.8618">17145 7003 0,'0'0'16,"-18"0"-16,1 0 0,-1 17 15,0 1 1,18 0 0,0-1-16,18 1 15,0-18-15,-1 0 16,1 0-16,17-18 0,-17 18 15,0-17-15,-1-19 16,-17 19-16,0-19 16,-17 19-16,-1-1 15,0 18 1,1 0-16,-1 0 0,0 0 16,1 18-16,34-18 15,-17 17-15,36-17 16,-19 18-16,1-18 15</inkml:trace>
  <inkml:trace contextRef="#ctx0" brushRef="#br0" timeOffset="16313.9101">17886 7091 0,'0'17'16,"0"19"-1,0-19-15,-18 1 16,1 17 0,-1-17-16,0-18 0,1 18 15</inkml:trace>
  <inkml:trace contextRef="#ctx0" brushRef="#br0" timeOffset="16892.0406">18468 6985 0,'18'-18'110,"-18"1"-95,0 34 32,17-17 63,-17 18-95,18-18-15,-18 18 0,17-1 0,-17 1 16,0 0-16,0-1 16,-17 1-16,-18 17 15,-18 0 1,17-17-16,19 0 15,-19-1-15,19-17 0</inkml:trace>
  <inkml:trace contextRef="#ctx0" brushRef="#br0" timeOffset="17420.4696">19173 7091 0,'0'0'0,"0"17"16,-17 1 0,-1 0-16,18-1 15,-35 19 1,0-1-16,17-35 15,0 18 1,1-1-16,-1 1 0,18 0 16</inkml:trace>
  <inkml:trace contextRef="#ctx0" brushRef="#br0" timeOffset="17833.1328">19544 6632 0,'0'0'15,"-18"0"-15,36 18 47,0-18-31,-18 18-16,17-18 16,-34 0 30,-1 0-30,36 17 15,-1 1-15</inkml:trace>
  <inkml:trace contextRef="#ctx0" brushRef="#br0" timeOffset="18009.0497">19650 6967 0,'0'0'16,"17"53"-16,-17-35 0,18 0 0,-18 17 16,-18-18-16,18 1 15,-17 0-15,-36-1 16,18 1-16,17 0 15</inkml:trace>
  <inkml:trace contextRef="#ctx0" brushRef="#br0" timeOffset="19144.1756">20214 7091 0,'-17'17'16,"17"1"-16,-36 17 15,19-17-15,-1 17 16,18-17-16,0 17 15</inkml:trace>
  <inkml:trace contextRef="#ctx0" brushRef="#br0" timeOffset="19501.0035">20884 6703 0,'0'0'0,"-35"-35"16,0 35-16,0 0 0,-36 17 15,36 1-15,0 17 16,17 0-16,0 54 16,18-54-16,53 53 15,-18-53-15,1-17 0,70 0 16,-36-18-16,36-36 15,-71 19 1,0-19-16,1-34 16,-36 35-16,0-1 0,-18 1 15,0 0-15,-17-1 0,-18 19 16,18-1-16,-18 1 0,18 17 16,0 0-16,-1 0 15,19 35-15,17-18 16,17 1-16</inkml:trace>
  <inkml:trace contextRef="#ctx0" brushRef="#br0" timeOffset="20111.5788">21572 7020 0,'0'18'16,"0"0"-1,0-1-15,-17 18 0,-1-17 16,0 0-16,18-1 16,-17 1-16,17 0 0</inkml:trace>
  <inkml:trace contextRef="#ctx0" brushRef="#br0" timeOffset="20283.9206">21943 6985 0,'0'-18'0,"17"18"16,1 0-1,0 0-15,17 0 16</inkml:trace>
  <inkml:trace contextRef="#ctx0" brushRef="#br0" timeOffset="20418.2942">22225 6967 0,'18'0'16,"17"-17"15,-17 17-31,-1 0 16</inkml:trace>
  <inkml:trace contextRef="#ctx0" brushRef="#br0" timeOffset="20533.3589">22472 6950 0,'18'0'15,"-1"-18"-15</inkml:trace>
  <inkml:trace contextRef="#ctx0" brushRef="#br0" timeOffset="20714.9172">22719 7003 0,'0'17'0,"0"-34"0,0 52 16,-18-17-1,1-1-15,-19 18 16,19-17-16,-1 0 16</inkml:trace>
  <inkml:trace contextRef="#ctx0" brushRef="#br0" timeOffset="21256.731">23513 6526 0,'0'0'15,"-71"0"-15,36 0 0,0 0 0,-1 0 16,19 18-16,-19 0 16,19 17-16,17-17 0,0 17 15,0 0-15,35 18 16,-17-35-16,52-1 16,-35-17-16,1 0 0,-1 0 15,18-35 1,-35 17-16,-1 1 0,1-36 15,-18 35-15,-18-35 16,1 36-16,-1 17 16,18 17-16,-18 36 15,18-17-15,36 34 16,-19-17-16,1-18 16,17 1-16,0-1 15,18 18-15,-35-36 16,0 1-16</inkml:trace>
  <inkml:trace contextRef="#ctx0" brushRef="#br0" timeOffset="21523.8713">24095 6985 0,'0'0'15,"17"35"-15,-34 1 0,17-19 16,-36 1-1,1-1-15,18 1 0,-19 0 16</inkml:trace>
  <inkml:trace contextRef="#ctx0" brushRef="#br0" timeOffset="23365.0546">24836 7144 0,'0'0'0,"0"17"0,0-52 31,17-35-15,-17 17-1,0-71-15,18 71 16,-1-70-16,-17 52 16,36-52-16,-36 70 15,17 0-15,-17 71 31,36 34-15,-19 1-16,36 71 16,-35-54-16,35 54 15,-18-71-15,-17-18 16,-1 0-16,1 1 0,-18 17 16,18-36-16,-18 1 15,-36-1 1</inkml:trace>
  <inkml:trace contextRef="#ctx0" brushRef="#br0" timeOffset="23499.0235">24836 6967 0,'0'0'16,"35"-35"-16,0 17 0,0 1 16,71-36-16,-53 35 15,0 1-15,0-1 0,-18 18 16</inkml:trace>
  <inkml:trace contextRef="#ctx0" brushRef="#br0" timeOffset="23749.9194">25576 7056 0,'0'35'15,"0"-70"-15,-17 140 0,17-87 16,-18 35-16,18-18 16,-35 1-1,17-19-15,1 1 0,-1-1 16</inkml:trace>
  <inkml:trace contextRef="#ctx0" brushRef="#br0" timeOffset="24170.9419">26141 7056 0,'17'-18'0,"1"18"15,0 0-15,-1 0 16,1 0-16,17-18 16</inkml:trace>
  <inkml:trace contextRef="#ctx0" brushRef="#br0" timeOffset="24332.6456">26423 7020 0,'0'0'0,"18"0"16,-1-17-16,1 17 16,0-18-16,-1 18 15,1 0 1,0 0-16</inkml:trace>
  <inkml:trace contextRef="#ctx0" brushRef="#br0" timeOffset="24438.3255">26652 6985 0,'0'0'15,"18"-18"-15,0 18 0</inkml:trace>
  <inkml:trace contextRef="#ctx0" brushRef="#br0" timeOffset="24682.6424">27076 7003 0,'0'0'0,"0"17"0,0 1 16,0 0-1,0-1-15,0 1 0,-36-1 16,19 1-16,-1 0 16,1-1-16,-1 1 15</inkml:trace>
  <inkml:trace contextRef="#ctx0" brushRef="#br0" timeOffset="25334.8676">27411 6438 0,'17'-17'15,"-34"34"-15,52-34 0,18-1 16,-35 18-16,70 0 16,-53 18-16,18-1 15,-18 1-15,1 17 0,-19 18 16,1 35-16,-18-35 16,-35 53-1,17-71-15,-35 36 16,53-36-16,-18 0 15,36-17-15,0 0 0,17-1 16,0-17-16,1 0 16,34-17-1,-52-1-15,-1 0 16,-34 1-16</inkml:trace>
  <inkml:trace contextRef="#ctx0" brushRef="#br0" timeOffset="25483.9849">27376 6844 0,'52'-18'16,"-16"1"-16,70 17 15,-53-18-15,17 18 16,-17-18-16,53 1 16,-71 17-16,36-18 15</inkml:trace>
  <inkml:trace contextRef="#ctx0" brushRef="#br0" timeOffset="25972.8157">28116 6244 0,'0'0'15,"18"0"-15,-18-17 0,18 17 16,17 0-16,18-18 16,0 18-16,17-18 15,-17 18-15,-17 0 16,34 18-16,-52-18 15,-1 0-15,1 18 0,0-1 16,-18 1 0,0-1-16,0 19 15,0 52-15,0-35 16,0 88-16,17-70 16,-17 70-1,18-71-15,0 1 0,-1-1 0,1-17 16,-1 35-1,1-52-15,-18-19 0,0 19 16,0-19-16,-18-17 16,1 0-16,-36 0 15,18 0-15,-54-17 16,37 17 0,-54-18-16</inkml:trace>
  <inkml:trace contextRef="#ctx0" brushRef="#br0" timeOffset="52421.2141">8767 8484 0,'0'-17'15,"-18"17"-15,18 17 16,0 54-1,18-18 1,-18-18-16,35 53 16,0-52-16,-17-1 15,-1-18-15,19-17 0,-19 18 0,36-36 16,-35 1-16,35-36 16,-36 18-16,1-36 15,-18 36 1,0 0-16,0 52 31,0 54-31,0-18 16,35 70-1,-17-17-15,0-53 16,-1 35-16,-17-53 16,0 36-16,0-53 15,-17-1-15,-1 1 16,0-18-16,1 0 15,-19 0-15,19-18 0,-54 1 16,54-19-16,-54 1 16</inkml:trace>
  <inkml:trace contextRef="#ctx0" brushRef="#br0" timeOffset="52861.354">9313 8202 0</inkml:trace>
  <inkml:trace contextRef="#ctx0" brushRef="#br0" timeOffset="53151.4908">9313 8202 0,'0'-18'31,"0"1"-15,18 17-1,-18-18-15,18 18 16,-18 18 15,0-1-15,-36 1-16,19 0 15,-1-1-15,-17 19 16,17-19-16,1 1 16,-1 0-16,-17 17 15,35-18-15,17 19 16,1-36-16,0 17 16,70 19-16,-53-19 15,0 1-15,-17 0 16,17-1-16,-17 1 0,-1 0 15,-17-1-15</inkml:trace>
  <inkml:trace contextRef="#ctx0" brushRef="#br0" timeOffset="53346.0173">9507 8290 0,'0'0'0,"0"18"16,0 0-16,-17-1 0,17 18 16,0 1-16,17-1 15,1-35-15,0 35 16,-1-35-16,1 0 16,0 0-16</inkml:trace>
  <inkml:trace contextRef="#ctx0" brushRef="#br0" timeOffset="53590.4586">9613 8202 0,'0'0'0,"18"0"0,17 0 16,-17 18 0,17-1-16,0 1 15,18 17-15,-17-17 16,-1 0-1,-35 17-15,0-18 0,-18 1 16,-35 17-16,36-35 16,-19 36-1,19-36-15,-19 17 16,36 1-16</inkml:trace>
  <inkml:trace contextRef="#ctx0" brushRef="#br0" timeOffset="54240.6629">9984 8643 0,'0'0'15,"0"71"-15,0-36 0,17 0 0,19 18 16,-19-35-16,54-18 15,-36 0 1,53-18-16,-70-17 16,17 17-16,-17-17 0,-18 0 15,0 17-15,0-17 0,-18-1 16,0 19 0,18 34-16,0 54 15,0-18 1,18 0-16,0 0 0,-1-18 15,19 18-15,-1 35 16,-35-53-16,18 18 16,-36-35-16,18 0 0,-18-18 15,1 0-15,-19 0 0,-17-18 16,18 18-16,-18-53 16,18 35-1,0-52-15</inkml:trace>
  <inkml:trace contextRef="#ctx0" brushRef="#br0" timeOffset="54530.2053">10654 8220 0,'-18'0'16,"18"17"-16,-17 36 15,-1 0 1,0-18-16,1 1 16,17-19-16,17 1 0,1 0 15,0-1-15,17 1 16,-17-18-16,-1 0 15,1 0-15,-1 0 16,1 0-16</inkml:trace>
  <inkml:trace contextRef="#ctx0" brushRef="#br0" timeOffset="54764.1049">10813 8326 0,'0'-18'0,"0"36"0,17-36 15,1 18-15,0 0 0,-1 0 16,1 18-16,-1-18 0,1 17 16,-18 18-1,0-17-15,0 17 0,-18 1 16,1-19-16,-1-17 16,18 18-16,18-18 31,17-18-31,-17 18 15</inkml:trace>
  <inkml:trace contextRef="#ctx0" brushRef="#br0" timeOffset="55041.1356">11077 8237 0,'18'18'32,"17"0"-17,0-1-15,1-17 0,17 36 16,-18-36-16,0 35 16,-17-18-16,-18 1 15,-18 17 1,1-17-16,-19 0 15,19-1-15,-36 1 16,35 0-16,-17-1 16</inkml:trace>
  <inkml:trace contextRef="#ctx0" brushRef="#br0" timeOffset="55786.8669">11553 8678 0,'0'0'16,"0"18"-16,0 0 0,0-1 15,0 36 1,18-35-16,0 35 16,-1-53-16,19 17 15,-19-17-15,19-17 16,-19-1-16,1-52 16,-18 34-16,18-17 15,-18 36-15,0-1 16,0 36-1,17 52-15,1-17 16,17 71 0,-17-71-16,-1-1 0,19 37 15,-19-72-15,-17 36 16,0-35-16,-17 0 16,-1-18-16,0 0 0,-17 0 15,-18-36-15,36 19 16,-54-36-16,53 17 15,-17-34 1,17 17-16,18 18 16</inkml:trace>
  <inkml:trace contextRef="#ctx0" brushRef="#br0" timeOffset="56052.2352">12136 8326 0,'-18'0'16,"0"0"-1,1 35-15,-1-18 16,0 1-16,18 17 0,0-17 16,-17 17-16,17-17 15,0 0-15,17-1 0,1 19 16,0-19-1,35 1-15,-36-18 16,18 17-16,-17-34 16,0 17-16</inkml:trace>
  <inkml:trace contextRef="#ctx0" brushRef="#br0" timeOffset="56393.0915">12294 8378 0,'0'0'16,"18"-17"-16,0 17 16,17 0-1,-17 0-15,17 0 0,-18 0 16,1 0-16,-18 17 0,18 1 16,-36 0-1,18-1-15,-18 1 16,18 17-1,0-17-15,0 17 16,18-35-16,-18 18 16,35 0-16,-17-18 15,-36 0 1,-17 0 0,-35 17-1,34-17 1,19 18-1</inkml:trace>
  <inkml:trace contextRef="#ctx0" brushRef="#br0" timeOffset="56685.0336">12577 8290 0,'17'0'16,"1"0"-16,-1 0 16,36 18-16,-17 0 15,17-1-15,-18-17 16,-18 18-16,19-18 16,-19 17-16,1-17 0,0 18 15,-18 0-15,0-1 16,-18-17-16,-17 53 15,17-35-15,-35 17 16,36 1 0,-54 34-16,36-52 15</inkml:trace>
  <inkml:trace contextRef="#ctx0" brushRef="#br0" timeOffset="71514.8321">20620 8008 0,'0'0'15,"-35"-53"-15,17 36 0,-35-19 16,18 19-16,-36 17 15,36 0-15,17 35 16,-17 0-16,-36 53 16,54-52-16,-1 87 15,18-70-15,18 0 16,-1 0-16,19 0 0,17-18 16,-18 0-16,35 1 0,-17-19 15,71 19-15,-71-19 16,53-17-1</inkml:trace>
  <inkml:trace contextRef="#ctx0" brushRef="#br0" timeOffset="71869.9599">21008 8308 0,'-35'-18'0,"70"36"0,-88-36 15,35 36-15,-17 35 16,17-18-16,18 0 0,0 1 16,18 34-16,0-34 15,17-1 1,36 0-16,-54-35 16,18 0-16,-17-18 0,0 1 15,17-36-15,-35 18 16,-18-18-16,18 35 15,-17-17 1,-1 17-16,0 18 16,18 18-16,0-1 15,36 19-15,-19-19 16,36 19 0,-35-19-16,17 1 0,-17-18 15,17 18-15,-17-18 0</inkml:trace>
  <inkml:trace contextRef="#ctx0" brushRef="#br0" timeOffset="72047.8369">21308 8396 0,'0'0'0,"17"0"0,36 0 16,-17 0-16,-1 0 0,0 0 15,53 0 1,-52-18-16,-1 18 0,18-17 15,-53-1 1,-18 1-16,1 17 16,-19-18-16</inkml:trace>
  <inkml:trace contextRef="#ctx0" brushRef="#br0" timeOffset="72220.5457">21519 8167 0,'0'0'16,"0"106"-16,-17-53 0,17 52 16,0-52-16,17 18 15,1-53-15,17 34 16,-17-52-16,0 18 16,-1-18-16</inkml:trace>
  <inkml:trace contextRef="#ctx0" brushRef="#br0" timeOffset="73455.7718">23389 8326 0,'18'-18'16,"-36"36"-16,36-54 0,-36 19 16,1-1-16,-1 0 15,-17 18-15,-1 0 16,-34 53-16,52-35 16,-35 52-1,36-34-15,17 34 16,0-34-16,35 17 15,-17-36-15,17 1 0,18-18 16,35-18-16,-53 18 16,0-35-16,1 17 0,-19-17 15,19-18 1,-36 18-16,-18 17 0,18-17 16,-18 17-16,-17-17 15,17 17-15,1 1 16,17 34-1,0 1-15,0 17 0,35 18 16,-17-35-16,-1 17 16,19-17-16,-1-1 0,0 1 15,18 0-15,-35-36 16</inkml:trace>
  <inkml:trace contextRef="#ctx0" brushRef="#br0" timeOffset="73684.0725">23654 8343 0,'35'53'16,"-70"-106"-16,88 141 15,0-35-15,-36-35 0,19 0 16,-1-1 0,-18-17-16,-17-17 0,36-1 15,-36-17-15,0-18 16,0 17-16,0-34 15,0 52 1,0-17-16,0 17 16,-18 18-1</inkml:trace>
  <inkml:trace contextRef="#ctx0" brushRef="#br0" timeOffset="74044.5157">24042 8520 0,'0'0'15,"17"17"-15,1-17 16,17-35-16,1 17 16,-19 1-16,1-36 15,0 17-15,-18 19 0,-18-1 16,0-17-1,-17 17-15,17 18 0,1 0 16,-1 0-16,-17 18 16,35 0-16,0 34 15,0-16-15,0-19 16,17 19-16,19-1 0,-1-17 16,18-1-1,-35 1-15,34-18 16,-34-18-16,0 1 15,-1-1-15,-17 0 16,0 1-16,-17 17 16</inkml:trace>
  <inkml:trace contextRef="#ctx0" brushRef="#br0" timeOffset="75084.7502">24412 8590 0,'-17'-17'16,"-1"-1"-16,0 0 0,18-35 15,0 36-15,0-1 16,18-17-16,0 17 16,-1-17-16,1 17 0,17 1 15,-17 17-15,-1 0 16,1 0-16,0 17 15,-1 1 1,-17-1-16,18-17 16,-18 18-16,18 0 15,-1-18-15,-17 17 16,-17-17 0,17 18-16,-18 0 15,18-1-15,0 1 16,18 17-1,-1-35-15,1 18 16,0-36-16,-1 1 16,1 17-16,-18-36 15,0 1-15,0 0 16,0 17-16,0 0 16,-35 1-1,35-1-15,-18 36 16,18-1-16,18 36 15,-1-17 1,18-19-16,-17 1 0,17-18 16,18 18-1,-35-18-15,0-18 0,-1 18 16,18-35-16,-17 17 16,-18 0-16,18 1 0,-18-1 15,0 0-15,-18 18 16,18-17-16,-18 17 15,1 0-15,17 17 16,0 1-16,17 17 16,1-17-1,0 0-15,-1-18 16,19 17 0,-19-17-16,1 36 15,0-19-15,-18 19 16,0 52-16,17-53 15,-17 18-15,0 0 0,0 17 16,18-34-16,-36-19 16,18 1-16,-17 0 15,-19-18-15,1-18 16,17 0-16,1 1 16,-19-54-16,36 36 15,18-36 1,0 18-16,17 18 0,18-53 15,0 70-15,-18-17 16,0 17-16,1 1 0,34-19 16,-52 19-16,17-19 15,-17 36-15,-18-17 16,0-1-16,-18 18 0,1-17 16,-36 17-1,35 0-15,-17 17 16,17 1-16,36 35 15,-1-36-15,36 36 16,-17-35-16,16 0 0,19-1 16,-36-17-16,18 18 15,-35-18 1,-1 0-16,1-18 16</inkml:trace>
  <inkml:trace contextRef="#ctx0" brushRef="#br0" timeOffset="84578.5924">20549 9013 0,'0'18'31,"0"0"-31,-17 17 16,17 18-1,0-18-15,0 1 0,0 34 16,0-35-16,0 1 15,0-1-15,0 0 16,0-17-16,0-1 0,0 1 16,0-36 15</inkml:trace>
  <inkml:trace contextRef="#ctx0" brushRef="#br0" timeOffset="84966.4411">20355 9102 0,'0'-18'16,"18"18"0,-18-18-1,18 1-15,-1-1 16,1 0-16,17-17 16,-35 18-16,35-19 15,-17 19-15,-18-1 0,18 18 16,-1-18-16,1 18 15,-18 18 1,18 0-16,-1 17 16,1 0-16,0 0 15,-1-17-15,1 0 16,17 17 0</inkml:trace>
  <inkml:trace contextRef="#ctx0" brushRef="#br0" timeOffset="85983.6492">8961 9490 0,'17'17'16,"36"1"0,-18-18-16,1 0 15,17 18-15,35-1 16,-35-17-16,35 36 16,-53-36-16,-17 0 15</inkml:trace>
  <inkml:trace contextRef="#ctx0" brushRef="#br0" timeOffset="86656.0349">21149 9013 0,'0'36'0,"0"-72"0,18 107 16,-18-53-16,0 17 16,0 0-16,17 1 0,-17-1 15,0 18-15,18-36 0,-18 19 16,18-1-16,-18-17 0,17 17 15</inkml:trace>
  <inkml:trace contextRef="#ctx0" brushRef="#br0" timeOffset="86919.776">21043 9013 0,'0'-17'15,"18"-1"-15,-1 1 16,1-1-16,0 0 16,17-17-16,-17 17 15,17 18-15,-17 18 16,-18 35 0,17-18-1,-17-17-15,18 17 0,-18 0 16,18-17-16,-1 0 0,18 17 15,-17-17-15,17-18 16</inkml:trace>
  <inkml:trace contextRef="#ctx0" brushRef="#br0" timeOffset="87446.5459">10107 9454 0,'53'0'16,"-106"0"-16,159 0 0,-71 0 0,71 0 16,-71 0-16,18 0 0,0 0 15,18 0 1</inkml:trace>
  <inkml:trace contextRef="#ctx0" brushRef="#br0" timeOffset="88148.6996">21837 8943 0,'-18'0'16,"18"18"0,0 52-1,0-17-15,0 0 16,0 0-16,0 0 16,0-18-16,0 0 0,18 36 15,0-36-15,-1 0 16,-17-52-1</inkml:trace>
  <inkml:trace contextRef="#ctx0" brushRef="#br0" timeOffset="88420.4681">21696 9066 0,'35'-17'15,"-70"34"-15,88-52 0,-36 0 0,36 0 16,-35-1-16,0 1 16,17 17-16,-35 1 0,35-1 15,-17 18-15,-18-18 16,0 36-16,17 17 16,1 1-1,-18-1-15,18 0 0,-1 0 16,1-17-16,35 35 15,-18-35-15,0-1 0,-17-17 16,17 0-16</inkml:trace>
  <inkml:trace contextRef="#ctx0" brushRef="#br0" timeOffset="88936.8092">11659 9507 0,'53'18'15,"-17"-18"-15,16 0 0,72 0 16,-54-18-16,36 18 16,-53 0-16,0 18 15</inkml:trace>
  <inkml:trace contextRef="#ctx0" brushRef="#br0" timeOffset="89722.8979">22595 8855 0,'0'17'0,"0"19"15,0-1-15,36 18 16,-19-18-16,1 0 0,-18 1 15,35 34-15,-17-34 16,0-19-16,-1 1 16,1 35-16,-18-36 15,17 1 1,-17-36-16,-17 18 16,17-17-16</inkml:trace>
  <inkml:trace contextRef="#ctx0" brushRef="#br0" timeOffset="90088.4037">22419 8961 0,'-18'0'0,"36"0"0,-36-18 31,36 0-15,0 1-16,-1-1 0,36-17 15,-35 17-15,0-17 16,-1 17-16,1-17 0,-1 17 16,-17 1-16,18-1 0,-18 36 31,35 17-16,-17 0-15,0 0 16,52 18-16,-52-35 16,17-18-16,0 18 0,-17-1 15,0-17-15,-1 18 16,1 0-16</inkml:trace>
  <inkml:trace contextRef="#ctx0" brushRef="#br0" timeOffset="90917.6904">13353 8855 0,'0'17'0,"0"54"16,0-18-16,17-18 0,36 36 16,0-54-16,18 1 15,-18-18-15,17-35 16,-52 17-16,17-17 16,-17 17-16,-18-17 15,0 0-15,0-18 16,-18 17-16,18 19 15,-18-1-15,18 53 16,18 1-16,17 69 16,-17-52-16,17 0 15,18 53-15,-35-53 16,-1-18-16,-17 1 0,18 34 16,-36-52-16,-34 17 15,34-35-15,-17 0 16,-18-35-1,17 17-15,1-17 0,0 17 16,17-35-16,-17 18 0,17 0 16</inkml:trace>
  <inkml:trace contextRef="#ctx0" brushRef="#br0" timeOffset="91205.8023">13935 8378 0,'-18'0'16,"-17"36"-1,35-1-15,-35 18 16,35-35-16,0 17 0,0-17 15,17 52 1,1-52-16,17 35 16,-17-36-16,35-17 15,-18 18-15,-17-18 0,17-18 16</inkml:trace>
  <inkml:trace contextRef="#ctx0" brushRef="#br0" timeOffset="91417.8474">14129 8484 0,'-36'18'15,"36"0"-15,-17 17 16,17 0 0,17 0-1,1-17-15,0-18 0,-1 18 0,19-18 16,17 0-1,-36 0-15,1 0 0,17-18 16,-17 0 0</inkml:trace>
  <inkml:trace contextRef="#ctx0" brushRef="#br0" timeOffset="91556.5417">14199 8537 0,'18'36'16,"-18"-19"-16,18 1 0,17 17 15,-17-17-15,17-1 16,-18-17-16,1 0 16,0-17-1</inkml:trace>
  <inkml:trace contextRef="#ctx0" brushRef="#br0" timeOffset="91802.2919">14358 8414 0,'0'0'16,"18"35"-16,-1-17 0,19 17 16,-19-17-16,36-1 15,-35 1 1,-1 0-16,1-1 16,-18 1-16,0-1 15,-18 1-15,-17 17 16,18-17-16,-1 0 15,0-1-15,1 1 0,-19 0 16,1 17 0,17-18-16,1 1 0</inkml:trace>
  <inkml:trace contextRef="#ctx0" brushRef="#br0" timeOffset="92562.5033">23689 9172 0,'18'0'16</inkml:trace>
  <inkml:trace contextRef="#ctx0" brushRef="#br0" timeOffset="92802.7974">24218 9190 0,'18'0'15,"-1"-18"1,1 18 0</inkml:trace>
  <inkml:trace contextRef="#ctx0" brushRef="#br0" timeOffset="92946.6677">24500 9208 0,'18'0'0,"-36"0"0,36-18 16,0 0-16,-1 18 16,1-17-1</inkml:trace>
  <inkml:trace contextRef="#ctx0" brushRef="#br0" timeOffset="112349.5654">28910 8132 0,'0'-18'15,"0"36"1,0-1 0,0 18-16,18-17 15,-18 17-15,17 1 0,-17-1 16,0 0-16,0 18 0,0-18 15,0 71 1,0-70-16,0 52 16,0-53-16,0 18 15,0-35-15,0-1 16,0-34 0,0-19-1,0 1-15,0-36 16,0 19-16,18-1 15,0-53-15,-1 35 16,1 18-16,0 0 0,-1 18 16,1-18-16,0-17 15,-1 52-15,1 18 16,-1 18 0,19 87-16,-19-52 15,1 0-15,0 18 0,-1-18 16,36 35-16,-35-53 15,35 18 1,-36-35-16,36-36 16,-17-35-16,-1 18 15,-17-71-15,-1 53 16,-17-53-16,0 53 16,0-17-1,0 52-15,18 18 16,17 71-1,-17-36-15,-1 18 0,-17 18 16,36 52 0,-36-52-16,17-18 0,1-1 0,0 1 15,17 36 1,-18-72-16,1 18 0,0-17 16,-1-18-16,1 0 0</inkml:trace>
  <inkml:trace contextRef="#ctx0" brushRef="#br0" timeOffset="112866.9667">30127 8714 0,'0'0'16,"0"-36"-16,18 19 0,0-19 15,-18 19-15,17-1 16,-34-17-16,-1 35 16,-35 0-1,18 0-15,-1 35 0,-17 18 16,36-18-1,-1 1-15,1-19 0,17 19 16,17-1-16,1-18 16,-1 1-16,19 0 0,34-18 15,-17 0-15,18-36 16,-36 19-16,-17-18 16,-1 17-16,1-17 0,-36-18 15,18 17-15,-53 1 16,36 35-16,-18-17 15,17 34 1,18 18-16,0 1 16,18-19-16,-1 19 0,36 17 15,-35-18 1,52 18-16,-34-36 16,-1 1-16,0-18 0,0 18 15,-17-18-15,0 0 16</inkml:trace>
  <inkml:trace contextRef="#ctx0" brushRef="#br0" timeOffset="113229.1351">30568 8573 0,'0'52'16,"0"1"-1,18-17-15,-1 17 16,19 17-16,-19-52 0,1-1 16,17 1-1,1-36-15,-19 1 16,1-1-16,17-35 16,-35 18-16,0 0 0,18-1 15,-18 1-15,0 0 0,0 0 16,17 17-1,1 18 1,17 88 0,-35-53-16,18 18 15,-18-17-15,18-1 0,-1 0 16,-17 36 0,18-36-16,-18 18 15</inkml:trace>
  <inkml:trace contextRef="#ctx0" brushRef="#br0" timeOffset="113963.3506">29087 9349 0,'-18'-18'16,"0"18"-16,36 0 16,17-18-1,18 18 1,18 0-16,-1 18 0,36 0 15,18-18-15,140 35 16,-105-35-16,176 18 16,-176-18-16,158-18 15,-193 18-15,-18 0 16,-36-18-16,-35 18 0,-17 0 16</inkml:trace>
  <inkml:trace contextRef="#ctx0" brushRef="#br0" timeOffset="120763.9736">22084 4763 0,'35'-18'0,"-17"18"0,35-18 16,53 1-1,-36-1-15,18 0 0,18 1 16,0-19-16,0 19 0,-18-1 16,0 0-16,0 18 0,-35-17 15,0 17-15,0 0 0,-35 0 16,-1 0-16,-34 17 15</inkml:trace>
  <inkml:trace contextRef="#ctx0" brushRef="#br0" timeOffset="121038.0456">22472 4322 0,'0'0'15,"0"-18"-15,-18 18 16,-17 18-16,-18 34 16,18 1-16,0-17 15,-36 34 1,53-17-16,1 0 16,17-35-16,35-1 0,0 1 15,1 0-15,34-1 0,1 1 16,52 17-16,-52-17 15,35 35 1,-71-36-16,0 1 0</inkml:trace>
  <inkml:trace contextRef="#ctx0" brushRef="#br0" timeOffset="202274.5774">635 4815 0,'0'18'31,"18"-18"-16,17 0-15,0 18 16,18-18-16,0 0 0,71 0 16,-72-18-16,54 18 15,-53 0-15,0 0 16,35 0 0,-70 0-16,17 0 15,-17 0-15,-18 18 16,-18-18-16,-17-18 15,17 18 1</inkml:trace>
  <inkml:trace contextRef="#ctx0" brushRef="#br0" timeOffset="202614.2898">1111 4586 0,'0'18'31,"53"17"-15,-18-35-16,1 18 0,-1-1 16,53 19-16,-35-19 15,35 1-15,-35-18 16,-17 18-16,-1-1 0,0 18 15,-35-17 1,0 0-16,-18-1 0,1 19 16,-36-1-16,18 0 15,-1-17-15,1-1 0,-36 19 16,36-19-16,18-17 16,-1 18-16,18 0 15,-18-18-15,18 17 16</inkml:trace>
  <inkml:trace contextRef="#ctx0" brushRef="#br0" timeOffset="208460.1761">829 7056 0,'18'0'47,"35"0"-31,-18 0-16,-17 17 0,52-17 15,-17 18-15,-18-18 16,18 17-16,-18-17 0,71 0 15,-70 0-15,-1 0 16,18 0-16,-36 0 0,19 0 16,-1 0-16,-35-17 15,-18-1 1,-17 1-16</inkml:trace>
  <inkml:trace contextRef="#ctx0" brushRef="#br0" timeOffset="208792.7973">1217 6914 0,'0'0'0,"18"0"32,-1 0-17,36 18-15,-17-18 16,34 35-16,-35-35 15,1 18-15,34 17 16,1-17 0,-54 0-16,1-18 0,17 17 15,-17 1-15,-18-1 16,-18-17-16,1 18 16,-1 0-16,-17-1 0,0 19 15,17-19-15,-17 1 0,17 17 16,-35 18-1,53-35-15,-18-1 0,1 1 16,17 17-16</inkml:trace>
  <inkml:trace contextRef="#ctx0" brushRef="#br0" timeOffset="225832.7468">29069 9596 0,'-18'-18'16,"36"18"15,70 0-15,-35 18-16,88-1 16,-53-17-16,124 35 15,-71-35-15,-17 18 0,34-18 16,142 18-1,-159-1-15,0-17 0,-17 18 16,88 17-16,-124-35 16,-35 0-16,-18 18 0,-17-18 15,-1 0 1,-34 0-16</inkml:trace>
</inkml:ink>
</file>

<file path=ppt/ink/ink18.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5.52901" units="1/cm"/>
          <inkml:channelProperty channel="Y" name="resolution" value="65.45454" units="1/cm"/>
          <inkml:channelProperty channel="T" name="resolution" value="1" units="1/dev"/>
        </inkml:channelProperties>
      </inkml:inkSource>
      <inkml:timestamp xml:id="ts0" timeString="2017-11-26T01:47:27.079"/>
    </inkml:context>
    <inkml:brush xml:id="br0">
      <inkml:brushProperty name="width" value="0.10583" units="cm"/>
      <inkml:brushProperty name="height" value="0.10583" units="cm"/>
      <inkml:brushProperty name="color" value="#0070C0"/>
    </inkml:brush>
  </inkml:definitions>
  <inkml:trace contextRef="#ctx0" brushRef="#br0">5944 5274 0,'18'0'16,"17"0"-1,1 0-15,16 0 0,19 0 16,88 0-16,-71 0 15,18 0-15,17 18 16,142-1-16,52 1 16,-176-18-16,177 0 15,-142 0-15,124-35 16,-159 17-16,71 0 16,-124 18-16,-17-17 15,-1 17-15,-34 0 0,16 17 16</inkml:trace>
  <inkml:trace contextRef="#ctx0" brushRef="#br0" timeOffset="15037.3203">14305 12118 0,'-17'0'0,"-1"0"32,36 18-1,17-1-31,-18 1 16,54-1-16,-18-17 15,17 18-15,89-18 16,0-35-1,-88 35-15,34-18 16,-69 18-16,-1-17 0,-17 17 16</inkml:trace>
  <inkml:trace contextRef="#ctx0" brushRef="#br0" timeOffset="15281.8667">14534 11924 0,'0'0'16,"-17"0"-16,-54 18 0,36-1 15,-36 36 1,19-35-16,-19 52 16,36-34-16,-18 34 15,53-52-15,0-1 0,17 19 16,19-19-16,-1 1 0,71 35 15,-36-35 1,54 17-16,-89-18 16</inkml:trace>
  <inkml:trace contextRef="#ctx0" brushRef="#br0" timeOffset="16417.3811">23407 5151 0,'-35'0'16,"70"0"-16,-70 17 0,17-17 15,36 0 1,52 0 0,-17-17-16,88-1 15,-53 18-15,124-18 16,-89 1-16,19 17 0,34-18 15,18 18-15,247-18 16,-194 18-16,300 0 16,-247 0-16,-18 0 15,318 18 1,-301 0-16,283 17 16,-282-35-16,282 0 15,-299 0-15,263-18 16,-87 1-16,-283-1 15,89 18 1,-194 0-16,-19 0 16,-69 0-16,-54 0 0</inkml:trace>
</inkml:ink>
</file>

<file path=ppt/ink/ink19.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5.52901" units="1/cm"/>
          <inkml:channelProperty channel="Y" name="resolution" value="65.45454" units="1/cm"/>
          <inkml:channelProperty channel="T" name="resolution" value="1" units="1/dev"/>
        </inkml:channelProperties>
      </inkml:inkSource>
      <inkml:timestamp xml:id="ts0" timeString="2017-11-26T01:55:11.089"/>
    </inkml:context>
    <inkml:brush xml:id="br0">
      <inkml:brushProperty name="width" value="0.10583" units="cm"/>
      <inkml:brushProperty name="height" value="0.10583" units="cm"/>
      <inkml:brushProperty name="color" value="#0070C0"/>
    </inkml:brush>
    <inkml:brush xml:id="br1">
      <inkml:brushProperty name="width" value="0.10583" units="cm"/>
      <inkml:brushProperty name="height" value="0.10583" units="cm"/>
      <inkml:brushProperty name="color" value="#FF0000"/>
    </inkml:brush>
    <inkml:brush xml:id="br2">
      <inkml:brushProperty name="width" value="0.10583" units="cm"/>
      <inkml:brushProperty name="height" value="0.10583" units="cm"/>
      <inkml:brushProperty name="color" value="#00B050"/>
    </inkml:brush>
    <inkml:brush xml:id="br3">
      <inkml:brushProperty name="width" value="0.10583" units="cm"/>
      <inkml:brushProperty name="height" value="0.10583" units="cm"/>
      <inkml:brushProperty name="color" value="#7030A0"/>
    </inkml:brush>
  </inkml:definitions>
  <inkml:trace contextRef="#ctx0" brushRef="#br0">7814 2628 0,'-18'0'16,"36"0"-16,-18 0 0,18 0 0,52 0 16,-17 0-1,18-17-15,-1 17 0,71-18 16,-88 18-16,18 0 16,-18 0-16,0-18 0,17 18 15,-52 0-15,-36 0 31</inkml:trace>
  <inkml:trace contextRef="#ctx0" brushRef="#br0" timeOffset="150.6944">8273 2646 0,'35'88'16,"-70"-176"-16,88 229 0,-53-88 15,17 0-15,1 17 0,17 36 16,-17-53-16,-1-18 15,1 1-15,0 17 16,-1-36-16,1-17 0</inkml:trace>
  <inkml:trace contextRef="#ctx0" brushRef="#br0" timeOffset="507.3655">8696 2646 0,'0'0'0,"18"35"0,-18 36 16,17 70 0,-17-88-16,0 70 15,0-70-15,0-18 0,0-17 16,18 0-16,0-54 31,-1-34-15,-17 35-16,18-1 0,-1 19 15,1-19-15,0 36 0,17-17 16,-17 34 0,-1 54-1,1-36-15,0 36 0,-18-36 16,17 0-16,1 18 15,-1-35-15</inkml:trace>
  <inkml:trace contextRef="#ctx0" brushRef="#br0" timeOffset="1090.6905">9155 3104 0,'17'18'15,"1"-18"-15,0 0 16,-1-18-16,36-17 16,-18 18-16,-17-19 15,17-17-15,-35 36 16,0-1-16,-35-17 16,17 35-16,1 0 0,-54 0 15,36 17 1,0 1-16,17 17 0,0-17 15,18 17-15,0 1 0,18-1 16,35 18-16,0-18 16,-18-17-16,71-1 15,-53-17-15,0 0 16,-18 0-16,36-35 16,-54 35-16,1-18 0</inkml:trace>
  <inkml:trace contextRef="#ctx0" brushRef="#br0" timeOffset="2381.9463">10954 2752 0,'-53'0'16,"35"17"-16,-17 1 0,0 53 15,35-36-15,17 53 16,1-53-16,35 36 16,-18-36-16,36 0 15,-18-17-15,52-18 16,-52 0-16,36-35 15,-37 17 1</inkml:trace>
  <inkml:trace contextRef="#ctx0" brushRef="#br0" timeOffset="2721.8783">11483 2875 0,'0'0'16,"-35"18"-16,-1-1 0,19 1 15,-36 53 1,53-36-16,-18 18 0,18 0 16,18-36-16,17 19 15,0-36-15,-17 0 16,35-18-16,-18 0 16,-17 1-16,-1-19 0,1-34 15,-18 52-15,18-17 16,-36-18-1,18 35-15,-18 1 0,1 17 16,17 17 0,0 19-16,17-1 15,19 18 1,-19-35-16,54 17 16,-36-35-16,18 17 15,-18-17-15,-17-17 16</inkml:trace>
  <inkml:trace contextRef="#ctx0" brushRef="#br0" timeOffset="2900.0733">11836 2840 0,'0'0'0,"17"0"16,19 0-16,17 0 15,-18 0-15,0-18 0,0 18 16,36-35-1,-53 17-15,-1 1 0,-17-1 16,0-17 0</inkml:trace>
  <inkml:trace contextRef="#ctx0" brushRef="#br0" timeOffset="3042.2211">12012 2646 0,'0'0'15,"18"141"-15,-1-70 0,-17-1 0,18 54 16,0-89 0,-1 35-16,-17-34 15,18-36-15</inkml:trace>
  <inkml:trace contextRef="#ctx0" brushRef="#br0" timeOffset="3434.1989">12876 2928 0,'0'0'16,"0"53"-16,-17-18 0,-1 1 0,-17 16 16,17-16-16,-17-19 15,17 19 1,1-36-16</inkml:trace>
  <inkml:trace contextRef="#ctx0" brushRef="#br0" timeOffset="4936.3432">13811 2716 0,'-17'53'16,"17"-17"-16,0 17 0,0-1 15,17-16-15,1-1 16,17-17-16,-17-18 15,35 0 1,-36-18-16,19-17 16,-19 17-16,19-17 15,-19 17-15,1 18 16,-1 0 0,1 18-16,0-1 15,-1 1-15,1-18 16,0 0-16,-18-18 15,17 1-15,-17-1 16,0-17 0,-17 0-16,17 17 15,-18 0-15,18 1 16,0-1-16</inkml:trace>
  <inkml:trace contextRef="#ctx0" brushRef="#br0" timeOffset="5256.7481">14340 2311 0,'0'53'15,"0"-18"-15,0 71 16,18-36-16,0 36 16,-18-53-1,35 53-15,-35-71 16,18-17-16,-1-1 15,1-17-15,-18-35 16,18 0 0,-18 17-16,17-17 15,1 17-15,-1 18 16,19 0-16,-36 36 16,35-1-1,-35 0-15,18-17 0,-18 52 16,17-52-16,-17 17 15,18-35-15</inkml:trace>
  <inkml:trace contextRef="#ctx0" brushRef="#br0" timeOffset="5356.668">14799 2875 0,'0'0'16,"0"35"-16,0-17 0</inkml:trace>
  <inkml:trace contextRef="#ctx0" brushRef="#br0" timeOffset="5874.2362">14975 2893 0,'0'0'16,"18"53"-16,0-36 0,-1 1 15,36-36-15,-17 1 16,34-36-16,-52 18 15,17-54-15,-17 54 16,-18-53 0,0 35-16,-18-35 15,0 52-15,-17-34 16,17 52-16,18 36 16,0 52-1,18-17-15,0 53 16,-1-71-16,19 54 15,-19-54-15,19 0 16,-36-17-16,17-18 16,-17 18-16,0-36 15,18 18 1,-1-18-16,19 36 16,-19 17-16,19 18 15,-19-35 1,1 35-16,-18-36 15</inkml:trace>
  <inkml:trace contextRef="#ctx0" brushRef="#br0" timeOffset="6056.5824">14693 2628 0,'0'0'16,"0"-17"-16</inkml:trace>
  <inkml:trace contextRef="#ctx0" brushRef="#br0" timeOffset="6779.8167">16669 2752 0,'-18'-36'15,"36"72"-15,-54-89 0,19 35 16,-18 0-16,-1 18 16,-17 18-16,36 17 15,-1-17-15,0 70 16,36 18 0,17-71-16,36 1 15,-36-36-15,18 0 16,18-36-16,-36 19 15,0-36-15,-17 18 16,-36-18 0,18 35-16,-53-17 15,36 17-15,-1 18 16,0 0-16,18 35 16,0-17-16,36 17 15,-1-35-15,36 18 16,-36-18-16,35 0 15,-52 0-15,17 0 16,-17-18-16,-18 1 16,0-1-16</inkml:trace>
  <inkml:trace contextRef="#ctx0" brushRef="#br0" timeOffset="6986.3664">16880 2311 0,'0'0'0,"18"53"0,17 70 16,-17-52-16,35 52 16,-35-52-16,34 17 15,-52-53-15,18-17 16,-18 17 0,0-53-16,0-34 15,0 16 1,0 1-16,0 0 15</inkml:trace>
  <inkml:trace contextRef="#ctx0" brushRef="#br0" timeOffset="7063.2772">17110 2769 0,'17'53'16,"-34"-106"-16,34 142 0,1-72 0</inkml:trace>
  <inkml:trace contextRef="#ctx0" brushRef="#br0" timeOffset="7463.7452">17163 2805 0,'0'0'16,"17"0"-16,1 0 15,17 0-15,0-18 16,1 18-16,-1 0 16,18-18-1,-53 1-15,-18 17 31,1 17-15,17 1-16,-18 17 16,18-17-16,18 0 15,17-18-15,18 0 16,-35 0 0,34 0-16,-34-18 15,17 18-15,-35-18 16,18 18-16,-36 0 15,1 0 17,17 18-32,0 0 15,0-1 1,17-17-16,1 0 16,0 0-1</inkml:trace>
  <inkml:trace contextRef="#ctx0" brushRef="#br0" timeOffset="8076.3736">17692 2787 0,'0'-18'16,"0"36"-1,-18 0 1,18 17-16,0-17 16,0 34-1,18-34-15,-1 17 16,1-35-16,0 18 15,-1-18-15,1-18 0,0 1 16,-18-1-16,0-17 16,0 17-16,0-17 15,0 17 1,0 36 0,0 0-1,17-1-15,1 1 0,0-18 16,17 17-16,-18-17 15,19 0 1,-19-17-16,1-18 16,0-1-16,-1-17 15,-17 18-15,0-18 16,0 18-16,0 0 0,0-18 0,-35-53 16,17 53-1,1 0-15,-19 0 16,19 53-16,-1 35 15,18 18-15,0 0 0,18 71 16,-1-71-16,36 70 16,0-88-16,18 54 15,-18-54 1,17 0-16,-34-17 16,-19-1-16</inkml:trace>
  <inkml:trace contextRef="#ctx0" brushRef="#br0" timeOffset="8793.3847">18397 2699 0,'0'0'15,"-17"35"-15,17-17 0,0 35 16,17-36-16,-17 19 16,36-19-16,-19 1 15,19-18-15,-19 0 16,1-35-1,-1 17-15,-17-35 16,18 35-16,-18 1 16,0 34-1,18 54 1,-1-18-16,19 0 0,-19 0 16,19 52-16,-19-52 15,19 18-15,-36-53 16,-18 17-1,0-35-15,1 17 0,-36-34 16,17 17-16,1-18 0,-18-35 16,36 36-1,-1-1-15</inkml:trace>
  <inkml:trace contextRef="#ctx0" brushRef="#br0" timeOffset="9197.5654">19191 2734 0,'0'0'0,"-18"0"0,-17 0 16,18 0-16,-1 18 15,18-1-15,18 19 16,-18-19-16,17 1 16,1 0-16,-1-1 15,1-17-15,17 18 16,-17-36-16,0 1 16,-18-19-1,0 19-15,0-1 16,-18 18-16,18-18 15,0 36 1,35 17 0,-17-17-16,0 0 0,35-1 15,-18 1-15,0-18 16,-17 0-16,-1 0 16</inkml:trace>
  <inkml:trace contextRef="#ctx0" brushRef="#br0" timeOffset="9365.1009">19526 2716 0,'0'0'0,"36"0"0,-19 0 16,1 0-16,-1-17 0,36-1 16,-17 18-16,-36-18 15,17 1 1,-17-1-16,-35 1 15</inkml:trace>
  <inkml:trace contextRef="#ctx0" brushRef="#br0" timeOffset="9538.1225">19597 2469 0,'0'0'15,"0"71"-15,0-18 0,0 0 0,0 53 16,0-53-16,17 35 15,-17-53-15,18 0 16,0 1 0,-1-19-16,19-17 15</inkml:trace>
  <inkml:trace contextRef="#ctx0" brushRef="#br0" timeOffset="9840.7534">19826 2752 0,'0'17'16,"0"1"0,18-18-1,-1 0-15,1-18 16,0 1-16,-1-1 16,-17 0-16,0 1 15,-35 17-15,17 0 16,1 0-16,17 17 0,-18 36 15,18-35 1,18 53-16,-1-36 0,19 18 16,-19-36-1,36-17-15,-35 0 16,35 0 0,-36 0-16,1-17 0,-18-1 15</inkml:trace>
  <inkml:trace contextRef="#ctx0" brushRef="#br0" timeOffset="10807.687">20708 2858 0,'18'0'31,"-1"0"-31,-17-18 16,36 18-16,-19 0 15,36 0-15,-35 0 16</inkml:trace>
  <inkml:trace contextRef="#ctx0" brushRef="#br0" timeOffset="10916.0998">21026 2840 0,'17'0'16,"1"0"-16,17-18 15</inkml:trace>
  <inkml:trace contextRef="#ctx0" brushRef="#br0" timeOffset="11062.7818">21325 2787 0,'18'0'47,"0"0"-47,-1 18 16,1-18-16</inkml:trace>
  <inkml:trace contextRef="#ctx0" brushRef="#br0" timeOffset="11161.9548">21519 2805 0,'18'0'16,"0"0"-1</inkml:trace>
  <inkml:trace contextRef="#ctx0" brushRef="#br0" timeOffset="11284.6838">21696 2822 0,'0'0'15,"17"-17"-15,1 17 16,0-18 0,-1 18-16,1 0 0</inkml:trace>
  <inkml:trace contextRef="#ctx0" brushRef="#br0" timeOffset="11418.3537">21943 2787 0,'0'0'16,"17"-18"-16,1 18 15,-18-17-15</inkml:trace>
  <inkml:trace contextRef="#ctx0" brushRef="#br0" timeOffset="11540.1887">22031 2787 0,'18'0'16,"-1"-18"0,1 18-1</inkml:trace>
  <inkml:trace contextRef="#ctx0" brushRef="#br0" timeOffset="11630.1644">22154 2752 0,'18'0'16,"0"0"-1</inkml:trace>
  <inkml:trace contextRef="#ctx0" brushRef="#br0" timeOffset="11752.3982">22296 2752 0,'17'0'15,"-34"0"-15,52 0 0,-35-18 16,17 18-16,-34 0 15</inkml:trace>
  <inkml:trace contextRef="#ctx0" brushRef="#br0" timeOffset="11895.4911">22419 2787 0,'0'-18'15</inkml:trace>
  <inkml:trace contextRef="#ctx0" brushRef="#br0" timeOffset="12357.4584">23001 2752 0,'0'17'16,"-18"36"0,18-17-16,-35 52 15,0-35-15,-18 35 16,0-53-16</inkml:trace>
  <inkml:trace contextRef="#ctx0" brushRef="#br0" timeOffset="13897.3291">23989 2452 0,'0'17'16,"18"36"-16,-1 0 16,-17-17-16,18 16 0,-1 19 15,1-36-15,35 1 16,-35-19-16,17-17 16,-17-17-1,-1-1-15,1-35 16,-1 18-16,-17 17 15,0 0-15,0 1 0,18 17 16,0 17 0,-1 1-16,1 0 0,35 17 15,18-17 1,-36-1-16,-18-17 0,1 0 16,17-17-16,-35-1 15,0 0-15,-17 1 0,-19-19 16,19 19-1,-1 17-15,1-18 0,-1 18 16,18-17-16,0-1 16</inkml:trace>
  <inkml:trace contextRef="#ctx0" brushRef="#br0" timeOffset="14266.3384">24853 2593 0,'0'0'16,"-53"0"-16,36 0 0,-19 18 16,19 17-1,-1-18-15,18 19 0,0-19 16,0 19-16,18-19 16,17 1-16,0 0 0,-17-1 0,35-17 15,0-17-15,-36 17 16,1-18-16,0 0 15,-1-17-15,-17-18 16,-17 35-16,17-17 0,-18 0 16,0 17-16,-17-17 15,17 35-15,18 18 16,18 52 0,0-52-1,-1 17-15,19-17 0,34 17 16,-17-17-16,-18-18 15,1 0-15,-19 0 0,36-18 16</inkml:trace>
  <inkml:trace contextRef="#ctx0" brushRef="#br0" timeOffset="14527.2213">25294 2522 0,'-35'0'15,"70"0"-15,-88 0 0,53 18 0,-17 17 16,17-17-16,35 35 16,-17-36-16,17 1 15,0 17-15,36-17 16,-36 0-16,-17-1 16,-1-17-16,-17 18 0,-17-18 15,-1 0-15,-35 18 16,18-18-1,-1 0-15,1 0 0,18 0 0,-19 0 16,19 0-16,-1 0 16</inkml:trace>
  <inkml:trace contextRef="#ctx0" brushRef="#br0" timeOffset="15254.5535">26864 2240 0,'-35'-70'0,"70"140"0,-88-176 16,0 53-16,18 36 15,-36-1 1,36 18-16,0 18 0,-53 35 16,52-18-16,19 0 15,-19 36-15,19-18 0,17 17 16,0 54-16,17-71 16,19-18-16,-19 18 15,19-18-15,-1 18 16,-17-35-16,-1-18 0,1 0 15,-18-18 1,-18-35 0,18 35-16,0-34 15,0 34-15,0 0 16,18 1-16,17 17 16,18 17-16,-18-17 15,1 18-15,-1 0 0,-18-18 16,54 35-1,-53-35-15,-1 0 0,1 17 16</inkml:trace>
  <inkml:trace contextRef="#ctx0" brushRef="#br0" timeOffset="15599.3471">27058 2540 0,'0'35'0,"0"-70"0,0 88 16,0-18-16,0-17 0,18 17 15,17 18 1,0-18-16,-17-35 16,0 0-16,-1 0 0,1-17 15,-1-1-15,1-17 16,-18-1-1,0 19-15,0-18 0,0 17 16,0 0-16,0 36 16,0 17-1,53 0 1,-35 1-16,-1-19 16,1 1-16,17 0 0,0 17 15,-17-35-15</inkml:trace>
  <inkml:trace contextRef="#ctx0" brushRef="#br0" timeOffset="15868.1019">27499 2099 0,'18'35'16,"-18"1"-16,17-1 16,19 71-16,-19-53 15,19 70 1,-19-52-16,-17-18 0,18-1 0,-1 1 16,1 18-1,-18-53-15,18-1 0,-18 1 16,17-36-16,-17 1 15</inkml:trace>
  <inkml:trace contextRef="#ctx0" brushRef="#br0" timeOffset="16066.9146">27817 2117 0,'0'70'15,"0"-140"-15,0 193 0,0 18 16,0-53-16,17-17 0,18 52 16,-17-70-16,-18-17 15,18-1-15,-18 18 16,0-35-16,-18-18 0</inkml:trace>
  <inkml:trace contextRef="#ctx0" brushRef="#br0" timeOffset="16378.966">26300 2540 0,'35'-18'15,"0"18"-15,0-17 16,71-19-16,-53 1 15,-18 35-15,18-17 0</inkml:trace>
  <inkml:trace contextRef="#ctx0" brushRef="#br0" timeOffset="19264.446">10954 3457 0,'17'0'16,"1"0"-16,53-17 16,-18 17-16,88 0 15,-53 0-15,0 0 0,0 0 16,0 0-16,71 0 15,-106 17-15,35 1 16,-88 0-16</inkml:trace>
  <inkml:trace contextRef="#ctx0" brushRef="#br0" timeOffset="21233.7955">24253 2981 0,'0'0'0,"-17"0"16,34 0 0,1 0-16,53 0 15,52 0 1,-35 18-16,1-18 16,122 0-16,-105 0 0,123 0 15,-140 0-15,-19-18 16,-17 18-16</inkml:trace>
  <inkml:trace contextRef="#ctx0" brushRef="#br0" timeOffset="22841.6089">8378 3651 0,'36'0'16,"-1"18"-16,0-18 0,71 0 15,-53 0-15,71 0 16,-72-18 0,1 18-16,-17-17 0,-1-1 15</inkml:trace>
  <inkml:trace contextRef="#ctx0" brushRef="#br0" timeOffset="22978.9851">8802 3739 0,'17'106'16,"-34"-212"-16,52 283 0,-17-124 16,-1 17-1,1-34-15,17-19 16,-17-17-16</inkml:trace>
  <inkml:trace contextRef="#ctx0" brushRef="#br0" timeOffset="23396.0598">9049 3651 0,'0'0'0,"0"36"16,17 69-16,-17-69 15,0 34 1,0-52-16,0 17 16,-17-35-1,17-35 1,0 17-16,0 1 16,17 17-16,19 0 15,-19 0-15,1 0 16,17 0-16,1 17 0,-19 1 15,54-18 1,-54 0-16,19 0 0,-19 0 0,1-18 16,-18 1-16,18-19 15,-18 19-15,-36-19 16,19 36 0,-19 18-16,19 0 15,17 35-15,0-18 16,17-18-16,36 19 15,35-19 1,-35-17-16,18 0 16</inkml:trace>
  <inkml:trace contextRef="#ctx0" brushRef="#br0" timeOffset="24163.7045">11183 3810 0,'-35'-18'16,"70"36"-16,-70-53 0,17 35 0,-17 17 15,17 1 1,1 17-16,-1-17 16,0 17-16,18 0 0,0 18 15,0-17-15,18-1 16,0-17-16,-1-1 15,19-17-15,-1 0 0,53-17 16,-53 17-16,18-18 16,18-35-16,-54 18 15,1-1-15,0 19 16,-18-18-16,0 17 0,0 0 0,-18 1 16,0 17-1,1 0-15,-1 17 0,0 1 16,1 17-16,-1 18 15,18-35-15,18 17 16,17-35-16,-17 18 0,17-36 16,18 18-1,17-18-15,-52 1 16,-18-1-16,18 0 16,-36 1-16,18-1 15,-18 18 1,36 0-1,17-17 1,-17 17 0,0-18-16,-1 0 15</inkml:trace>
  <inkml:trace contextRef="#ctx0" brushRef="#br0" timeOffset="24286.5573">11677 3828 0,'0'0'16,"-18"0"0,36 0 15,17-18-31,-17 0 15,17 1-15,18-1 16,-35 0-16,-1 18 16,1 0-16</inkml:trace>
  <inkml:trace contextRef="#ctx0" brushRef="#br0" timeOffset="24460.4874">11765 3616 0,'0'0'16,"0"71"-16,0-54 0,18 54 15,-18-36-15,17 0 16,1 1-16,0-1 0,17 0 16,0-17-16,-17-18 15</inkml:trace>
  <inkml:trace contextRef="#ctx0" brushRef="#br0" timeOffset="24687.0462">12065 3704 0,'0'0'16,"-35"18"-16,-1-18 0,19 17 16,17 19-16,0-19 15,0 1-15,17 0 16,1-1-16,35 19 15,-18-36-15,1 17 16,-36 1-16,0-1 16,-18-17-1,0 18-15,1-18 0,-19 18 16</inkml:trace>
  <inkml:trace contextRef="#ctx0" brushRef="#br0" timeOffset="24960.4005">12788 3898 0,'0'0'0,"0"18"15,-17 17 1,-19 0-16,-17 18 16,18-17-16,17-19 0,-17 1 15</inkml:trace>
  <inkml:trace contextRef="#ctx0" brushRef="#br0" timeOffset="25693.6682">14023 3563 0,'0'71'16,"0"-142"-16,0 177 0,0-53 0,0 17 15,18-52-15,34 35 16,-34-53-16,17 18 15,-17-18-15,17-18 0,-17 0 16,17 1 0,-17-1-16,-18 0 0,0-17 15,0 17-15,18 36 32,-1 17-17,1 1-15,35-1 16,-18-35-16,36 18 15,-54-18-15,18-18 0,1-17 16,-36 17-16,0 0 16,0 1-16,-18-19 15,18 19-15,-18-18 0,1 17 16,-1 0-16,-17-52 16</inkml:trace>
  <inkml:trace contextRef="#ctx0" brushRef="#br0" timeOffset="25994.6311">14693 3404 0,'0'0'16,"18"89"-16,-1-37 0,1 37 16,-18-36-1,18-18-15,-1 0 0,-17-17 16,18 17-16,0-17 15,-1-36 1,-17 0-16,18 1 16,0 17-16,-1 0 15,19 0 1,-19 0-16,1 0 0,17 17 16,-17 1-16,17 0 15,-17-1 1,-1-17-1,1 0-15</inkml:trace>
  <inkml:trace contextRef="#ctx0" brushRef="#br0" timeOffset="26538.2932">17498 3669 0,'0'0'15,"17"-18"1,1 18-16,0 0 16,17 0-16,0 0 0,1 0 15</inkml:trace>
  <inkml:trace contextRef="#ctx0" brushRef="#br0" timeOffset="26665.4004">18221 3687 0,'0'0'16,"35"0"-16,-17 0 15,0 0-15</inkml:trace>
  <inkml:trace contextRef="#ctx0" brushRef="#br0" timeOffset="26821.9113">19050 3616 0,'18'0'16,"-36"0"-16,53 0 16</inkml:trace>
  <inkml:trace contextRef="#ctx0" brushRef="#br0" timeOffset="27266.4672">20338 3651 0,'17'-17'16,"1"17"-16</inkml:trace>
  <inkml:trace contextRef="#ctx0" brushRef="#br0" timeOffset="27439.4334">20690 3651 0,'0'0'0,"18"0"0,0 0 16,-18-17-16</inkml:trace>
  <inkml:trace contextRef="#ctx0" brushRef="#br0" timeOffset="27590.1536">21043 3634 0,'18'-18'16</inkml:trace>
  <inkml:trace contextRef="#ctx0" brushRef="#br0" timeOffset="27756.3434">21273 3616 0,'0'0'16,"17"-18"-16,1 18 15</inkml:trace>
  <inkml:trace contextRef="#ctx0" brushRef="#br0" timeOffset="27913.0253">21431 3616 0,'18'0'16,"0"0"0,-1 0-1</inkml:trace>
  <inkml:trace contextRef="#ctx0" brushRef="#br0" timeOffset="28061.7609">21625 3616 0,'18'0'16,"0"0"-16,-18-18 15,17 18-15,1 0 16</inkml:trace>
  <inkml:trace contextRef="#ctx0" brushRef="#br0" timeOffset="28374.9273">21943 3563 0,'17'0'16</inkml:trace>
  <inkml:trace contextRef="#ctx0" brushRef="#br0" timeOffset="28539.9876">21943 3563 0,'70'-18'16</inkml:trace>
  <inkml:trace contextRef="#ctx0" brushRef="#br0" timeOffset="28700.6844">22119 3545 0,'18'0'31</inkml:trace>
  <inkml:trace contextRef="#ctx0" brushRef="#br0" timeOffset="28846.8974">22225 3528 0,'18'0'15</inkml:trace>
  <inkml:trace contextRef="#ctx0" brushRef="#br0" timeOffset="29009.367">22366 3528 0,'0'-18'16,"18"18"15</inkml:trace>
  <inkml:trace contextRef="#ctx0" brushRef="#br0" timeOffset="29158.7554">22366 3528 0,'88'-18'0</inkml:trace>
  <inkml:trace contextRef="#ctx0" brushRef="#br0" timeOffset="29380.2391">22525 3528 0,'18'-18'16</inkml:trace>
  <inkml:trace contextRef="#ctx0" brushRef="#br0" timeOffset="29518.4915">22666 3510 0,'0'0'16</inkml:trace>
  <inkml:trace contextRef="#ctx0" brushRef="#br0" timeOffset="29713.1873">22913 3493 0,'0'35'0,"0"-70"15,-18 105-15,1-17 0,-54 35 16,18-17-16,0-1 16,18-52-1,17 0-15</inkml:trace>
  <inkml:trace contextRef="#ctx0" brushRef="#br0" timeOffset="30638.1042">24201 3528 0,'-18'0'15,"36"17"1,-18 19 0,17-1-16,-17-17 0,35 17 15,-35-17-15,36-1 16,-19-17 0,1-17-1,-18-1-15,18 0 16,-1 18-1,19 0-15,-1 0 16,18 18 0,-36 0-16,54-1 15,-36-17-15,18 18 16,-35-18-16,-1 0 16,1-18-16,-18-17 15,0-36 1,-18 54-16,18-19 0,-17 1 15,17 0-15,0 17 16,0 1-16</inkml:trace>
  <inkml:trace contextRef="#ctx0" brushRef="#br0" timeOffset="30970.6569">24853 3616 0,'0'0'16,"18"18"0,17-18-16,-17 0 15,35-18-15,-18 0 16,0 1-16,-17-1 0,17-17 16,-35 17-16,0 1 15,-17-1-15,-19 0 16,-17 18-1,36 0-15,-19 18 0,19 0 16,-1 17-16,36 0 16,-1-17-16,1-1 15,17 1-15,18 0 16,-17-1-16,34-17 16,-52 0-16,-1 0 15,1 0-15,0-17 0</inkml:trace>
  <inkml:trace contextRef="#ctx0" brushRef="#br0" timeOffset="31193.9556">25365 3739 0,'0'0'0,"17"0"0,1 0 0,-18-17 16,-18-18-1,18 17 1,-17-17-16,-1 17 0,0-17 15,1 17-15,17-35 16,0 36-16,17-1 16,19 18-1,-1 0-15,-17 0 0,-1 0 16,1 18-16,0-1 0,-1 1 16</inkml:trace>
  <inkml:trace contextRef="#ctx0" brushRef="#br0" timeOffset="31493.3389">25629 3616 0,'53'0'16,"-35"0"-16,0-18 16,17 1-16,0-1 0,-17 0 15,17 1-15,-17-18 16,-18 17-16,-18-17 15,0 17-15,-17 0 0,0 18 16,-36 0 0,36 18-16,17 0 0,-17-1 15,35 19-15,0-19 0,18 54 16,17-36-16,71 0 16,-36-17-16,-17 0 15,0-18-15,0 0 0,0 0 16,-35 0-16,-36 0 15</inkml:trace>
  <inkml:trace contextRef="#ctx0" brushRef="#br0" timeOffset="31809.7613">24624 4022 0,'0'0'0,"0"-18"15,53 18 1,-18-18-16,36 18 0,87 0 15,-52 0-15,-18-17 0,124 17 16,-124 0 0,0 0-16,-17 0 0,0 0 15,17 0-15,-53 0 16,-35-18-16</inkml:trace>
  <inkml:trace contextRef="#ctx0" brushRef="#br0" timeOffset="32434.0803">26917 3316 0,'-18'-53'15,"1"36"-15,-19-36 16,19 35-16,-1 0 0,0 18 15,-34-17 1,52 34-16,-18 1 0,0 17 16,1 71-16,17-53 0,0 18 15,17-1-15,19 36 16,-19-53-16,-17 0 16,18 0-16,-18-36 15,0 1-15,-35 0 16,-1-36-1,1 0-15,17-17 0,1 17 16,-1-34-16,18 16 16,0 19-16,0-1 0,35 0 15,18 1-15,-17 17 16,16 0-16,-16 0 16,34 0-16,-34 0 15,-1 17-15,-17-17 0,-1 0 16,-17 18-16,0 0 15,0-1-15,0 1 16,0 0 0,18-1-1,-1 1-15,1-18 0,0 17 16</inkml:trace>
  <inkml:trace contextRef="#ctx0" brushRef="#br0" timeOffset="32600.8841">27146 3634 0,'18'0'16,"0"17"-1,-1 1-15,1 0 16,17-1 0,-17 1-16,-1-18 0,19 17 15,-19-17-15,1 0 16</inkml:trace>
  <inkml:trace contextRef="#ctx0" brushRef="#br0" timeOffset="32856.4141">27358 3334 0,'0'0'16,"0"70"-16,18-17 0,-18-17 0,35 52 15,-18-35-15,19-18 16,-19 0-16,1 0 0,0-17 16,17 35-1,-17-35-15,-1-18 16</inkml:trace>
  <inkml:trace contextRef="#ctx0" brushRef="#br0" timeOffset="33072.2195">27658 3298 0,'0'71'15,"0"-36"-15,0 71 16,0-35-16,17-18 0,19 35 16,-36-53-16,17 0 15,-17 1-15,18-19 0,-18 1 16,-18 0 0,1-18-16</inkml:trace>
  <inkml:trace contextRef="#ctx0" brushRef="#br0" timeOffset="33562.168">26988 3669 0,'0'0'0,"17"-18"16,1 18-1,-18-17-15,0 34 47,17 19-47,1-36 16,0 35 0,-1-35-16,1 17 0,0-17 15,-1-17-15,1-1 16,0 1-16,-1-1 0,1-17 15,-18 17 1,0 0-16,0 1 0,-18 17 31,18 35-15,0-17-16</inkml:trace>
  <inkml:trace contextRef="#ctx0" brushRef="#br0" timeOffset="35169.1173">11465 3845 0,'0'0'0,"-17"0"0,-1 0 16,0 0-1,18-17 1,18 17-1,0 17 1,-1-17-16,1 18 0,0-18 16,-18 18-16,17-1 0,1 1 15,-18-1-15</inkml:trace>
  <inkml:trace contextRef="#ctx0" brushRef="#br0" timeOffset="38339.1302">11130 4339 0,'-17'0'16,"34"0"-1,71-35 1,-35 35-16,106-35 16,-71 35-16,0-18 15,1 0-15,87 18 16,-123 0-16,17 0 16,-34 18-16,-1 0 0,0 17 15</inkml:trace>
  <inkml:trace contextRef="#ctx0" brushRef="#br0" timeOffset="39635.9004">12065 2275 0,'0'-17'15,"-35"17"1,17 0-16,0 0 0,-17 0 16,-35 0-16,17 0 15,0 0-15,-18 17 0,-70-17 16,53 18-16,-106 0 15,106-18 1,-18 17-16,0 1 0,-53 0 16,89-1-16,-1 1 15,-17 17-15,70-17 16,-35 17 0,53-17-16,-17-1 0,17 1 0,-18 35 15,18-35 1,0 17-16,0 0 0,0-17 15,0 17-15,18 18 0,-18 35 16,17-35-16,1 35 16,0-52-16,-1-1 15,1 0-15,35 18 16,-35-35-16,17-18 16,-18 17-16,1-17 0,35 18 15,-35-18-15,17 18 16,-17-18-16,17 0 0,53 0 15,-53 17 1,18-17-16,0 18 0,18-18 16,-1 17-16,1 1 0,105 0 15,-88-18-15,1 17 16,-1-17-16,0 0 0,18 0 16,105-17-1,-122-1-15,87-17 16,-123 17-16,0 1 0,17-36 15,-70 35-15,18 0 16,-36-35 0,18 18-16,-17 0 0,-1 0 0,1-18 15,-1 0-15,-17-18 16,-71-140 0,71 122-16,-18 19 0,0 17 15,-18-35 1,36 70-16,0 0 0,17 1 15,0 17-15,-17 17 16,35 1-16</inkml:trace>
  <inkml:trace contextRef="#ctx0" brushRef="#br0" timeOffset="40943.1328">25188 2011 0,'0'-18'16,"-17"1"-16,-36 17 16,0 0-1,18 0-15,-89 0 16,-17 17-16,53-17 16,0 18-16,-89 17 15,89-35-15,0 18 16,0-1-16,-36 19 15,71-19-15,18 1 0,-18 17 16,35-17-16,1 0 16,17-1-16,0 18 15,0-17-15,0 17 16,0-17-16,17 17 0,-17-17 16,0 17-16,18 0 0,-36 18 15,18-35-15,-17 17 16,17-17-16,0 17 15,0 0-15,53 1 16,-36-19-16,1 1 16,17 0-16,1-1 15,-19 1-15,1-18 16,-1 18-16,1-18 0,17 17 16,-17-17-16,17 18 15,1-18-15,16 18 0,37-18 16,-19 0-1,1 17-15,105-17 16,-88 0-16,1 0 0,87 18 16,-88-1-16,-17-17 15,52 18-15,-52 0 16,-18-18-16,0 0 16,-1 0-16,-16 0 0,-1 0 15,36-18-15,-54 0 16,1 1-16,0-1 0,-1 1 15,-17-1-15,0-17 16,0 17-16,0-35 16,-17 18-16,17 17 15,-18-17-15,-17-53 16,-1-18-16,19 35 16,-1 18-16,0-17 0,-35-18 15,36 35 1,-18 35-16,17-17 0,0 17 15,1 0-15,-36 1 16,53-1-16,-36 18 16,19 0-1,17 18 1,-18-1-16,1-17 16</inkml:trace>
  <inkml:trace contextRef="#ctx0" brushRef="#br0" timeOffset="42510.1072">12136 3475 0,'-18'0'78,"0"0"-78,1 0 16,-1 0-16,-17 0 0,-53 18 15,35-18 1,0 0-16,-18 17 0,1-17 16,-1 18-16,-70-1 15,70-17-15,-70 18 16,71-18-16,-1 0 0,18 0 15,-17 0-15,17 18 0,-35-18 16,52 17-16,-17-17 16,36 0-1,-1 0-15,0 0 16,1 0 0,-1 18-1,1 0 1,17 17-16,0 0 15,0 18-15,0 0 16,17-18-16,1 71 16,-1-71-16,-17 18 15,18 0-15,0-17 0,-18 16 0,17-16 16,1 17 0,0-36-16,-18 1 0,17 0 15,1-1-15,52-17 16,-34 0-16,70 0 15,-36 0-15,1 0 0,-1 0 16,18 0-16,89 0 16,-89 0-16,0 0 15,0 0-15,106 0 16,-35 0-16,-106 0 16,71-17-1,-89 17-15,0-18 0,-17 0 0,-18 1 16,0-1-1,0 0-15,-18 1 0,1-1 16,-36-52-16,35 34 16,-17-17-16,17 18 15,0-36-15,1 19 0,-36-72 16,35 54-16,1 17 16,-1 17-16,-17-34 15,17 52-15,-17-17 16,17 35-16,0 0 15</inkml:trace>
  <inkml:trace contextRef="#ctx0" brushRef="#br0" timeOffset="44125.292">25523 3122 0,'-17'0'31,"-18"0"-15,17 0-16,-17 0 15,-18 0-15,0 0 16,0 0-16,0 0 16,-18 0-16,-17 0 0,-106 18 15,88-18-15,18 17 16,-88 1-16,105 0 15,-52-1-15,87-17 16,1 18-16,18-18 16,-1 18-16,0-18 0,18 17 62,-17 1-46,17 17-16,-18-17 0,36 52 15,-18-17 1,35 35-16,-17-35 16,-1 0-16,1 0 0,-1-18 15,1 54 1,-18-54-16,18 18 0,-18-18 16,0-17-1,0-1-15,0 1 16,17-18-16,1 0 15,17-18-15,-17 18 16,17-17-16,1 17 0,34-18 16,-35 18-16,71 0 15,-53 0-15,18 0 16,70 0-16,-53-18 16,0 18-16,106 0 15,-88 0-15,0 0 0,88 0 16,-106 0-1,0 0-15,-17 0 0,35 0 16,-71-17-16,35 17 16,-52 0-16,0 0 15,-1 17-15,19-17 16,-19 0 0,1 0-1,-18-17 1,0-1-16,0-17 15,-18 17-15,18 1 16,0-19-16,-17 1 16,17 0-16,-18-18 0,0 0 15,1-70-15,-1 70 16,18-18-16,-18 18 0,1 18 16,17 0-16,-18-1 15,18 19-15,0-19 16,18 19-16,-1-1 15,-17 0 1,-17 18 15,-1 0-31,1 0 16,-19 0-16,1-17 0,0 17 16,-71 0-16,35 0 15,-17 0-15,-124 0 16,107 17-16,-160 19 15,159-1-15</inkml:trace>
  <inkml:trace contextRef="#ctx0" brushRef="#br0" timeOffset="58116.3049">25206 953 0,'0'-36'16,"0"19"-1,0 34 1,0 1-1,-18 17-15,-17 71 16,17-53 0,-17 70-16,18-70 15,17 53-15,0-71 16,0 1-16,0-1 16,0-17-16,0-1 15,0 1-15,-18-18 16,0-18-1</inkml:trace>
  <inkml:trace contextRef="#ctx0" brushRef="#br0" timeOffset="58354.3658">24906 1305 0,'0'0'15,"0"53"-15,18-18 0,-1 36 16,-17-36-16,18 1 16,0-1-16,-1-17 0,19 17 15,-1-18-15,0-17 16,0-17-16,36-18 16,35-36-16,-71 53 15,0-17-15,1-36 16</inkml:trace>
  <inkml:trace contextRef="#ctx0" brushRef="#br0" timeOffset="88579.1737">29245 13088 0,'18'0'0,"0"18"16,-18 17-16,35 18 16,-35 0-16,17 35 15,-17-53-15,0 1 16,0-1-16,0 0 0,18 0 16,-18-17-16</inkml:trace>
  <inkml:trace contextRef="#ctx0" brushRef="#br0" timeOffset="88861.3302">29563 13264 0,'0'0'16,"0"71"-16,0-36 0,0-17 15,17 35-15,19-18 16,-19-35-16,54 18 15,-53-18-15,17-18 0,0 18 16,-17-35-16,17 17 0,-17-52 16,-18 52-16,-18-53 15,0 54 1,-17-1-16,0 1 16,17 17-16,1 0 0,-1 35 15,18-18-15,0 1 16,0 0-16,18-1 0</inkml:trace>
  <inkml:trace contextRef="#ctx0" brushRef="#br0" timeOffset="89107.3636">30074 13300 0,'0'0'0,"-17"0"0,17 17 15,-18-17-15,0 53 16,18-17-16,0-1 15,0-18-15,18 19 0,35-1 16,-18-17-16,53-18 16,-35-18-16,36-17 15,-72-1 1,1-34-16,-18 17 16,-53 0-16,18 18 15,-18 35-15,0 0 0,-88 35 16</inkml:trace>
  <inkml:trace contextRef="#ctx0" brushRef="#br0" timeOffset="93801.2055">7391 16633 0,'17'-17'16,"1"17"-16,0 0 16,-1-18-16,1 18 15,0 0 1,-1 0-16,1 0 15,-1 0-15,-17 18 16,18-18-16,0 0 16,-1 0-1,1 0 1,0 0-16,-1 0 0,1 0 0,17 0 16,0 0-1,-17 0-15,17 0 0,18 0 16,-35 0-16,17 0 15,1-18-15,-19 18 0,18 0 16,1 0-16,34 0 16,-34 0-16,16 0 15,37 0-15,-36 0 16,-1 0-16,1 0 0,0 0 16,0 0-16,53 0 15,-35 0-15,52-17 16,-70 17-16,18 0 0,-1 0 15,1 0-15,-1 0 16,54-18-16,-54 18 16,89-18-16,-88 1 15,87-1-15,-87 18 16,-1-18-16,19 18 16,-19-17-16,89 17 15,-71-18-15,71 18 16,-89-18-16,89 18 15,-71-17-15,-17 17 16,-1 0-16,19 0 0,52 0 16,-71 0-16,71 0 15,-70 0-15,-18 0 16,17 0-16,72 0 16,-72 0-16,71 0 15,-70 0-15,17 0 0,-17 0 16,-1 0-16,1-18 0,87 18 15,-87 0 1,88 0-16,-89 0 16,1 0-16,88 0 15,-89 0-15,18 0 0,53 0 16,-70 0 0,0 0-16,-19 0 0,19 0 15,70 0 1,71-17-16,-142 17 15,71 0 1,-70-18-16,0 18 0,70 0 16,-71 0-16,71 0 15,-52 0-15,52 0 16,-71 0-16,1 18 16,70-18-16,-71 0 15,1 0-15,52 0 16,-70 0-16,18 0 0,-18 17 15,17-17-15,-17 0 16,53 0-16,-35 0 16,52 0-16,-70 0 15,53 0-15,-35 0 16,-19 0-16,19 0 16,35-17-16,-36 17 15,-17 0-15,71 0 16,-71 0-16,17-18 0,1 18 15,-1 0-15,1 0 16,-1 0-16,1 0 0,0 0 0,87 0 16,-17 0-1,-52 0-15,-19 0 16,1 0-16,87 0 16,-69 0-16,87 0 15,-88 0-15,-17 0 0,17 0 16,0 0-16,0 0 0,89 0 15,-107 18 1,107-18-16,-89 0 16,0 0-16,89 17 15,-89-17-15,106 0 16,0 18 0,-88-18-16,105 0 15,-105 0-15,88 0 16,-88 0-16,88 0 15,-88 0-15,88 17 16,-106-17-16,106 0 16,-106 0-16,18 0 15,-18 18-15,106-18 16,-105 0-16,16 0 0,-16 0 16,16 0-16,89 0 15,-105 0-15,122 0 16,-123 0-16,18 18 15,88-18-15,-88 0 16,106 0-16,-124 0 16,124 17-16,-124-17 15,124 0 1,-124 0-16,18 0 0,-18 0 16,18 0-16,88 18 15,-89-18-15,107 18 16,-106-18-16,-18 17 15,18-17-15,0 0 0,0 18 16,-1-18-16,1 18 0,-17-18 0,122 17 16,-34 1-1,-89-18-15,-18 0 16,71 17-16,-88-17 16,0 0-16,35 0 15,-52 0-15,-1 18 0,0-18 16,1 0-16,-19 0 0,18 18 15,-17-18 1</inkml:trace>
  <inkml:trace contextRef="#ctx0" brushRef="#br0" timeOffset="94192.8228">26829 16475 0,'35'0'0,"-17"0"16,-71 0-16,141 17 0,-17 1 15,-36 0-15,18-18 0,17 35 16,-34-17-16,-1-1 16,0 18-16,-17-17 15,-18 17-15,0-17 0,-18 0 16,-35 17-1,18-35-15,-53 18 16,35-18-16,0 17 16,18-17-16,-36 36 15,36-19-15,-1 1 0,1-1 16,0 1-16,17 0 16</inkml:trace>
  <inkml:trace contextRef="#ctx0" brushRef="#br1" timeOffset="101292.3569">27252 16969 0,'0'-18'0,"-18"18"31,1 0-15,17-18-1,-18 18-15,1 0 0,-1 0 16,-17 0-16,-1 0 15,1 0-15,-18 0 16,18 0-16,-18 18 16,18-18-16,-18 0 15,-71 0 1,-34 0 0,69 0-16,36-18 15,1 18-15,-1 0 0,-53 0 16,53-17-16,18 17 15,-71 0 1,53 0-16,0 0 0,-53-18 16,36 18-16,17 0 15,0 0-15,-53 0 16,53 0-16,-18 0 16,18 0-16,1 18 0,-1-18 15,0 0-15,-53 0 16,35 0-16,-52 0 15,70 0-15,-18 0 0,18 0 16,-17 0-16,17 0 16,0-18-16,-17 18 0,-54 0 15,53 0-15,-52-18 16,52 18-16,-70 0 16,71 0-16,-1 0 15,1 0-15,-71-17 16,88 17-16,-18 0 0,18 0 15,-17 0-15,-54-18 16,54 18-16,-1 0 16,18-17-16,-70-1 15,52 18-15,18-18 16,-17 18-16,-1 0 0,1 0 0,-1-17 16,-53 17-1,54 0-15,-54-18 16,54 18-16,-54-18 15,54 18-15,17 0 16,-18-17-16,18 17 0,-88 0 16,71-18-16,-71 18 15,70 0-15,1 0 16,-1 0-16,0 0 0,1 0 16,-1 0-16,-70 0 15,71 0-15,-1-18 0,1 18 16,-72 0-1,19 0-15,52 0 16,1 0-16,-1 0 0,-52 0 16,52 0-16,1 0 15,-1 0-15,-52 18 16,52-18-16,18 0 0,-17 0 16,17 0-16,-18 0 15,18 0-15,-17 0 0,-54 0 16,71 0-16,0 0 15,-52 0-15,34 0 16,18-18-16,0 18 0,-53 0 16,53 0-16,-52 0 15,52 0 1,0 0-16,0-17 0,-71 17 16,72 0-16,-1 0 15,0 0-15,-71 0 16,71 0-16,0 0 0,0 0 15,1 0-15,-72 0 16,71 0-16,-17 0 16,17 0-16,0 0 0,-71 0 15,54 0-15,17 0 16,-18 0-16,1 0 0,-1 0 16,-52 0-1,52 0-15,1 0 0,-54 0 16,54 0-16,17 0 15,-18 0-15,1 0 16,-1 0-16,18 17 0,-88-17 16,88 0-16,-70 0 15,52 18-15,-35-18 16,36 0-16,17 0 16,-53 0-16,53 0 15,0 0-15,0 0 0,0 18 16,0-18-16,-53 0 15,54 0-15,-1 0 16,0 0-16,0 0 0,-53 0 16,35 0-16,18 0 15,1 17-15,-19-17 0,-35 0 16,36 18 0,17-18-16,-71 18 15,54-18-15,-54 0 16,54 0-16,-1 0 0,1 17 15,-72-17-15,72 0 16,-1 0-16,1 0 16,-71 0-16,70 0 15,1 0-15,-1 0 0,0 0 16,1 0-16,17 0 0,-88-17 16,70 17-16,1 0 15,-54 0-15,1 0 16,52 0-1,18 0-15,-17 0 0,-54 0 16,71 0-16,-17 0 16,17 0-16,-53 0 15,0 0 1,53-18-16,0 18 0,0 0 0,1 0 16,-54 0-1,53 0-15,-53 0 16,53 0-16,-53 18 15,53-18-15,0 0 16,0 0-16,1 0 0,-37 0 16,36 0-16,-35 0 15,35 0-15,-35 0 16,35 0-16,18-18 16,-18 18-16,-35 0 15,35 0-15,18 0 0,-18 0 16,17-18-16,-69 18 15,69 0-15,-17 0 16,-52 0-16,52 0 16,17 0-16,-69 0 15,52 0-15,0 0 0,-53 0 16,53 0 0,-18 18-16,18-18 0,1 0 15,-19 0-15,-35 0 16,36 0-16,-36 0 15,53 0-15,-53 0 16,53 0-16,0 0 0,-53 0 16,53 0-1,18 0-15,-18 0 0,0 0 16,-17 0 0,17 0-16,18 0 0,-1 0 15,1 0-15,17 0 0,-17 0 0,-18-18 16,36 18-16,-1 0 15,-35 0 1,18 18-16,17 0 16,-17-18-16,17 17 0,-17 1 15,17-18 1,1 0-16,-1 18 16,36-36 15,-18 0-16,-18 18 17,0 0-17</inkml:trace>
  <inkml:trace contextRef="#ctx0" brushRef="#br1" timeOffset="101877.6102">7426 16510 0,'0'0'15,"18"-18"-15,-36 18 32,0 18-32,-35 0 15,18 17-15,-35 18 16,17-36-16,-18 54 15,36-53-15,-18 35 16,35-36-16,18 1 16,18 0-16,17-1 15,0 1-15,36-1 16,-36-17-16,54 36 16,-54-19-16,35 19 15,-52-19-15,17 1 16,18 17-1,-53 0-15,18-35 0</inkml:trace>
  <inkml:trace contextRef="#ctx0" brushRef="#br1" timeOffset="105909.1937">27922 14199 0,'0'-35'16,"0"70"-16,0-105 0,-17 34 15,-1 19-15,-17 17 0,17-18 16,-17 1-16,-36-1 16,18 18-16,18 0 0,-88 35 15,70-17-15,0 35 16,-18 0-16,18 0 16,-17 17-16,17 1 0,18 17 15,-1-18-15,19 89 16,17-71-16,17 1 0,19-19 15,-1 18-15,88 36 16,-52-71-16,105 17 16,-70-34-16,0-36 15,0 0-15,0 0 0,70-71 16,-105 36-16,-1-18 16,-17-18-16,-18 1 0,1-89 15,-36 71 1,-18-18-16,0 0 0,-17 0 15,-18 36-15,-17-1 0,-1 18 0,-88 0 16,71 36 0,0 17-16,0 17 0</inkml:trace>
  <inkml:trace contextRef="#ctx0" brushRef="#br1" timeOffset="110924.8219">7303 12894 0,'0'0'15,"-89"0"-15,54 18 0,0-1 16,-71 36-16,53-17 16,-53 69-16,53-34 15,-35 105 1,53-88-16,-18 18 0,18 35 16,-1-17-16,1 35 0,0 211 15,17-176-15,18 18 16,0-18-16,18 0 15,-1-35-15,54 105 16,-18-158-16,0-18 0,-18 0 16,18-17-16,53 35 15,-53-53-15,0-36 0,0 19 16,70-19 0,-70 1-16,18-36 0,52 1 15,-70-1-15,17-17 16,72-36-16,-72 36 15,54-89-15,-54 54 16,36-124-16,-71 88 16,18-18-16,-18 1 0,1-159 15,-19 123 1,-34 0-16,-1-17 0,0 0 16,-70-160-16,18 195 15,17 0-15,-18 18 0,-17 34 16,-53-34-16,88 88 15,-18 17-15,19 18 0,-1-18 16,-53 36 0,71-18-16,17 18 0,0-1 15,18 1-15,0 0 16</inkml:trace>
  <inkml:trace contextRef="#ctx0" brushRef="#br1" timeOffset="111697.3457">9596 13000 0,'0'0'15,"-18"0"-15,0-18 0,1 18 16,-19 0-1,1 18-15,-18 52 16,18-17-16,-18 18 16,18-1-16,-18 36 0,0 35 15,-35 212-15,35-141 16,17 35-16,1 0 16,18 17-16,-1 213 15,36-266-15,-1-34 0,36 105 16,0-176-16,0-36 15,0-17-15,17-18 0,19-17 16,105-36 0,-106-17-16,18 0 0,-18-18 15,0-35-15,-17 0 0,17-36 16,71-140-16,-89 122 16,-17-16-16,18-19 0,-36-34 15,35-248-15,-70 212 16,0 0-16,-17 18 0,-18-1 15,-54-105 1,19 212-16,-1 52 0,-17 18 16,-71 36-16,71 17 15,18 17-15,-19 19 0,19 17 16,17 0-16,-53 70 16</inkml:trace>
  <inkml:trace contextRef="#ctx0" brushRef="#br0" timeOffset="121502.568">6879 7743 0,'0'18'16,"18"0"-16,17-1 15,-17-17-15,35 18 16,0-18-16,-18 18 16,18-18-16,-18 0 15,18 0-15,0 0 0,17 0 0,54 0 16,-54 0-1,1 17-15,0-17 0,-1 0 16,1 18-16,87-18 16,-69 0-16,87 18 15,-88-18-15,0 0 16,1 0-16,16 0 0,89 0 16,-88 0-16,0 0 15,0 0-15,0 17 0,123-17 16,-123 0-16,0 0 15,141 18 1,-124-18-16,1 0 0,-1 0 0,124 0 16,-123 0-1,122 0-15,-122 18 16,17-18-16,-17 0 16,17 0-16,-18 17 0,142-17 15,-142 0-15,18 0 0,0 18 16,1-18-16,-19 0 15,18 0-15,141 0 16,-141 0-16,-17 0 0,17 0 16,0 0-16,0 0 15,0 0-15,-17 0 0,140 0 16,-122 0-16,-19 0 16,18 0-16,-17 17 0,17-17 15,106 0-15,-124 0 16,18 0-16,-17 0 0,140 0 15,-123 0 1,0 0-16,1-17 0,-19 17 16,18-18-16,141 1 15,-140-1-15,-1 18 0,141-18 16,-141 1-16,0 17 16,0-18-16,0 18 15,0-18-15,18 18 0,-18-17 16,159-1-16,-159 0 15,0 18-15,18-17 0,-18 17 16,0 0-16,159-18 16,-159 0-16,142 18 15,-142-17-15,0 17 0,0 0 16,0 0-16,159-18 16,-159 1-16,0 17 15,0 0-15,141-18 16,-141 18-16,1 0 15,-1-18-15,0 18 0,-18 0 0,18 0 16,1 0-16,122 0 16,-140 0-16,-1-17 15,142 17-15,-142 0 16,1 0-16,-19 0 16,19 0-16,-1 0 0,124 0 15,-141 0-15,106 0 16,-89 17-16,-17-17 15,123 18-15,-123 0 16,0-18-16,123 17 16,-123 1-16,-18-18 0,18 0 15,-18 17-15,89-17 16,-89 18-16,0-18 16,-17 0-16,17 18 0,-17-18 15,87 0-15,-87 0 16,-1 0-16,-17 0 0,71 0 15,-71 0 1,-18 0-16,0 0 0,1 0 16,-1 0-16,-18 0 0,1 0 15,-36 0 17,1-18-17,-1 18-15,1-18 31,17 1-31</inkml:trace>
  <inkml:trace contextRef="#ctx0" brushRef="#br0" timeOffset="121620.7392">26952 7497 0,'-35'-18'16,"70"36"-16,-88-36 15</inkml:trace>
  <inkml:trace contextRef="#ctx0" brushRef="#br0" timeOffset="122008.529">26758 7761 0,'0'0'0,"-17"0"0,34 0 31,18 0-15,54 0-1,-54 0-15,18 18 16,-18-18-16,18 0 0,-18 0 0,18 0 16,18 0-1,-54 17-15,19-17 0,-19 0 16,1 0-16,-36-17 15</inkml:trace>
  <inkml:trace contextRef="#ctx0" brushRef="#br0" timeOffset="122319.4471">27111 7479 0,'0'0'15,"0"-18"-15,18 18 16,52 18 0,-35 0-16,18-1 15,0 18-15,35 36 16,-35-36-16,0 18 0,-17-18 16,-1 1-16,-17 17 15,-1-18-15,1 18 16,-36-35-16,-35 34 15,18-34-15,-18 17 0,18-17 16,-18 0-16,18-1 0,-1 19 16,1-19-16,-36 18 15,36 1-15,18-19 0,-36 54 16,35-53 0</inkml:trace>
  <inkml:trace contextRef="#ctx0" brushRef="#br1" timeOffset="129092.524">27428 8237 0,'0'-17'16,"-17"17"46,-1-18-46,1 18-16,-1-18 15,-35 18 1,35 0-16,-52 0 16,35 0-16,-71 0 15,53 0-15,0 0 16,0 0-16,0 0 0,0 0 15,-17 0-15,-72-17 16,72 17-16,-1-18 16,1 18-16,-18-17 0,17 17 0,-17-18 15,-71 0 1,71 18-16,0-17 0,0-1 16,-1 18-16,-87-18 15,88 1-15,0-1 0,-1 18 16,-105-35-1,88 17-15,1 18 0,16-17 16,-16-1-16,-107 0 16,106 1-16,0-1 0,0 18 15,1-18-15,-125 1 16,107-1-16,17 18 0,0-18 16,-123 18-1,105 0-15,19-17 0,-125 17 16,107 0-16,17-18 15,0 18-15,0-18 0,0 18 16,-88 0-16,89 0 16,-107-17-1,124 17-15,-18 17 0,-106 1 16,124-18-16,0 0 16,-18 18-16,18-18 0,0 17 15,-89-17-15,107 0 16,-19 0-16,19 0 15,-18 18-15,-53-18 16,70 0-16,1 0 0,-1 0 16,0 0-16,-70 18 15,53-18-15,18 0 0,-1 0 16,0 17-16,-70-17 16,71 18-16,-18-18 15,17 0-15,0 0 0,1 18 16,-1-18-16,1 0 0,-71 17 15,70 1-15,1-18 16,-1 18-16,-70-1 16,70-17-16,-17 0 15,18 18-15,-1-18 0,0 0 16,1 17-16,-18-17 0,17 0 16,-70 18-1,53-18-15,17 18 0,1-18 16,-71 17-16,52-17 15,19 0-15,-1 18 0,-17-18 16,-71 18 0,71-18-16,18 17 0,-19-17 0,1 18 15,18-18-15,-107 18 16,89-1-16,0-17 0,-18 0 16,18 18-16,-106-18 15,88 0-15,-88 17 16,88-17-16,0 0 15,1 0-15,-1 18 0,0-18 16,-123 18 0,123-18-16,-124 17 15,125-17-15,-1 18 0,-18-18 16,-87 18-16,105-18 16,0 0-16,0 17 15,0-17-15,0 18 0,-105-18 16,105 18-16,0-18 15,0 0-15,0 0 0,-123 17 16,123 1-16,0-18 16,1 0-16,-1 17 0,-88-17 15,88 18-15,0-18 16,0 0-16,-105 18 16,122-18-16,-16 17 15,-89-17-15,105 0 16,-16 0-16,16 0 0,-17 0 15,-70 0 1,70 18-16,-70-18 16,88 0-16,-1 0 0,-87 0 15,0 0 1,88 0-16,17 0 0,-17 0 16,-89 0-1,89 0-15,18-18 0,-19 18 0,1 0 16,0 0-16,-71 0 15,71 0-15,18 0 16,-19 0-16,-69 18 16,87-18-16,0 0 0,1 0 15,17 0-15,-70 0 16,70 0-16,0-18 16,0 18-16,0 0 0,-35 0 15,52 0-15,-17 0 16,36 0-16,-1 0 15,1 0-15,-1 0 16,36 0 15,-1 0 1,-17-17-17</inkml:trace>
  <inkml:trace contextRef="#ctx0" brushRef="#br1" timeOffset="129400.6795">7355 8061 0,'-35'18'15,"0"-18"-15,-18 35 16,-53 18 0,36-36-16,-1 19 0,-52 34 15,70-52-15,0 17 16,35 0-16,0-17 0,18 35 16,18-18-16,17-17 15,89 35 1,-54-35-16,71-1 15,-70 1-15,0-18 0,34 35 16,-87-17-16,0-1 16</inkml:trace>
  <inkml:trace contextRef="#ctx0" brushRef="#br1" timeOffset="135771.3176">26864 4322 0,'0'0'0,"0"-18"0,0 0 31,0 1-16,0-1-15,-18 0 16,1 18-16,-19-17 16,1 17-16,-53-18 15,35 18-15,-70 0 16,52 0-16,1 0 16,-19 0-16,-69 0 15,69 0-15,19 0 16,-18 18-16,-1-1 0,-69 1 15,87 0-15,1 17 16,-19-17-16,19 17 0,-1 0 16,1 18-16,-1-18 0,-35 71 15,71-53-15,-36 35 16,36-52 0,18-1-16,-1-18 0,-17 19 15,17-1-15,0 18 16,1-18-16,17 36 15,17-36-15,19 36 16,-1-36-16,53 35 16,-35-34-16,71 52 15,-36-53-15,88 36 16,-70-36-16,141 18 16,-106-35-1,0-1-15,0 1 0,159-1 16,-159-17-16,0 0 15,106-17-15,-123-1 16,-36-17-16,88-18 16,-105 18-16,-18-18 0,17-53 15,-52 35 1,0-17-16,-18 0 0,0 0 16,-36-18-16,1 0 0,-71-70 15,36 105-15,-1 1 16,-17 17-16,-124-18 15,106 54-15,1-1 16,-19 18-16,18 18 0,0-1 16</inkml:trace>
  <inkml:trace contextRef="#ctx0" brushRef="#br1" timeOffset="141406.1343">12929 6862 0,'0'-18'0,"-17"0"16,17 1-16,-36-1 16,19 0-16,-36 1 15,18 17-15,-1-18 16,1 18-16,-88 35 15,52-17-15,-88 53 16,71-36-16,0 0 16,-18 18-16,18 0 0,17 0 15,-17 0-15,-71 88 16,106-71-16,-70 124 16,17 18-1,71-106-15,17 0 0,18 0 16,0-18-16,0 18 0,18-18 15,35 106-15,0-88 16,-18 0-16,18-1 0,17-16 16,89 52-16,-53-71 15,0-17-15,0 0 16,158 35-16,-140-70 16,-1 0-16,18-1 0,-17-17 15,-1 0-15,1 0 0,123-35 16,-142 0-16,1-18 15,106-53 1,-106 35-16,-18 1 0,0-18 16,71-106-16,-88 88 15,17-106-15,-53 71 16,-17-159 0,-18 124-16,-89-142 0,37 195 15,-143-71 1,90 123-16,-142-17 15,123 53-15,-87-18 16,122 35-16,19 18 16,17-18-16,-18 18 0</inkml:trace>
  <inkml:trace contextRef="#ctx0" brushRef="#br1" timeOffset="142227.9322">10001 6720 0,'-53'-35'15,"106"70"-15,-141-87 0,35 16 0,-70 1 16,70 17-16,-35 18 15,-71 0-15,53 36 16,18-19-16,-18 19 16,-18 16-16,19 1 0,-19 0 15,-105 71-15,105-54 16,1 1-16,17 17 0,0 0 16,0 18-16,-70 106 15,123-89-15,0 124 16,36-106-16,34 0 0,1 0 15,17 18-15,18 0 16,106 123-16,-53-176 16,141 88-16,-106-123 15,17-18-15,178-1 16,16-52 0,-193-35-16,17 0 0,-17-18 15,176-106-15,-176 53 16,-35 1-16,-1-19 0,-17-17 15,53-124-15,-124 124 16,-35 0-16,0-18 0,-88-193 16,-71-1-1,53 194-15,-17 18 16,-1 35-16,-158-35 16,141 123-16,-124 18 15,142 18-15,-71 70 16</inkml:trace>
  <inkml:trace contextRef="#ctx0" brushRef="#br1" timeOffset="160241.8777">11959 2240 0,'0'-17'47,"-17"-1"-32,17 0 1,-36 1-16,19 17 16,-1-18-16,-53 18 15,36 0-15,-18 0 16,18 18-16,-18-18 0,0 0 16,-53 17-1,53-17-15,-17 0 0,-1 18 0,1-18 16,-1 18-16,1-1 15,-1 1-15,0 17 0,1-17 0,17 17 16,-70 18 0,52-18-16,36 18 0,-18-18 15,18 1-15,-18 34 16,35-35-16,0 1 16,1-1-16,17 0 0,0 1 0,17 34 15,1-35-15,17 54 16,-17-36-1,17-18-15,0 0 0,18 0 16,0 1-16,18-1 0,88 18 16,-71-36-1,0 1-15,0-18 0,18 18 16,88-18-16,-88 0 16,0 0-16,0-18 0,-1 0 15,107-34-15,-124 16 16,18 1-16,-18 0 0,-17-18 15,70-71 1,-88 71-16,-18 1 0,-17-1 16,-1-18-16,-34-35 15,-19 36-15,-16-1 0,-1 1 16,-36 17-16,-69-53 16,69 53-16,1 35 15,-88-17-15,105 35 16,-17 18-16,18-1 0,17 1 15</inkml:trace>
  <inkml:trace contextRef="#ctx0" brushRef="#br1" timeOffset="161169.1469">12100 3457 0,'0'-17'15,"-17"17"-15,-1-18 16,18 0-16,-18 18 15,18-17-15,-35-1 16,17 0-16,-17 1 0,-35-1 16,17 18-1,0 0-15,-18 0 0,1 0 16,-1 0-16,1 18 0,-19-1 16,-69 19-16,69-19 15,19 19-15,-18-19 0,-53 54 16,70-54-1,18 19-15,0-1 0,18 0 16,0 1-16,-18 34 16,35-35-16,0 18 15,1 0-15,17-18 0,0 71 16,17-53-16,1 0 0,17 0 16,89 53-1,-54-53-15,1-18 0,17 0 16,18 1-16,0-1 15,17-35-15,1 18 0,-1-1 0,124-34 16,-123 17-16,87-53 16,-123 35-1,54-53-15,-72 19 16,-17 16-16,-18-17 16,-17 0-16,0 18 0,-1-18 0,-17 0 15,-17-17-15,-72-71 16,37 70-16,-125-105 15,89 105-15,-18 18 16,0 0-16,18 36 0,-18-1 16,-88 18-16,106 35 15,0 1-15</inkml:trace>
  <inkml:trace contextRef="#ctx0" brushRef="#br1" timeOffset="162070.7073">24888 1958 0,'0'0'16,"36"0"-16</inkml:trace>
  <inkml:trace contextRef="#ctx0" brushRef="#br1" timeOffset="162921.4449">25347 1958 0,'0'-18'16,"0"1"-1,0-1 1,-18 18-1,1-18-15,-1 1 16,-17-1 0,0 0-16,-54 1 15,37 17-15,-19 0 0,-88 0 16,-17 35 0,88-35-16,-1 18 15,1 17-15,0-17 0,-88 52 16,87-35-16,1 1 15,18-1-15,-36 53 16,53-52-16,18 16 0,-1 1 16,1 0-16,17 53 15,18-53-15,18-18 16,0 18-16,35 35 16,53-17-16,-71-18 15,35-18-15,-17 0 0,18 1 16,-1-1-16,107 0 15,-71-17-15,-1 0 0,125-18 16,-107-18 0,-17 0-16,0-17 0,0 0 15,70-36-15,-105 18 16,-1 0-16,1 0 0,-36-17 16,18-54-1,-35 54-15,-18-18 0,-18 17 16,-17 1-16,-36-54 15,18 89-15,0-1 0,-17 1 16,-36-18 0,53 53-16,18-17 0,-18 17 15,18 17-15,-18-17 0</inkml:trace>
  <inkml:trace contextRef="#ctx0" brushRef="#br1" timeOffset="163882.7686">25982 3104 0,'0'0'15,"-18"-17"-15,1-1 16,-1 18-16,-17-17 0,17-1 16,-17 18-16,0-18 0,-71 18 15,35 0-15,-70 0 16,53 0-1,0 0-15,-18 0 0,0 0 16,0 0-16,-141 18 16,142-18-16,-107 35 15,106-17-15,18 17 0,-89 18 16,107-18-16,17-17 16,0 17-16,18 0 15,0 1-15,17 17 0,0 35 16,18-35-16,0 0 15,18 0-15,35 70 16,0-70-16,0 0 0,0 0 16,35-18-16,106 36 15,-71-36-15,18-17 16,18-1-16,17-17 0,177 18 16,-176-18-16,-19-18 15,-16 18-15,-19-17 16,0-1-16,-34 0 0,-1 1 0,18-36 15,-71 17 1,0-16-16,-35-1 16,18 17-16,-18-17 0,0-52 15,-18-19 1,-17 54-16,0-1 0,-54-52 16,-16 34-1,34 54-15,18 0 16,-106 0-16,89 35 15,-18 0-15,17 17 0,-17 1 16</inkml:trace>
  <inkml:trace contextRef="#ctx0" brushRef="#br2" timeOffset="178983.6304">13917 4075 0,'18'35'15,"-1"-17"-15,-17-1 0,18-17 16,17 18-16,-17-18 16,0 0-16,-1-18 0,1 18 15,35-35-15,-36 17 16,1 1-16,0 17 0,17-18 15,18 18 1,-35 0-16,17 18 0,0-18 16,18 17-1,-18 1-15,-17-18 0,17 0 0,0 0 16,-17 18-16,17-36 16,18 0-1,0-17 1,0 17-16,0 1 15,-35 17-15,-1 17 16,36 1 0,-35-18-16,17 18 15,0-18-15,-17 0 0,17 0 16,1 0-16,-19 0 0,19 0 16,34-18-16,-35 0 15,18 1-15,-17-1 16,-19 18-16,18-18 15,1 18-15,-19 0 0,19 0 16,-19 0-16,1 18 16,-18 0-16,18-18 0,-1 17 15,1-17-15,0 18 16,17 0-16,-18-18 0,1 0 16,35-18-1,-18 0-15,1 18 0,-1-35 16,-18 35-16,1-18 15,0 18-15,-1 0 0,1 0 16,0 18 0,-1-18-16,1 18 15,0-18-15,-1 0 0,1 0 16,52 0-16,-34 0 16,-1 0-16,0-18 0,1 18 15,52-18 1,-53 18-16,0 0 0,-17 0 0,17 0 15,18 18 1,-18 0-16,-17-18 0,17 17 16,-17-17-16,17 18 15,0-18-15,-17 0 0,0 0 16,-1 0-16,19-18 16,-19 18-16,36 0 15,-35 0-15,17-17 16,0 17-16,1-18 0,17 18 15,-18 0-15,0-18 0,53 18 16,-70 0 0,17 0-16,-17 18 0,17 17 15,18 1 1,-18-19-16,1-17 0,-1 18 16,18-18-1,-18 0-15,0 0 0,1 0 16,-19-18-16,89-17 15,-88 35-15,-1-18 16,36 18-16,-17 0 16,-19 0-16,1 0 15,0 0-15,-1 0 0,1 0 0,17 18 16,-17-18-16,-1 0 16,1 0-16,17 0 15,-17 0-15,17 0 0,-17 0 16,52-18-16,-52 1 15,17 17-15,-17-18 16,17 18-16,-17-18 0,17 18 16,0 0-16,-17 0 15,0 18-15,35 0 16,-36-1-16,36 1 16,-35 0-16,52-18 15,-52 0-15,17 0 16,1 0-16,-19 0 0,36-18 15,-35 18-15,35-18 16,-36 18-16,1 0 16,17 0-16,18 0 15,-18 0-15,-17 18 0,17-18 16,36 35 0,-36-35-16,0 18 0,54 0 15,-36-18-15,52 17 16,-52-17-16,0 0 15,71 0 1,-71 0-16,52-17 16,-52 17-16,-17-18 0,-1 18 15,36 0-15,-54 18 16,18-18-16,-17 17 0,0-17 16,-1 18-16,19-18 0,-19 17 15,19-17-15,-19 0 16,18 0-16,1 0 0,52 0 15,-53 0-15,0 0 16,36-17-16,-36 17 16,1 0-16,-1-18 0,0 18 15,36 0 1,-54 0-16,19 0 0,-1 0 16,-17 0-16,-1 0 0,18-17 15,-17 17-15,0 0 16,-1 0-1,1 0-15,0 0 0,-1 0 16,36-18 0,-35 18-16,17 0 0,-17 0 15,17 0-15,0 0 0,-17-18 16,17 18-16,-17 0 16,17-17-16,0 17 0,-17-18 15,17 0 1,-17 18-16,0 0 0,-1 0 15,1 0-15,17 0 16,-17 0-16,-1 0 16,1 0-16,17 18 15,1-18-15,-19 0 16,19 0-16,-19-18 0,36 1 16,-35-1-16,17 18 15,18-35-15,-35 35 16,17 0-16,-17-18 0,-1 18 15,-17 18 1,18-18-16,-18 35 16,0-17-16,17-1 15,1 1-15,0 0 16,-1-18-16,1 0 0,0-18 16,52 0-16,-35 18 15,1-17-15,-1 17 0,0-18 16,18 18-1,-35-18-15,17 18 0,-17 0 16,17 0 0,-17 0-16,-1 0 0,1 0 15,0 18-15,17 0 0,0-18 16,0 17-16,1-17 0,34 18 16,-52-18-16,35 0 15,-36 0 1,-17-18-16</inkml:trace>
  <inkml:trace contextRef="#ctx0" brushRef="#br2" timeOffset="181182.7118">15399 9454 0,'0'0'0,"17"18"0,19 17 0,-1 18 16,0-35-1,1-18-15,-19 0 16,1-18-16,-1 1 0,19-19 16,-1-17-1,-17 18-15,17-18 16,0 53-16,-17 0 0,35 18 15,-18 0-15,0 17 16,1 0-16,52 18 16,-35-35-16,35-1 15,-53-17-15,53 0 16,-52-17-16,-1-1 0,0 0 16,0-17-16,1 17 15,-1-17-15,-17 18 0,17-1 16,-17 0-16,34 18 15,-34 0-15,17 18 0,-17 0 16,17 17-16,36 18 16,-36-18-16,0 0 15,18-17-15,0 0 0,53 17 16,-35-35-16,-18 0 16,17-18-16,89-35 15,-71 36-15,-17-19 16,-1 19-16,54-36 15,-71 53-15,-18-18 0,0 18 16,-17 0-16,-1 0 0,1 18 16,0-18-16,17 35 15,-17-35-15,-1 18 0,19-1 16,34-17 0,-35 0-16,18 0 0,-17 0 15,16-17-15,1-1 0,18 18 16,-18-18-16,0 1 0,17-1 15,-17 18-15,53-17 16,-53-1-16,-18 18 0,-17 0 16,17 0-16,-17 0 15,-1 0-15,1 0 16,0 18-16,-1-18 16,19 0-16,-19 17 15,19-17-15,-1 0 0,18 0 16,-18 0-16,18 0 15,-18 0-15,18 0 0,35-17 16,-35 17-16,-17 0 16,52 0-16,-35 0 15,35 17-15,-53-17 16,18 0-16,-18 0 0,36 18 16,-36-1-1,0-17-15,1 0 0,-1 18 16,0-18-16,53 18 15,-35-18-15,-17 0 0,-1 0 16,0 0-16,53-18 16,-52 0-16,-1 18 0,0-17 15,1 17-15,-1 0 16,0 0-16,-17 0 16,17 0-16,-17 17 0,17 1 15,18 0-15,-18-1 16,18 1-1,-18-18-15,36 0 16,-36 0-16,0-18 16,1 18-16,34-17 15,-34-1-15,-1 18 0,0 0 16,-17 0-16,-1 0 16,1 0-16,17 18 15,1-18-15,-1 0 0,-18 0 16,19 0-16,-1 0 0,0 0 15,1-18-15,34 0 16,-35 18-16,1 0 0,-1-17 16,0 17-16,71 0 15,-71 0 1,18 0-16,-17 0 16,-19-18-16,1 18 0,-1 0 15,1-17-15,0 17 0,-1 0 16,1 0-1,17 0 1,-17 0-16,17 17 16,-17-17-16,-1 0 0,19 0 15,-1 0-15,36 0 16,-36 0-16,0 0 16,0 0-16,-17 0 0,17 0 15,1 18-15,-19-18 0,19 0 16,-19 0-16,1 17 15,-1-17-15,-17 18 0,18-18 16,-18 18-16,35-1 16,-17-17-16,0 18 15,17-18-15,18 0 0,17 0 16,-34 0-16,-1 0 16,-17-18-16,-1 18 15,19 0-15,-36-17 0,17 17 16,1 0 15,-1 0-15,1 0-16,17-18 15,-17 18-15,35 0 16,-18 0-16,18 0 16,0 0-16,-18 0 15,1 0-15,52 0 16,-53 0-16,0-18 0,1 18 15,17-17-15,35-18 16,-35 17-16,-18 0 0,0-17 16,18 0-1,-35 35-15,17 0 16</inkml:trace>
  <inkml:trace contextRef="#ctx0" brushRef="#br3" timeOffset="213884.5112">17515 4145 0,'0'-17'15,"0"-1"-15,0 0 16,-35 1-16,18 17 16,-1-18-16,-17 18 0,-54-18 15,36 18 1,1 0-16,-90 18 15,72-18-15,-18 18 16,0-1-16,17 1 0,-17 0 0,17-1 16,-88 18-16,89 1 15,-54 34 1,72-17-16,-54 35 16,70-52-16,19 17 0,-36 70 15,53-70-15,-18 18 16,18-19-16,0 1 0,18 18 15,-1-36-15,54 71 16,-36-53-16,18 0 16,18-18-16,-1 0 0,107 18 15,-89-35-15,18 0 16,17-1-16,18-17 0,-17-17 16,17-1-16,0 0 0,106-52 15,-141 34-15,0-16 16,70-19-1,-105 18-15,-1 18 0,-17-18 16,-18 18-16,1-18 0,-19 0 16,1-88-1,-18 70-15,-18 1 0,-35-89 16,18 88-16,-35 18 16,17-17-16,-106-1 15,71 36-15,-1 17 0,1 1 16,0 17-16,-88 0 15,87 0-15,1 17 0,18 1 16</inkml:trace>
  <inkml:trace contextRef="#ctx0" brushRef="#br3" timeOffset="218167.2231">17498 10654 0,'0'18'16,"0"-36"46,-18 0-46,-17 18-1,17 0-15,-17 0 0,-18-17 16,18 17-16,-1 0 16,1 0-16,-53-18 15,35 18-15,0 0 16,0 0-16,0-18 0,0 18 16,1 0-16,-1 0 0,-71-17 15,71 17-15,-17 0 16,17 0-16,-18 0 0,1 0 15,-71-18-15,88 18 16,-89 0 0,72 0-16,-1 0 0,-70 0 15,71 0-15,-1 0 16,-70 0-16,70 0 16,1 0-16,-89 0 15,89 0-15,-1 0 16,1 0-16,-1 0 0,-70-18 15,70 18-15,1 0 16,-71-17-16,70 17 16,-70-18-16,70 18 15,-70-17 1,88 17-16,-70-18 16,52 0-16,18 18 0,-17-17 15,-1 17-15,-52-18 16,52 0-16,-70 1 15,71 17-15,-1 0 16,1 0-16,-1 0 0,-70-18 16,70 18-16,-70-18 15,88 1-15,-17 17 16,-1-18-16,-70 0 16,70 18-16,1-17 0,-1 17 15,1-18-15,-71 1 16,70 17-16,-17-18 15,17 18-15,1-18 0,-71 1 16,70 17-16,-17 0 16,-71-18-16,89 18 15,-1-18-15,-70 18 16,53 0-16,17 0 16,-70 0-16,71 0 15,-1 0-15,0 18 16,-17 0-16,18-18 0,-1 17 0,-105 19 15,105-1-15,1-18 16,-71 19 0,70-1-16,0-17 0,1-1 15,-1 1-15,18 17 0,-70 1 16,70-1-16,-70 0 16,70 0-16,-53 1 15,53-1 1,0-17-16,18 17 0,-36 18 15,36-36-15,0 19 16,17-19-16,-17 1 0,-18 35 16,35-18-1,-17-17-15,17 17 0,1-17 16,-1 17-16,0-17 0,1 35 16,17-18-16,0-18 15,0 36-15,0-35 16,17 17-16,1 18 15,0-35-15,17-1 16,-18 19-16,36-1 16,-17-17-16,34 35 15,-17-36-15,0 1 0,0-1 16,0 1-16,70 17 16,-52-17-16,-1 0 15,19-1-15,-19-17 0,18 18 0,71 0 16,-71-1-1,106 1-15,-105 0 16,105-1 0,-89 1-16,1-1 0,106 19 15,0-19 1,-89 1-16,-17 0 0,17-1 16,-17-17-16,18 18 0,-1-18 15,-17 18-15,141-18 16,-124 17-16,1-17 0,-1 0 15,124 0 1,-123 0-16,140 0 16,-140 0-16,17 18 0,-18-18 15,19 0-15,-19 0 0,18 0 16,-17 0-16,17 0 0,123 0 16,-123 0-16,106-18 15,-106 18 1,-17 0-16,17-17 0,124-1 15,-124 0-15,-18 18 16,1-17-16,17 17 0,-18-18 16,1 18-16,140-18 15,-140 1-15,-1 17 16,-17-18-16,18 0 0,105 1 16,0-18-1,-123 17-15,0 0 0,0 1 16,88-36-1,-106 35-15,71-35 16,-89 35-16,1-17 0,-18 18 16,0-1-16,0-17 0,-18-1 15,0 19-15,0-19 0,-17-34 16,-18 35-16,-18-18 16,1-35-1,-1 52-15,-17-17 0,-36-35 16,36 35-16,-18 18 15,0 0-15,0 17 0,-88-35 16,71 35 0,-1 1-16,0 17 0,-17 0 15,18 0-15</inkml:trace>
  <inkml:trace contextRef="#ctx0" brushRef="#br3" timeOffset="221897.933">22437 4568 0,'-18'-35'15,"36"70"-15,-54-87 0,19 34 16,-19 0-1,1 1-15,-18 17 16,18 17-16,-53 19 16,35-1-16,18 0 0,-1 18 15,1 0-15,-18 70 16,36-52-16,34 70 16,1-53-16,17-17 15,71 88-15,-36-106 16,19-1-16,87 19 15,-88-53-15,18-18 0,0 0 16,0-36-16,0 1 0,88-71 16,-124 36-16,18-71 15,-52 70 1,-36-17-16,0 0 0,-71-71 16,18 71-16,-106-53 15,71 88 1,-18 17-16,18 1 0,0 17 15,17 18-15,1 18 0,-36 35 16,53-18-16,35 1 16</inkml:trace>
  <inkml:trace contextRef="#ctx0" brushRef="#br3" timeOffset="223382.072">22631 10619 0,'0'-18'16,"0"0"-16,-18 1 15,0-1 1,1-17 0,-18 17-16,17-17 0,-17 17 15,-18 1-15,-53-36 16,53 35-16,-106-17 15,89 35-15,-19-18 0,-16 18 16,16-18-16,-16 18 0,-125 0 16,124 18-1,-88-18-15,89 18 16,34-1-16,-17-17 0,-36 36 16,71-19-16,-52 19 15,52-19 1,17 1-16,-17 17 15,18 0-15,0-17 0,0 17 0,-18 18 16,17-17-16,19-1 16,-36 18-1,18-18-15,-1-17 0,19 17 16,-1-17-16,0 17 0,-17-18 16,18 36-16,17-17 15,0-1-15,0-17 0,17 17 16,1-17-16,17 52 15,0-52-15,1 35 16,-19-36-16,19 19 16,-19-19-16,18 1 0,-17-1 15,17 1-15,54 35 16,-37-53-16,-16 18 0,87 17 16,-70-17-1,18 17-15,-1-18 0,1 1 16,-1 0-16,19-1 0,-1 1 15,106 0-15,-88-1 16,88 1-16,-106-18 16,0 18-16,0-18 15,0-18-15,1 18 0,87-18 16,-88 1-16,89-19 16,-107 19-16,18-1 15,71-17-15,-88 17 16,70-17-16,-88 0 15,0 17-15,0 0 16,17-35-16,-35 36 16,-17-54-16,0 36 15,-18 0-15,-36-18 0,19-18 16,-71-88-16,35 71 16,-89-53-1,72 71-15,-124-19 16,106 54-16,-18 0 0,18 17 15,-53 18-15,88 0 16</inkml:trace>
  <inkml:trace contextRef="#ctx0" brushRef="#br3" timeOffset="226719.4304">27093 4410 0,'0'-18'16,"0"0"-16,-17 1 16,17-1-16,-18 18 15,0-17-15,1-1 16,-18 0-1,-1 1-15,1 17 0,17-18 16,-35 0-16,-35 1 16,35 17-16,0-18 0,-17 18 15,17-18-15,-88 1 16,70 17-16,1 0 0,-1 0 16,1 0-16,-72 17 15,54 1-15,-70 0 16,87-1-16,18 1 15,-88 17-15,70-17 16,18 0-16,1 17 0,-54 0 16,53-17-1,-35 52-15,52-34 16,-34 34-16,52-35 16,-17 1-16,0 34 15,17-34-15,18-1 16,-18 18-16,1-18 0,-1 36 15,0-36-15,1 35 16,17-34-16,0-1 16,0 0-16,0 36 15,17-36-15,1-17 0,0 17 16,-1 0-16,54 18 16,-54-18-16,72 18 15,-54-17-15,53-1 16,-35-17-16,-18 17 15,18-18-15,53 19 16,0-1 0,-53-17-16,17-1 0,1 1 15,0 0-15,-1-18 0,1 17 16,70 1-16,-53-1 16,53 1-16,-53-18 15,71 0-15,-71 0 16,0 0-16,-17 0 15,17 0-15,-17-18 0,52 1 16,-52-1-16,35 1 16,-54-1-16,1 0 15,53-17 1,-71 17-16,18 1 0,-17-1 16,-19-17-16,19 17 0,-1-35 0,35-35 15,-52 53 1,53-53-16,-54 35 15,19-18-15,-36 36 16,17 0-16,-17-1 0,-17-17 16,17 18-1,0 0-15,-18 17 0,18-17 16,-35-18-16,17 18 16,0-1-16,1 1 0,-19 0 15,-34-36 1,35 18-16,-18 18 0,0 0 15,0-18-15,-88-18 16,70 36-16,1 0 0,-1 17 16,1-17-16,-19 17 0,-69-35 15,69 36-15,1-1 16,0 0-16,-106 1 16,106 17-16,0 0 15,-1 17-15,1 1 0</inkml:trace>
  <inkml:trace contextRef="#ctx0" brushRef="#br3" timeOffset="228566.5135">11324 10354 0,'0'-18'15,"-35"18"-15,0-17 16,17 17-16,-17 0 0,-18 0 16,0 0-16,0 0 0,-88-18 15,70 18-15,-105 0 16,70 18 0,0-18-16,-141 17 15,124-17-15,-1 18 0,-105 0 16,106-1-1,-1 1-15,1 17 0,17 1 0,-18-19 16,-105 71 0,123-52-16,-70 34 15,105-35-15,1 1 0,17-1 16,-53 53-16,53-53 16,18 1-16,-1 17 0,-16-18 15,-1 71 1,35-53-16,0 0 0,18 0 15,0-1-15,-17 54 16,34-53-16,1 0 0,17-18 16,1 18-16,52 36 15,-53-54-15,36 0 16,-19-17-16,19 17 0,0-17 16,87 35-16,-52-36 15,106 18-15,-89-17 16,124 17-16,-106-17 15,0 0-15,159 17 16,35 18 0,-176-53-16,18 17 15,-19-17-15,19 0 0,17-17 0,194-18 16,-194-1-16,18 1 16,176-36-16,-212 54 15,0-18-15,-17 17 16,176-53-16,-176 36 15,-18 17-15,0-17 0,-17 0 16,-18 0-16,35-18 16,-88 0-16,-36 17 0,1-16 15,-18-1-15,-35-106 16,-1 88-16,1-17 16,0 18-16,-18-1 0,0 0 15,-18 1-15,-17-1 0,-18 18 16,-123-70-1,88 70-15,-18 0 0,0 0 16,-17 0-16,-36 18 0,1-18 16,-19 18-16,-228-18 15,228 53-15,-193 0 16,247 18-16,52 17 0</inkml:trace>
  <inkml:trace contextRef="#ctx0" brushRef="#br3" timeOffset="240705.6136">28187 4533 0,'0'-17'109,"35"-19"-93,1 1-16,34-36 15,-17 36 1,0 0-16,17-18 0,1 0 15,88-35-15,-53 35 16,-18 0-16,0 18 16,35-36-16,-87 54 15,-19-1-15,1 0 0,-18 1 16,-18 17 0,-52 17-1</inkml:trace>
  <inkml:trace contextRef="#ctx0" brushRef="#br3" timeOffset="241051.3129">28275 4004 0,'-35'53'16,"70"-106"-16,-105 141 0,52-35 0,-53 53 15,36-53-15,17-18 16,-17 18-16,35-18 0,-17 1 15,34-19-15,1 1 0,17 0 16,18-1-16,88-17 16,-53 0-16,-17-17 0,88-1 15,-124 0 1</inkml:trace>
  <inkml:trace contextRef="#ctx0" brushRef="#br0" timeOffset="331321.9494">12876 17392 0,'0'0'16,"-17"-53"-16,17 35 0,0 1 16,0 34-1,0 72 1,17-36-16,1 158 16,-18-105-16,18 106 15,-18-124 1,0-18-16,0-17 15,0-17-15,0-1 0,17-17 0,-17-36 16,0-17 0,0-1-16,0-34 0,0-1 15,0-17-15,-17-88 16,-1 70-16,-17-106 16,-1 124-16,36 17 0,-17 36 15,17 17 1,17 36-16,1 53 15,17-1-15,18 89 16,-17-88-16,-1 17 16,18-35-16,-18 0 0,18-1 15,18 19 1,-36-53-16,35-1 16,-52-17-16,0-17 15,-1-19-15,-34-52 16,17 35-16,-53-88 15,17 53-15,-34-88 16,52 123-16,-17 17 16,17 1-16,1 35 15,17 18-15,17 35 16,1-18-16,0 0 16</inkml:trace>
  <inkml:trace contextRef="#ctx0" brushRef="#br0" timeOffset="331731.6285">13670 17833 0,'-17'-35'16,"34"70"-16,-34-88 0,-1 35 0,-17 18 15,17 0-15,-35 36 16,35-19-16,1 19 16,-1 16-16,18-16 0,0-1 15,18 36-15,17-36 16,-17-17-16,17-18 16,0 0-16,18-18 15,-18 0-15,1-35 16,-19 18-16,-17 0 15,0 17-15,-17 0 0,-1-17 16,0 18-16,1 17 16,17 17-16,0 18 15,17 1 1,1-19-16,0 1 0,35 17 16,-18-35-1,0 0-15,-17 18 16,17-18-16,0 18 0</inkml:trace>
  <inkml:trace contextRef="#ctx0" brushRef="#br0" timeOffset="332300.3176">13899 17463 0,'0'0'15,"36"35"-15,-19 18 0,1 0 0,0 17 16,-1 1-16,-17-1 16,18 18-16,-18-17 15,0-18-15,18 0 0,-18 17 16,0-52-16,-18-18 15,0-53 1,18 18-16,-17-71 16,17 35-16,-18-70 15,0 53-15,1-53 16,17 88-16,0 18 16,17 70-1,1 0-15,17 89 16,1-54-1,-19 1-15,71 52 16,-52-70-16,-1-17 16,0-1-16,1 0 0,-1-17 0,18-18 15,0 0 1,-36-18-16,19-52 16,-36 34-16,0-87 15,-18 35-15,-17-89 16,-1 89-16,-17-53 15,18 88-15,0-17 16,17 52-16,1 18 16,17 18-1,0-1-15,0 1 16</inkml:trace>
  <inkml:trace contextRef="#ctx0" brushRef="#br0" timeOffset="333750.8354">13018 18521 0,'-18'17'16,"36"-34"-16,-54 34 0,54-17 16,0 0-16,70 0 15,-35 0-15,105 0 16,-87 0-16,123 0 16,-88 0-16,123-17 15,-123-1-15,0 18 16,0-17-16,-18 17 0,35-18 15,-87 18-15</inkml:trace>
  <inkml:trace contextRef="#ctx0" brushRef="#br0" timeOffset="343466.4561">18397 17463 0,'0'-18'16,"0"-17"0,-17 17-16,-1 0 15,-35 1 1,18-1-16,0 18 0,-1-18 15,1 18-15,-71 18 16,53 17-16,18 1 0,-18-1 16,18 35-16,0 72 15,35-72-15,0 1 0,17-18 16,18-1-16,71 19 16,-35-53-16,-1-18 15,1-18-15,17 0 0,-17-35 16,70-52-16,-88 52 15,0-88 1,-36 70-16,-17-35 16,-17 53-16,-19 18 0,1 17 15,0 1-15,-36 34 16,36 19-16,17 17 0,1 88 16,17-53-1,0 0-15,17 18 0,19-18 16,-1 0-16,35 53 15,-34-88-15,-1 0 0,-17 0 16,-1-18-16,-17 1 16,0-19-16,-35-17 0,17 0 15,-52-17 1,17-1-16,18 0 0,-1 1 16,1-18-16,0 17 0,17-17 15,1 17-15</inkml:trace>
  <inkml:trace contextRef="#ctx0" brushRef="#br0" timeOffset="343745.1606">18838 18009 0,'18'53'16,"-36"-106"-16,36 142 15,-18-72-15,0 18 16,-18-52-1,-17-36 1,17 18-16,1-18 0,17 17 16,-18 1-16,18-35 15,0 34-15,18 19 16,-1 17-16,1-18 0,17 36 16,1-18-16,-19 17 15,19 1-15,-19 0 0,18-18 16,1 35-1,-19-35-15</inkml:trace>
  <inkml:trace contextRef="#ctx0" brushRef="#br0" timeOffset="344529.0008">19156 17833 0,'-18'18'0,"36"-36"0,-53 53 16,17 0-16,18 18 15,0-17-15,0-19 16,18 1-16,17 0 16,-18-18-16,19 0 0,-19-18 15,1-17 1,-18 17 0,-18 0-16,1-17 0,-1 17 15,0 1-15,1 34 16,17 19-1,17-19-15,-17 1 16,36 17-16,-19-17 16,19 0-16,-19-18 0,54 17 15,-36-17-15,0-17 16,-17-1-16,-18 0 16,0 1-16,0-1 15,0 0-15,-18 1 16,1 17-16,-1 17 15,18 36-15,0-35 16,0 0-16,0-1 16,18 1-16,17 0 0,0-18 15,1 0-15,-19-18 16,1 0-16,0-17 0,-1-36 16,1 36-1,-18 0-15,-18-18 0,1 18 16,-1-18-16,0 0 0,-35-71 15,18 54-15,17 35 16,-34-18-16,34 53 16,18 17-16,-18 1 0,18 35 15,18 0-15,0 70 16,17-52-16,18 35 16,-18-54-16,53 19 15,-53-53-15,-17-1 16,35-17-16,-53-17 31,-18 17-15,18 17-1,0 36 1,36-17-16,-36-19 16,35 1-16,-17-18 15,-18-18 1,0 1-1,0-19-15,-18 19 0,18-19 16,-18 1-16,18 0 16,-17-53-16</inkml:trace>
  <inkml:trace contextRef="#ctx0" brushRef="#br0" timeOffset="344984.731">19861 17992 0,'0'0'16,"18"0"-16,0 0 0,-1 0 16,1-18-16,0 0 15,-18 1-15,0-1 16,-18 0-1,0 18-15,18-17 16,-35 34-16,35 1 16,0 0-16,0-1 15,0 19-15,0-19 0,18 36 16,-1-53-16,36 18 16,-35-18-16,0 0 15,-1 0-15,1 0 16,-18-18-16,0 1 15,0-1-15,0 0 16,17 18 0,-17 18-1,36 17 1,-19-17-16,1-18 16,0 0-16,-1 0 0,1 0 15,17-18 1,-17-17-16,-18 17 15</inkml:trace>
  <inkml:trace contextRef="#ctx0" brushRef="#br0" timeOffset="345133.1832">20285 17851 0,'0'0'16,"35"0"-16,-17 17 0,-1-17 16,19 0-16,-19-17 15,18 17-15,1 0 16,-19 0-16,1 0 15,-36-18-15</inkml:trace>
  <inkml:trace contextRef="#ctx0" brushRef="#br0" timeOffset="345302.2566">20338 17586 0,'0'0'15,"17"123"-15,-17-70 0,18 0 0,-18-17 16,18 16-16,-1 19 16,1-53-16,-18-1 0,17 19 15</inkml:trace>
  <inkml:trace contextRef="#ctx0" brushRef="#br0" timeOffset="345870.9434">21502 17727 0,'0'0'16,"-53"0"-16,35 0 0,1 0 0,-19 18 16,36-1-1,0 19-15,18 17 0,53 17 16,-36-35-16,71 18 16,-53-35-16,52-18 15,-52-18-15,-17 1 16,34-54-1,-35 36-15</inkml:trace>
  <inkml:trace contextRef="#ctx0" brushRef="#br0" timeOffset="346064.1456">21802 17480 0,'35'159'16,"-70"-318"-16,88 406 0,-18-176 15,18 52-15,-18-70 16,-17-18-16,17 1 16,-17-1-16,17-17 0,18-18 15,-36 0-15,1-36 16,-18 1-16</inkml:trace>
  <inkml:trace contextRef="#ctx0" brushRef="#br0" timeOffset="346215.0697">22154 17851 0,'18'52'16,"-36"-104"-16,36 122 0,0-52 0,-18-1 15,17-17-15,1 0 16,0-35 0,-18 17-16,0-34 0,0 16 15</inkml:trace>
  <inkml:trace contextRef="#ctx0" brushRef="#br0" timeOffset="346273.9844">22190 17639 0</inkml:trace>
  <inkml:trace contextRef="#ctx0" brushRef="#br0" timeOffset="346580.3073">22454 18203 0,'36'89'15,"-72"-178"-15,72 195 16,-19-71-16,1-35 0,-18 18 16,-18-36-1,1-52-15,-19 35 16,19-18-16,-36-35 16,35 35-16,0-18 0,1 0 15,34 36 1,1 35-16,0 0 15,-1 0-15,19 18 0,-19-1 0,19 1 16,-1 35 0,-35 0-16,-18-35 15,-17-1 1,17-17-16,1-17 16,17-1-16</inkml:trace>
  <inkml:trace contextRef="#ctx0" brushRef="#br0" timeOffset="346975.0446">22684 17956 0,'0'0'0,"0"53"0,17 71 16,19-54-16,-19 1 15,36 35-15,-35-71 16,17 18-16,-35-35 16,-18-18-1,-17-53 1,0 35-16,-18-70 16,18 35-16,-1-88 15,36 70-15,0 18 0,0 0 16,18 18-16,35 0 15,-18 17-15,0 18 16,18 0-16,-35 18 0,17 17 16,-17-17-16,-18-1 15,-18 19-15,1-19 0,-19 1 16,-17 0 0,36-18-16,-18 0 15,35-18-15,0-17 16</inkml:trace>
  <inkml:trace contextRef="#ctx0" brushRef="#br0" timeOffset="347125.7848">23072 17939 0,'0'0'16,"0"53"-16,0-36 0,0 1 0,17 17 15,1-35 1,0 0-16,-1-17 15,-17-1 1</inkml:trace>
  <inkml:trace contextRef="#ctx0" brushRef="#br0" timeOffset="347230.6037">23107 17657 0,'18'0'0,"-36"0"0</inkml:trace>
  <inkml:trace contextRef="#ctx0" brushRef="#br0" timeOffset="347899.4118">23213 17939 0,'17'0'31,"1"-18"-31,0 0 16,-1 1-16,1 17 16,0-18-16,-18 36 31,0-1-15,0 1-16,17 17 15,-17-17-15,36 17 16,-19-35-16,1 0 15,-1 0-15,1 0 0,17-17 16,-17-1-16,17-17 16,-17-1-1,-18 19-15,0-1 16,-18 18 0,1 18-1,17-1-15,-18 1 0,0 0 16,18-1-1,18-17-15,0 0 16,-1 0 0,1 0-1,0 0 1,-1 36 0,1 34-1,-18-34-15,17 16 16,1-16-16,0 34 0,-1 18 15,-17-35-15,0-17 0,0 17 16,-17-36-16,-1 1 16,-17-18-1,17-18-15,1-35 16,-1 18-16,18-18 0,0 0 16,18 0-16,34-53 15,-16 54-15,17-1 0,0 17 16,35-34-1,-53 70-15,0-18 0,-17 18 16,0 0-16,-18 18 16</inkml:trace>
  <inkml:trace contextRef="#ctx0" brushRef="#br0" timeOffset="348015.453">23971 17956 0</inkml:trace>
  <inkml:trace contextRef="#ctx0" brushRef="#br0" timeOffset="369109.0643">18221 18609 0,'35'0'16,"-17"0"-16,35 0 15,-18-18 1,18 18-16,-18 0 0,18 0 15,0 0-15,0 0 0,18-17 16,87 17-16,-69 0 16,16 0-16,1 0 0,159 0 15,-142 0-15,36 0 16,-18 0-16,36 0 0,-19-18 16,213 18-1,-160-18-15,-17 18 0,0 0 16,18 0-16,194 0 15,-195 0-15,177 0 16,-193 0-16,-1 0 0,-18 0 16,0 18-16,1-18 0,158 0 15,-194 0 1,88 0-16,-176 18 16,0-18-16,-35 0 0,-36 0 15,-70 0 1,0-18-16</inkml:trace>
</inkml:ink>
</file>

<file path=ppt/ink/ink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5.52901" units="1/cm"/>
          <inkml:channelProperty channel="Y" name="resolution" value="65.45454" units="1/cm"/>
          <inkml:channelProperty channel="T" name="resolution" value="1" units="1/dev"/>
        </inkml:channelProperties>
      </inkml:inkSource>
      <inkml:timestamp xml:id="ts0" timeString="2017-11-25T23:05:16.505"/>
    </inkml:context>
    <inkml:brush xml:id="br0">
      <inkml:brushProperty name="width" value="0.10583" units="cm"/>
      <inkml:brushProperty name="height" value="0.10583" units="cm"/>
      <inkml:brushProperty name="color" value="#FF0000"/>
    </inkml:brush>
    <inkml:brush xml:id="br1">
      <inkml:brushProperty name="width" value="0.10583" units="cm"/>
      <inkml:brushProperty name="height" value="0.10583" units="cm"/>
      <inkml:brushProperty name="color" value="#0070C0"/>
    </inkml:brush>
    <inkml:brush xml:id="br2">
      <inkml:brushProperty name="width" value="0.10583" units="cm"/>
      <inkml:brushProperty name="height" value="0.10583" units="cm"/>
      <inkml:brushProperty name="color" value="#7030A0"/>
    </inkml:brush>
  </inkml:definitions>
  <inkml:trace contextRef="#ctx0" brushRef="#br0">6315 5098 0,'0'-18'32,"0"36"30,17-18-46,1 0-16,35 0 15,-18-18-15,18 0 16,-18 18-16,1 0 16,-1-17-16,36 17 15,-36 0-15,0-18 16,0 18-16,18 0 0,-17 0 15,52 0-15,-35 0 16,-18 0-16,18 0 0,35 0 16,0 0-1,-52 0-15,16 0 16,1 0-16,36 0 16,-37 0-16,72-18 15,-71 18-15,17 0 0,-17-17 16,18 17-16,-1 0 0,1-18 15,0 18-15,-19 0 0,19-17 16,-18 17-16,0 0 16,53 0-16,-53 0 15,0 0-15,52 17 16,1-17-16,-53 0 16,0 0-16,0 0 15,0 0-15,17 0 0,-17 0 16,71 0-16,-71 0 15,70 0-15,-88 0 16,71-17-16,-53 17 16,35 0-16,-35 0 15,0 0-15,0 0 16,0 0-16,18 0 0,52 0 16,-70 0-16,18 0 15,-1 0-15,-17 0 0,18 0 16,52 0-1,-52 0-15,-18 0 0,88 0 16,-71 0-16,-17 0 16,35 0-16,-17 0 0,-1 0 15,72 0-15,-72 0 16,1 0-16,-1 17 0,-17-17 16,0 0-16,0 18 15,-18-18-15,1 0 0,-1 0 16,0 0-16,0 0 15,1 0-15,-19 0 0,36 17 16,-35-17-16,-1 0 0,19 0 16,-36-17-1</inkml:trace>
  <inkml:trace contextRef="#ctx0" brushRef="#br0" timeOffset="2113.7592">14499 5062 0,'18'0'16,"-1"0"31,1 0-16,0 0-16,-1 0-15,19 0 16,-1 0-16,18 0 16,-36 0-16,19 0 0,-1 0 15,-17 0-15,17 0 0,0 0 16,18 0-16,-18 0 16,36 0-1,-36 0-15,36 0 16,-18 0-16,-18-17 15,0 17-15,53 0 0,-52 0 16,52 0-16,-53 0 16,18 0-16,-18-18 15,18 18-15,36 0 16,-37 0-16,19 18 16,-36-18-16,1 0 0,16 0 15,-16 0-15,17 0 0,-18 0 16,71 0-1,-53 0-15,0 0 0,0 0 16,52-18-16,-69 18 16,52 0-16,-35 0 15,-18 0-15,0 0 0,18 18 16,-17-18-16,-1 0 16,18 0-16,35 17 15,-35-17-15,-18 0 16,18 0-16,0 0 0,-18 0 15,18 0-15,-18 0 0,18 0 16,0 0-16,0 0 0,0 0 16,0 0-16,0 0 0,53 0 15,-53-17-15,70 17 16,-70 0-16,0-18 16,0 18-16,0 0 0,70-18 15,-70 18-15,18-17 16,-18 17-16,70-18 15,-70 18-15,71 0 16,-72 0-16,1 0 16,18 0-16,-18 0 0,0 0 15,0 0-15,0 0 16,-1 0-16,1 0 0,0 0 0,53 0 16,-35 0-1,-18 0-15,0 0 0,-1-17 16,72 17-16,-71 0 15,17 0-15,-17 0 0,18 0 16,-18 0-16,17 0 0,-17 0 16,0 0-16,18 0 15,35 0-15,-36 0 16,-17 0-16,0 0 0,0 0 16,-18 0-16,18 0 0,0 0 15,53 17 1,-36-17-16,-17 0 0,0 0 15,0 0-15,0 0 16,0 0-16,0 0 0,0 0 0,0 18 16,0-18-16,35 0 15,-53 0-15,0 0 16,18 0-16,-17 0 0,-1 0 16,18 0-16,-18 0 15,18 0-15,-18 0 0,71 0 16,-71 0-16,54 17 15,-37-17-15,37 0 16,-36 0-16,-18 0 16,53 0-16,-35 0 15,0 0-15,-18 0 0,18 0 16,0 18-16,35-18 16,-53 0-16,54 18 15,-54-18-15,18 0 0,-18 0 16,0 0-16,-17 17 0,17-17 15,-52-17 17,-1-1-32</inkml:trace>
  <inkml:trace contextRef="#ctx0" brushRef="#br1" timeOffset="43248.9785">2999 9419 0,'0'-17'0,"0"-1"16,-18 18-1,0 18 1,18 52 0,18-35-16,0 36 15,-1-36-15,1 0 16,17 1-16,-17-19 15,17 1-15,36 17 16,-36-35-16,0 0 0,18-35 16,-18-36-1,-17 36-15,-18-53 16,0 53-16,0-18 16,0 35-16,-18 1 15,18 52 1,0 0-16,36 71 15,-36-53-15,35 70 16,-17-52 0,-1 70-16,-17-88 15,18 70-15,-18-70 16,0 18-16,0-36 16,-35 0-16,-1-35 15,-17 18 1,18-18-16,-35-18 15,17 1-15,35-1 0,-35-17 16,18-18 0,35 18-16,0 17 15,0-17-15</inkml:trace>
  <inkml:trace contextRef="#ctx0" brushRef="#br1" timeOffset="43518.2082">3669 9260 0,'0'18'31,"0"17"-15</inkml:trace>
  <inkml:trace contextRef="#ctx0" brushRef="#br1" timeOffset="43632.5124">3757 9684 0,'0'17'0,"0"1"15,-18-18 1</inkml:trace>
  <inkml:trace contextRef="#ctx0" brushRef="#br1" timeOffset="45510.9744">7549 9137 0,'0'18'16,"0"52"-1,0 1-15,0-1 16,18 89-16,-18-53 15,0 53-15,18-89 16,-1 36-16,1-53 16,0 0-1,-1-53-15,1 0 16</inkml:trace>
  <inkml:trace contextRef="#ctx0" brushRef="#br1" timeOffset="46336.1688">11024 9225 0,'0'18'0,"0"-1"16,0 1-16,18 17 15,-18 54-15,0-37 16,0 72-16,0-71 16,0-18-16,0 18 15,18-18-15,-18 1 0,0 17 16,17-18-16,-17 0 15,18-17-15</inkml:trace>
  <inkml:trace contextRef="#ctx0" brushRef="#br1" timeOffset="47213.4995">13794 9049 0,'0'0'0,"-18"0"15,0 0-15,-35 35 16,36-17-16,-36 88 16,53-54-16,-18 1 15,18 53 1,53-18-1,-18-52-15,54-1 0,-19-35 16,-17 0-16,18-18 0,34-35 16,-52 18-16,0-35 15,-53 17-15,0 0 16,-17 17-16,-19-16 16,-17 16-16,-52-52 15,34 70-15,18 1 16,0-1-16,0 0 0,18 18 0,0 0 15</inkml:trace>
  <inkml:trace contextRef="#ctx0" brushRef="#br1" timeOffset="47954.6553">17410 9031 0,'0'-18'0,"17"54"32,-17 34-17,0-17-15,0 18 16,0 52-16,18-70 16,-18 53-16,0-53 15,18 0-15,-18-18 0,0 53 16,-18-70-1,18 17-15</inkml:trace>
  <inkml:trace contextRef="#ctx0" brushRef="#br1" timeOffset="48610.0248">21590 8943 0,'0'18'32,"0"17"-32,0 18 15,0 35-15,18-35 16,-18 53-16,17-53 15,1 0-15,0 35 16,-1-35-16,1-36 16,-18 1-16</inkml:trace>
  <inkml:trace contextRef="#ctx0" brushRef="#br1" timeOffset="49425.7469">25612 8872 0,'0'-17'0,"-18"-1"16,0 18-16,1 0 16,-36 18-16,18 17 15,17 0-15,0 18 16,-17 53-16,35-71 16,53 71-16,-18-71 15,0 1-15,89-1 16,17-17-1,-88-18-15,53-36 16,-71 1-16,0 0 0,-35-53 16,-17 52-16,-71-52 15,35 53-15,-88-18 16,70 35 0,-35 18-16,71 0 15,17 0-15</inkml:trace>
  <inkml:trace contextRef="#ctx0" brushRef="#br1" timeOffset="50584.0035">28099 8749 0,'0'0'0,"0"-18"0,-18 18 15,0 0-15,1 0 16,-1 0-16,1 18 16,-19 0-16,19 17 0,-36 35 15,35-34-15,0 69 16,18-52-16,36 36 15,-1-54-15,0 0 16,89-17 0,-1-18-16,-70-18 15,0 1-15,-18-19 0,1-34 16,-36 34-16,-36-52 16,1 53-16,-53-36 15,35 54-15,-35-1 16,35 18-16,18 18 15,17-18-15</inkml:trace>
  <inkml:trace contextRef="#ctx0" brushRef="#br1" timeOffset="51241.6164">29845 8890 0,'-18'-18'0,"1"1"16,-1 17-16,-35 17 15,18 19-15,0-19 0,-18 71 16,35-35-1,18 53-15,0-53 16,71 35-16,-18-52 16,70-1-16,-52-35 15,-1 0-15,-17 0 0,53-53 16,-88 18 0,17-53-16,-35 35 15,-53-53-15,0 70 16,18-16-16,-89-1 15,54 35-15,-1 18 16,18 0-16,0 0 0,0 53 16,36-35-16</inkml:trace>
  <inkml:trace contextRef="#ctx0" brushRef="#br1" timeOffset="52168.5369">32068 8978 0,'-18'0'15,"-17"-17"-15,17-1 16,-17 18 0,17 0-16,-17 0 0,-18 18 15,35 17-15,1 0 0,-19 36 16,36-18-16,18 52 16,17-52-16,53 18 15,-35-36 1,71 0-16,-71-35 15,70 0-15,-70-35 16,-18-18-16,-17 0 16,-18 18-16,-18-18 0,-17 0 15,-71-53 1,53 53-16,-17 18 16,-1 0-16,1 17 0,-19 18 15,37 0-15</inkml:trace>
  <inkml:trace contextRef="#ctx0" brushRef="#br1" timeOffset="71517.1584">5980 3475 0</inkml:trace>
  <inkml:trace contextRef="#ctx0" brushRef="#br1" timeOffset="71588.8487">5980 3475 0,'-18'35'0,"36"-70"0</inkml:trace>
  <inkml:trace contextRef="#ctx0" brushRef="#br1" timeOffset="71940.8071">5962 3510 0,'0'-17'16,"0"34"62,-18 18-63,18-17 1,-17 35-16,17-18 16,-18 53-16,18-35 15,-18 88-15,18-52 16,0-1-16,0 18 15,0 0-15,0-1 16,0-16-16,0-1 0,18 71 16,0-89-16,-1 36 15,1-53-15,-18-18 0,18 0 16,17 18 0,-35-35-16,18 0 0,-18-1 15,0 1-15,17-1 16</inkml:trace>
  <inkml:trace contextRef="#ctx0" brushRef="#br1" timeOffset="72696.6268">12100 3810 0,'0'35'0,"36"53"16,-19-35-16,18 106 16,1-71-16,-19 18 15,1 0-15,0 0 0,-18-18 16,17 0-16,-17 0 0,0 36 16,0-54-16,-35 19 15,17-54-15,1 0 16,-1-17-16,0-18 15</inkml:trace>
  <inkml:trace contextRef="#ctx0" brushRef="#br1" timeOffset="73502.139">14376 3457 0,'-18'53'16,"0"0"-16,18 0 0,-35 123 15,35-70-15,-35 159 16,35-106-16,-18-1 15,18-17-15,36 89 16,-1-124-16,18-36 16,17 1-16,-17-18 0,106 17 15</inkml:trace>
  <inkml:trace contextRef="#ctx0" brushRef="#br1" timeOffset="74364.3523">22860 3616 0,'18'18'0,"-18"-1"16,35 54-16,-17-36 15,34 71-15,-16-36 16,17 72 0,-18-37-16,0-16 0,-17 16 15,17-16-15,-17 16 0,-1 72 16,-17-107-16,-17 72 15,-1-72-15,1-17 16,-1 0-16,-17 0 16,-1-18-16,1 0 0</inkml:trace>
  <inkml:trace contextRef="#ctx0" brushRef="#br1" timeOffset="77953.7836">917 9666 0,'-17'0'0,"-1"0"16,36 0-1,-1 0 1,1 0-16,17 0 0,71 0 16,17 0-1,19-18 1,-72 1-16,54 17 16,-71 0-16,-1 0 0,-16 0 15,34 0-15,-34 0 16,-19 0-16,1 0 15</inkml:trace>
  <inkml:trace contextRef="#ctx0" brushRef="#br1" timeOffset="78278.7827">1446 9296 0,'0'0'15,"-17"0"-15,17 17 16,35 1-16,0 17 16,18-17-16,0 17 0,0-17 15,18 17-15,-18-17 0,70 35 16,-70-18-16,0-17 16,-18-1-16,0 18 15,18 1-15,-35-19 16,-18 1-16,0 0 15,-18-1-15,-17 19 16,-36 17-16,19-36 16,-37 54-1,54-36-15,0 0 0,-53 89 16,70-71 0</inkml:trace>
  <inkml:trace contextRef="#ctx0" brushRef="#br1" timeOffset="92548.36">7214 6156 0,'-17'0'15,"34"0"17,1 0-17,17 18-15,-17-1 16,0 1-16,34 35 16,-16-18-16,-1 0 0,53 36 15,-53-36-15,18 0 16,-17 1-16,17-19 15,17 36-15,1-35 16,-1 0 0,-52-18-16,17 0 15,-35-18 1,-35 0 0,17 18-16,-35-17 15</inkml:trace>
  <inkml:trace contextRef="#ctx0" brushRef="#br1" timeOffset="92988.9547">7761 6015 0,'0'0'0,"0"-18"16,0 36 15,-18 17-31,1 0 16,-36 36-16,18-18 16,-1 0-16,-34 70 15,-1-17 1,36-53-16,17-18 0,-17 18 15,35-35 1,0 0 0</inkml:trace>
  <inkml:trace contextRef="#ctx0" brushRef="#br1" timeOffset="95741.1717">8184 5574 0,'18'0'0,"-18"-18"16,0 36 62,-18 0-78,1-1 16,-18 36-1,-1-35-15,-17 17 16,18-17-16,17-1 0,1 1 15,-18 17-15,17-17 16,18-1 0,18 1-16,-1 0 15,1-1-15,17-17 0,18 53 16,-35-35 0,17 0-16,-17-1 0,-1 1 15,18 17-15,-35-17 16,0-1-1,-17-17 17,17-17-17</inkml:trace>
  <inkml:trace contextRef="#ctx0" brushRef="#br1" timeOffset="96157.2771">8326 5697 0,'0'18'31,"0"0"-15,0-1-16,0 36 15,0-18-15,17 1 16,-17-19-16,18 36 16,-18-35-1,0 0 1,0-1-16</inkml:trace>
  <inkml:trace contextRef="#ctx0" brushRef="#br1" timeOffset="96659.8282">8467 5574 0,'0'0'16,"17"18"15,-17-1-15,0 1 0,18 17-16,0-17 15,-18-1-15,17 1 0,1 0 16,0 17-16,-1-17 15,1-1-15,35 18 16,-36-17-16,19 17 16,-19-17-16,19-18 15,-19 0 1,-17 18-16,-17-18 31,17 17-31,-18-17 16,18 18-16,-35 0 15,17-1-15,0-17 0,-17 36 16,0-19 0,17 1-1,1-1-15,-1 1 16,18 0-16,0-1 0,-18 1 16</inkml:trace>
  <inkml:trace contextRef="#ctx0" brushRef="#br1" timeOffset="97922.6444">10089 6244 0,'-17'0'15,"34"18"1,19 17-16,-1 0 15,0-17-15,71 53 16,-53-54-16,53 36 16,-71-18-16,0-17 15,18 17-15,-35-35 16,-18 18-16,-18-18 16,-35 0-1</inkml:trace>
  <inkml:trace contextRef="#ctx0" brushRef="#br1" timeOffset="98165.8991">10513 6103 0,'0'0'15,"-35"53"-15,-1-18 0,1 53 16,17-52-16,-17 17 16,0 0-16,-18 35 15,18-53-15,17 0 0,-17 1 16,17-19-16,18 1 16</inkml:trace>
  <inkml:trace contextRef="#ctx0" brushRef="#br1" timeOffset="98711.2583">10918 5592 0,'0'0'16,"0"-18"-16,-17 18 16,-18 35-1,17-17-15,-53 17 16,36-17-16,-18 17 15,36-17-15,-19-1 16,19 1-16,17 0 16,17 17-16,1-18 15,52 36-15,-34-35 16,34 35-16,-34-35 16,34 17-16,-52-17 15,-1 17 1,-17-18-16,-17 1 15,-1-18-15</inkml:trace>
  <inkml:trace contextRef="#ctx0" brushRef="#br1" timeOffset="99088.8026">11042 5697 0,'0'0'16,"18"0"-16,-1 0 0,36 0 15,-35 18 1,17 17-16,-17-17 15,-1 17 1,-17-17-16,0-1 0,-35 19 16,17-19-16,1 1 15,34-18 17,19 18-17,-19-18-15,19 0 16,-19 0-16,1 17 0,0-17 15</inkml:trace>
  <inkml:trace contextRef="#ctx0" brushRef="#br1" timeOffset="99528.5269">11359 5644 0,'0'0'16,"18"0"-1,0 18 1,-1 0-16,19-1 16,-1 1-16,-17 0 15,17-1-15,-18-17 16,1 18-1,0-18-15,-1 0 0,-17 18 0,18-18 16,0 17 0,-18 1-1,0-1 1,0 1 0,0 0-1,-18-18-15,18 17 16,0 1-16,-35 17 15,35-17-15,-18 17 16,0-17-16,1 0 16,17-1-16,-18 1 15,1-1 1,-1 1 0</inkml:trace>
  <inkml:trace contextRef="#ctx0" brushRef="#br1" timeOffset="100383.9417">12788 6174 0,'18'17'16,"-1"1"0,36 17-16,-17-17 15,70 17 1,-54 0-16,54 1 15,-53-1-15,18 0 16,-36-17-16,0 17 16,-17-35-16,-18 18 0,-18-18 15,1 0 1</inkml:trace>
  <inkml:trace contextRef="#ctx0" brushRef="#br1" timeOffset="100573.4457">13176 6191 0,'0'0'16,"-53"71"-16,0-18 0,1 35 16,16-53-16,19 0 0,-1 1 15,0-1-15,36-17 16</inkml:trace>
  <inkml:trace contextRef="#ctx0" brushRef="#br1" timeOffset="100952.5116">13564 5521 0,'-35'0'16,"17"18"-16,-35 17 16,18-17-16,0 17 15,0-18-15,-18 1 16,35 0-1,0-18-15,1 17 0,-1-17 16,18 18-16,0 17 16,18-17-16,17 35 15,0-36-15,1 19 16,-1-19-16,18 19 16,-36-19-16,19 19 15,-19-36-15,1 17 16,-18 1-16</inkml:trace>
  <inkml:trace contextRef="#ctx0" brushRef="#br1" timeOffset="101324.7258">13635 5680 0,'18'-36'15,"-36"72"-15,71-72 16,-18 19 0,0 34-16,-17-17 0,0 36 15,-18-19 1,0 19-16,0-19 16,-18 1-16,18 0 15,-18-18-15,18 17 16,18-17-1,0 18-15,17-18 16,-17 17 0,-1 1-16,1-18 0,-1 18 0,-17-1 15,-17 1-15,-1 0 16,-17-1-16,-18-17 16,18 18-16,-1-18 15,19-18-15,17 1 16</inkml:trace>
  <inkml:trace contextRef="#ctx0" brushRef="#br1" timeOffset="101659.6568">13882 5539 0,'0'17'0,"17"1"16,19 17-1,-1-17-15,36-1 16,-19 1-16,-16 0 0,-1-18 16,0 17-16,-17 1 0,17 17 15,-17-35-15,-18 18 16,0 0-16,-18-18 15,1 17-15,-36 18 16,35-17-16,-35 0 16,18-1-16,17 1 15,-17 17-15,17-17 16,1 0-16,17 17 16</inkml:trace>
  <inkml:trace contextRef="#ctx0" brushRef="#br1" timeOffset="102077.149">18380 6191 0,'17'0'0,"36"0"15,-35 0 1,35-17-16,-18 17 15</inkml:trace>
  <inkml:trace contextRef="#ctx0" brushRef="#br1" timeOffset="102230.8592">19209 6121 0,'53'-18'0,"-106"36"0,123-36 16,-52 0-16,17 18 16,-17 0-16</inkml:trace>
  <inkml:trace contextRef="#ctx0" brushRef="#br1" timeOffset="102365.2818">19808 6174 0,'18'0'32,"0"0"-32,-1-18 0</inkml:trace>
  <inkml:trace contextRef="#ctx0" brushRef="#br1" timeOffset="102475.3896">20391 6138 0,'0'0'0</inkml:trace>
  <inkml:trace contextRef="#ctx0" brushRef="#br1" timeOffset="102587.0586">20620 6209 0,'18'-18'15,"-18"1"-15</inkml:trace>
  <inkml:trace contextRef="#ctx0" brushRef="#br1" timeOffset="103365.8758">30886 6015 0,'0'0'0,"17"0"16,19 18-1,-1 17-15,0-18 16,18 19-16,-18-1 16,71 18-16,-53-18 15,35 0-15,-52-17 16,-1 17-16,-17-35 15,-18 18-15,-18-18 16,-35 0 0,35-18-16,-17 18 15</inkml:trace>
  <inkml:trace contextRef="#ctx0" brushRef="#br1" timeOffset="103676.4904">31415 5927 0,'0'0'16,"18"-18"-16,-36 36 31,-17 52-16,17-34-15,-53 52 16,18-35-16,18 0 16,0-1-16,-18-16 15,0 34-15,35-34 16,18-1-16,0-18 16,36-34-1</inkml:trace>
  <inkml:trace contextRef="#ctx0" brushRef="#br1" timeOffset="104283.2101">31944 5486 0,'0'0'15,"-18"0"-15,1 0 16,-1 17 0,-17 1-16,17 0 15,-17-1-15,-36 1 16,54 0-16,-19-1 16,19 1-16,-18-18 0,17 17 15,18 1-15,0 0 16,53 35-1,-18-36-15,0 19 0,1-19 16,17 1-16,-18 17 0,35 0 16,-52-17-16,0 0 15,-18-1-15,-18-17 16,0 0-16,1 0 16,-1 0-16</inkml:trace>
  <inkml:trace contextRef="#ctx0" brushRef="#br1" timeOffset="104828.2174">32297 5627 0,'0'0'0,"0"-18"0,0 1 16,0-1-16,-18 0 16,-17 18-1,17 0-15,1 0 0,-19 18 16,19 0-1,-1-1-15,0 1 0,18-1 16,0 1-16,0 35 16,18-35-16,17-1 15,1 1-15,17-18 16,-18 0-16,0-18 16,-35 1-16,18-19 15,-18 1-15,0 0 16,-18 17-16,18 1 15,-18-1-15,18 36 32,0 34-17,18-34-15,-18 17 0,18 18 16,-18-17-16,0-19 16,17 1-16,-17-1 0,0 1 15,18-18-15,-18 18 0</inkml:trace>
  <inkml:trace contextRef="#ctx0" brushRef="#br1" timeOffset="105311.6386">32473 5503 0,'0'0'16,"-17"0"-16,34 18 31,1 0-15,-18-1-16,17 1 0,1 0 16,-18-1-16,18 1 15,-1-1-15,1 1 0,0 0 16,17 35-16,-17-36 15,35 19 1,-36-19-16,18 1 16,-17-1-16,0-17 15,-36 0 48,18 18-48,-18-18-15,1 18 16,-1-1-16,-35 1 16,36 0-16,-19-1 15,1 1-15,17 0 16,-17-1-16,35 1 16,-18 0-16,1-18 15,17 35-15,-18-35 16</inkml:trace>
  <inkml:trace contextRef="#ctx0" brushRef="#br1" timeOffset="109927.1249">22754 5997 0,'18'0'31,"-1"18"-16,19 0-15,-19-1 0,36 36 16,-17-35-16,34 35 16,-17-36-16,18 19 15,-36-19-15,18 18 16,-36-35-16,-17 36 16,-17-19-1</inkml:trace>
  <inkml:trace contextRef="#ctx0" brushRef="#br1" timeOffset="110150.719">23178 5909 0,'-18'18'16,"36"-36"-16,-71 71 0,0 18 15,35-19 1,-35 37-16,18-54 16,0 0-16,-1 36 15,-17-18 1,53-36-16,-17-17 16</inkml:trace>
  <inkml:trace contextRef="#ctx0" brushRef="#br1" timeOffset="110683.6346">23601 5380 0,'-18'0'15,"18"18"1,-35-1-16,17 1 16,-17 17-1,17-35-15,-17 35 16,17-17-16,-17 0 16,18-18-16,17 17 15,17 1-15,1 17 16,35 18-1,-18-35-15,-17-1 16,17 1-16,-17-18 0,17 35 16,-18-35-16,1 18 15,-36 0 32</inkml:trace>
  <inkml:trace contextRef="#ctx0" brushRef="#br1" timeOffset="110994.461">23760 5556 0,'17'0'16,"-17"-17"-16,18 17 15,0 0-15,34 0 16,-34 0-16,0 0 15,-1 0-15,1 0 16,0 0 0,-36 0-1</inkml:trace>
  <inkml:trace contextRef="#ctx0" brushRef="#br1" timeOffset="111318.1191">23848 5362 0,'0'0'0,"17"0"0,-17 18 31,0 0-31,0-1 16,18 18-16,-18-17 15,0 35-15,0-35 16,0 17-16,0-17 16,18-1-16,-1 18 15,1-17-15,17 0 16,-17-18-16,0 17 16,-1-17-16,1 0 15,-1-17-15,-17-1 16</inkml:trace>
  <inkml:trace contextRef="#ctx0" brushRef="#br1" timeOffset="111706.5037">24095 5380 0,'17'0'31,"19"18"-15,-19-1 0,1-17-16,0 0 0,34 18 15,-34-1-15,17 1 16,-17 0-16,0-1 15,-1 1-15,1 0 16,-36-1 15,1 1-15,-1 0-16,-17 17 16,35-18-16,-18 19 15,0-36-15,18 17 16,0 1-16,-17 0 15</inkml:trace>
  <inkml:trace contextRef="#ctx0" brushRef="#br1" timeOffset="112152.5137">25347 6121 0,'18'0'0,"-1"0"16,19 0-1,17-18 1,-36 18-16,18 0 0,1 0 16</inkml:trace>
  <inkml:trace contextRef="#ctx0" brushRef="#br1" timeOffset="112302.9137">26035 6085 0,'18'0'16,"-36"0"-16,53 0 0,18 0 0,-35 0 15,17 0-15</inkml:trace>
  <inkml:trace contextRef="#ctx0" brushRef="#br1" timeOffset="112412.7061">26564 6138 0,'18'-17'16,"-36"34"-16,53-34 0</inkml:trace>
  <inkml:trace contextRef="#ctx0" brushRef="#br1" timeOffset="112536.0326">27005 6103 0,'0'0'16,"35"0"-16,-52 18 16</inkml:trace>
  <inkml:trace contextRef="#ctx0" brushRef="#br1" timeOffset="138912.8421">7250 11324 0,'-18'0'15,"36"18"16,-18 52-15,17-17-16,19 53 16,-19-53-16,36 35 15,-18-52-15,1-1 16,-1-18-16,0-17 0,36-17 16,-54-18-16,19-54 15,-19 54-15,-17-71 16,-17 71-16,17-18 15,-18 35-15,18-17 0,0 70 32,18 1-17,-1 17-15,1-1 0,0 1 0,-1 18 16,-17 0-16,18-19 0,-1 19 16,1-18-16,0 17 0,-18-17 15,0 0-15,0-17 0,-18-1 16,-17 18-1,0-36-15,-18 1 16,17-18-16,-34-35 16,35 17-16,-18-35 15,17 18-15,19-36 16,-1 36-16,18 17 16,0-17-16,0 18 0</inkml:trace>
  <inkml:trace contextRef="#ctx0" brushRef="#br1" timeOffset="139551.5436">8079 10689 0,'0'18'31,"-18"-1"-15,0-17-16,1 18 0,-36 35 16,35-35-16,-52 35 15,52-36-15,-17 36 16,35-35-16,0-1 15,17 1-15,36 0 16,-17-1 0,16 19-16,-16-19 15,17 19-15,-36-19 16,1 36-16,-18-35 16,0 17-1,-18-35-15</inkml:trace>
  <inkml:trace contextRef="#ctx0" brushRef="#br1" timeOffset="139908.9939">8255 10848 0,'0'18'15,"0"17"1,0-18-1,0 1-15,0 17 0,0 18 16,0-35-16,0 17 0,0 1 16,0-19-16,18 18 15,-1-35 1,1-17 0</inkml:trace>
  <inkml:trace contextRef="#ctx0" brushRef="#br1" timeOffset="140274.4668">8396 10707 0,'0'0'0,"0"17"16,18 1-1,-1 0-15,36 35 16,-35-36-16,53 19 16,-54-19-16,18-17 15,1 18-15,-19-1 0,36 19 16,-35-19-16,0 1 16,-18 0-16,-18 17 15,18-17-15,-35-1 16,17 1-16,-35 17 15,35-35 1,-17 35-16,35-17 16,-17 0-16,17-1 15,-18 1 1,18 0-16</inkml:trace>
  <inkml:trace contextRef="#ctx0" brushRef="#br1" timeOffset="141337.2912">10548 11271 0,'18'-17'15,"-18"-1"1,0 0 15,0 36-15,0 0-1,0 35 1,0-18 0,17 0-16,1 0 0,17 18 15,-17-17-15,35-19 16,-18-17-16,0 0 15,1 0-15,-19 0 0,1-17 16,0-19-16,-1 19 0,1-1 16,-18-17-16,0 17 0,0-17 15,0 17-15,0 1 0,-18-1 16,18 36 0,18 34-1,-1 1-15,1-17 0,-18 34 16,53 36-1,-53-35-15,18-18 0,-1-1 16,-17 1-16,0-17 0,0 17 16,-17-1-16,-1-34 15,-17 17-15,17-35 16,-17-17-16,17-1 0,-17 0 16,17 1-16,1-18 15,-19-18-15,19 17 16,-1-17-16,18 36 15,0-36-15</inkml:trace>
  <inkml:trace contextRef="#ctx0" brushRef="#br1" timeOffset="141838.3589">11289 10689 0,'0'0'0,"0"-17"16,0 34 0,-18-17-1,1 18-15,-1-18 0,0 17 0,-17 1 16,0 0-1,17-1-15,18 1 0,-17 0 16,17 17 0,17 0-1,36 18 1,18-18-16,-36 1 16,18-1-1,-36-17-15,1-1 0,0 1 16,-18 0-16,-18-18 15,0 0-15</inkml:trace>
  <inkml:trace contextRef="#ctx0" brushRef="#br1" timeOffset="142237.8075">11448 10742 0,'17'-18'31,"1"18"-31,0 0 16,17 18-16,-18-18 0,36 35 15,-53-17-15,18 17 16,-18 1-16,-18-1 16,1-18-16,-1 1 15,0 0-15,1-18 0,-18 17 16,52-17 0,36 0-1,-35 0-15,35 0 16,-36 0-1,1 0-15,0 0 16</inkml:trace>
  <inkml:trace contextRef="#ctx0" brushRef="#br1" timeOffset="142604.7839">11748 10672 0,'0'-18'15,"0"36"-15,17-36 16,1 36 0,-1-1-16,1 1 0,17 17 15,-17-17-15,17-1 16,1 1-16,-1-18 15,18 35-15,-36-35 16,19 18-16,-19 0 16,-17-1-16,0 1 0,0-1 15,-17 19 1,-1-19-16,-17 19 16,35-19-16,-36 19 15,19-19-15,-1 1 16,18 0-1,0-1 1</inkml:trace>
  <inkml:trace contextRef="#ctx0" brushRef="#br1" timeOffset="143295.2373">13617 11218 0,'0'0'16,"-17"0"-16,17 18 16,0 17-16,0 1 0,0-1 0,0 18 15,17-18-15,19 0 16,-1-17-16,35-18 15,-34-18 1,-19 1-16,19-1 0,-19-17 16,1 17-16,-18 0 15,0 1-15,0 34 16,0 19-16,17 34 16,-17-17-16,36 0 15,-19 0-15,1 0 16,17 35-16,-35-35 15,18 18 1,-36-54-16,-17 19 16,0-19-16,-1-17 0,1-17 0,-35-19 15,34 19 1,1-19-16,17 1 0,-17-53 16,35 35-16,0 0 15</inkml:trace>
  <inkml:trace contextRef="#ctx0" brushRef="#br1" timeOffset="143667.8653">14217 10583 0,'0'0'0,"-18"18"0,1 0 16,-19-1 0,19-17-16,-1 18 15,0 0-15,1-1 0,-18 18 16,35-17-16,-18 17 15,36 1-15,17-1 16,0-17-16,36 17 16,-36-18-16,36 1 15,-54 0-15,1-18 16,-1 17-16,-17-34 31</inkml:trace>
  <inkml:trace contextRef="#ctx0" brushRef="#br1" timeOffset="144000.749">14429 10619 0,'0'0'0,"17"0"15,1 0-15,17 0 16,0 17-1,-35 1-15,18-18 0,0 35 16,-18-17 0,0-1-16,0 1 15,0 0-15,17-1 16,1 1 0,0 0-1,-18-1-15,-18 1 16,-17 0-16,17-1 15,-17-17-15,17 0 16,-17 18-16,35-36 16,-18 18-1,36-17-15</inkml:trace>
  <inkml:trace contextRef="#ctx0" brushRef="#br1" timeOffset="144318.5951">14693 10566 0,'0'0'16,"35"0"-16,-17 0 0,53 35 16,-54-17-1,19-1-15,-1 1 0,-17 0 16,17-1-16,-18 1 0,1 17 15,-18-17-15,0 17 16,-18-17-16,1 17 16,-1-17-1,1-1-15,-19 1 0,19-1 16,-19 1-16,19 0 16,-1-18-16,0 17 15,1-17-15,-1 0 16,18 18-16</inkml:trace>
  <inkml:trace contextRef="#ctx0" brushRef="#br1" timeOffset="144689.5803">19526 11324 0,'36'0'16,"-19"0"-16,18 0 16,1 0-16,17 0 15,-18 0-15,-17 0 16</inkml:trace>
  <inkml:trace contextRef="#ctx0" brushRef="#br1" timeOffset="144807.8959">20443 11271 0,'0'0'0,"18"-17"0,35-1 15,-35 18-15,-1-18 16</inkml:trace>
  <inkml:trace contextRef="#ctx0" brushRef="#br1" timeOffset="144945.261">21149 11289 0,'53'-18'16,"-106"36"-16,124-53 0,-54 35 0</inkml:trace>
  <inkml:trace contextRef="#ctx0" brushRef="#br1" timeOffset="145080.1223">21802 11307 0,'35'-36'0,"-70"72"0,88-89 15,-36 35-15</inkml:trace>
  <inkml:trace contextRef="#ctx0" brushRef="#br1" timeOffset="146242.71">31521 10795 0,'0'0'0,"17"0"0,-17-18 16,0 36-16,18 17 15,-18 1-15,18-1 16,-1-18-16,36 54 15,-18-53-15,1-1 16,34-17-16,1 0 16,-54-17-16,19-19 15,-19-17 1,-17 18-16,18-35 0,-18 52 16,-18-17-1,1 70 1,17 53-16,0-17 15,17-1-15,19 89 16,-19-71-16,36 53 16,-35-70-16,17-1 15,-35-17-15,18-17 0,-36 34 16,1-52-16,-1 0 16,-17-18-16,-1 0 0,-34-36 15,17 19-15,-53-19 16,71 1-16,-18 17 15,18-17-15,17 17 16,0 1-16,1-1 0,17-17 16,0 17-16,17 1 15</inkml:trace>
  <inkml:trace contextRef="#ctx0" brushRef="#br1" timeOffset="146754.5711">32456 10213 0,'0'0'16,"-18"0"15,0 35-15,1-17-16,-19-1 0,-17 36 15,18-35-15,0 0 16,17-1-16,1 19 0,-1-19 16,18 1-16,0 0 0,18-1 15,-1 1-15,19-1 16,-1 19-16,35-1 15,-34 0-15,-1-17 16,-17 0-16,-1-1 0,1 18 16,-36-35-1,1 0-15</inkml:trace>
  <inkml:trace contextRef="#ctx0" brushRef="#br1" timeOffset="147262.2033">32826 10389 0,'0'-17'0,"0"-19"15,0 19-15,-35-1 16,35 0 0,-36 18-1,19 18-15,-1-18 0,1 18 16,-19 17-16,36 0 16,0-17-16,0 17 15,18-17-15,0 0 0,34-1 16,-34-17-16,35 0 15,-35 0-15,-1-35 16,-17 17-16,0-17 16,0 17-1,-17 1-15,17-1 16,0 36 0,0-1-16,17 36 15,-17-17 1,0-1-16,18 0 15,-18 18-15,0 0 16,18-53-16,-18 35 16</inkml:trace>
  <inkml:trace contextRef="#ctx0" brushRef="#br1" timeOffset="147748.7735">33020 10248 0,'18'0'0,"-1"0"32,1 18-32,17 17 15,-17 0-15,17 18 16,0-35 0,36 35-16,-53-35 15,35 17-15,-36-18 16,1 1-16,17 0 15,-35-1 1,0 1 15,-18-18-15,1 0-16,-1 18 16,1-1-16,-19 19 15,19-19-15,-36 18 16,35-17-1,0 0-15,1-1 0,-1 1 16,0 0-16,1-1 0,-18 19 16,35-19-16,-36 18 15</inkml:trace>
  <inkml:trace contextRef="#ctx0" brushRef="#br1" timeOffset="151693.1728">26282 7144 0,'18'0'15,"52"0"-15,-17-18 16,0 18-16,18-18 16,-1 18-16,18-17 0,-17-1 15,70 1-15,-35-1 16,-71 0-16,0 18 16,-52 0-1,-54 18 1,36-18-16</inkml:trace>
  <inkml:trace contextRef="#ctx0" brushRef="#br1" timeOffset="151937.8233">26741 7126 0,'0'0'0,"0"18"15,0 35 1,17 0-16,-17 0 0,18-18 16,-1 88-1,1-70-15,0-18 16,-1 18-16,1-17 0,0 34 16,-18-35-16,17-17 0</inkml:trace>
  <inkml:trace contextRef="#ctx0" brushRef="#br1" timeOffset="152371.4766">27164 7549 0,'18'0'15,"-18"18"-15,17 0 16,1-18 0,35 35-16,-36-35 15,19 18-15,-1-1 0,-17 1 16,34 17-16,-34-35 15,-18 18-15,18-1 16,-36-17 0,0 0-1</inkml:trace>
  <inkml:trace contextRef="#ctx0" brushRef="#br1" timeOffset="152526.8889">27428 7549 0,'-17'18'16,"-1"0"-16,1-1 0,-1 1 16,-35 35-16,35-18 15,-17 18 1,35-18-16,-35 1 16</inkml:trace>
  <inkml:trace contextRef="#ctx0" brushRef="#br1" timeOffset="153549.1019">27887 7303 0,'18'0'31,"-1"0"-16,1 0-15,0 0 16,35-18 0,-36 18-16,18 0 0,18-18 15,-35 18-15,17 0 16,-17 0-16,-36 0 16,-17 0-1</inkml:trace>
  <inkml:trace contextRef="#ctx0" brushRef="#br1" timeOffset="153782.2227">27905 7461 0,'0'18'15,"17"-18"-15,19 0 16,-19 0-16,19 0 0,16 0 16,-16 0-16,-1-18 15,-17 18-15,-1 0 16</inkml:trace>
  <inkml:trace contextRef="#ctx0" brushRef="#br1" timeOffset="154806.4583">28875 7056 0,'0'0'0,"18"0"0,-1-18 15,-17 0-15,18 1 16,-18-1-16,-18 0 15,1 18-15,-36-17 16,17 17-16,-17 0 16,18 0-1,-35 17-15,52-17 16,0 53-16,1-17 16,34 34-16,1-35 15,35 36 1,-36-53-16,19 17 0,-1-35 15,0 18-15,36-18 16,-53 0-16,34-36 16,-34 19-16,0-36 15,-18 17-15,0 19 16,0-19-16,0 19 0,0-18 16,0 17-1,-18 18 1,18 35-1,0 0-15,0 1 0,0-1 16,0 18-16,35 53 16,-17-53-16,0 0 15,17 52-15,-17-52 16,17 18-16,-35-53 16,0-1-16,0 1 0,0-1 15,-18 1-15</inkml:trace>
  <inkml:trace contextRef="#ctx0" brushRef="#br1" timeOffset="161201.3489">27005 12488 0,'0'18'16,"18"-18"-16,17 0 0,53-18 15,-17 18-15,-1 0 16,107-35-16,-89 35 16,71-35-16,-106 35 15,35-18-15,-71 18 16,-34 0-16,-1 0 15</inkml:trace>
  <inkml:trace contextRef="#ctx0" brushRef="#br1" timeOffset="161363.2992">27534 12541 0,'36'36'0,"-19"16"15,-70-140-15,124 212 0,-36-18 16,-35-54-16,18 54 15,-18-70-15,0 52 16,0-53-16,0 0 16</inkml:trace>
  <inkml:trace contextRef="#ctx0" brushRef="#br1" timeOffset="161885.688">27940 12876 0,'18'0'15,"-18"18"-15,17 0 16,1 17-16,0-17 15,17 17-15,-18-35 16,1 18-16,0-18 0,35 0 16,-36 0-16,-17-18 15,18 0-15,0 1 16,-18-19-16,17 19 16,-17-1-16,0 36 31,0-1-16,0 19-15,18 17 16,0 17 0,-1-35-16,1 18 0,17 18 15,-35-36-15,18 18 16,-18 0 0,0 0-16,0-36 15,-36 19-15,19-36 16,-18 0-16,-1 0 0,1 0 15,0-18-15,-1 18 0,-52-35 16,53 17-16,-53 1 16,52-1-1,1 18-15,35-18 16</inkml:trace>
  <inkml:trace contextRef="#ctx0" brushRef="#br1" timeOffset="162386.8333">28751 12718 0,'18'0'47,"-18"17"-47,53-17 15,18 0 1,-36 0-16,18 0 16,-18 0-16,0 0 15,-52 0 1</inkml:trace>
  <inkml:trace contextRef="#ctx0" brushRef="#br1" timeOffset="162536.7327">28804 12894 0,'18'18'0,"-36"-36"16,71 36-16,35-18 0,-52 0 15,34 17-15,-52-17 16,0 36-16,-18-19 16</inkml:trace>
  <inkml:trace contextRef="#ctx0" brushRef="#br1" timeOffset="166929.0521">29810 12471 0,'17'0'0,"1"-18"16,-18 0-1,0 1-15,0-1 16,-18 1-1,1-1 1,-1 18-16,0 0 0,1 0 16,-36 18-16,35-1 15,-17 36-15,17-35 16,1 52 0,17-34-16,17 16 15,1-16-15,17 17 16,1-36-16,16 1 15,-16-18-15,-1 0 16,-17 0-16,17-35 16,-17 17-16,-18 0 0,0-17 15,17-18-15,-17 36 16,0-1-16,0 0 0,0 1 16,0-1-16,0 0 15,18 18 1,-18 36-1,0-19-15,17 19 0,-17-1 16,0 71-16,0-53 16,18-1-16,0 1 15,-1 0-15,1 0 0,17 35 16,-17-70-16,17 35 16,-35-35-16,0-1 15</inkml:trace>
  <inkml:trace contextRef="#ctx0" brushRef="#br1" timeOffset="178380.3023">9190 14534 0,'-18'-17'16,"1"17"-1,34 17 32,1 19-31,0-1-16,34 36 15,1-19 1,-17 1-16,17 0 0,52 53 16,-52-53-16,71 53 15,-89-71-15,18 18 16,35 18-16,-53-18 15,1-1-15,-19-34 16,1 17 0,-36-35-16,1 0 0,-1 0 0,-35-17 15</inkml:trace>
  <inkml:trace contextRef="#ctx0" brushRef="#br1" timeOffset="178716.6963">9790 14482 0,'0'0'16,"-18"0"-16,0 35 16,1 0-16,-1 0 0,-17 36 15,17-1-15,-17 1 16,-36 88-16,36-71 16,-36 53-16,36-88 15,0 53 1,17-89-16,18 19 0,18-54 15,-18 0 1</inkml:trace>
  <inkml:trace contextRef="#ctx0" brushRef="#br1" timeOffset="179431.5972">10195 13741 0,'-17'0'16,"-1"0"0,0 0-16,1 17 15,-19 19-15,36-1 16,-35 53-16,35 0 15,0-35 1,0-18-16,0 18 0,35 36 16,-17-54-16,17 18 15,-17-18-15,0-17 16,-1-1-16,1 1 0,0-18 16,-18-18-1</inkml:trace>
  <inkml:trace contextRef="#ctx0" brushRef="#br1" timeOffset="179682.7652">10372 14093 0,'0'36'16,"0"-72"-16,17 107 0,-17-18 16,0-35-1,18-1-15,-18 19 0,0-19 16,0 1-16,18-1 16,-18 1-16,0-36 15</inkml:trace>
  <inkml:trace contextRef="#ctx0" brushRef="#br1" timeOffset="179859.2341">10407 13899 0,'0'-17'16</inkml:trace>
  <inkml:trace contextRef="#ctx0" brushRef="#br1" timeOffset="180338.527">10619 13794 0,'0'-18'15,"17"18"32,1 35-47,0-17 16,-1 0-16,1 17 0,-1 0 15,36 53-15,-35-35 16,0 0 0,-1 0-16,-17 0 0,18 0 0,-18-18 15,0 18-15,-18-18 0,18 1 16,-35-1-16,17 0 15,-17 0-15,0 1 0,-18-19 0</inkml:trace>
  <inkml:trace contextRef="#ctx0" brushRef="#br1" timeOffset="186521.7858">11395 13758 0,'0'0'16,"0"18"15,-18 0-15,18-1-16,-18-17 16,1 18-16,-1 17 0,-17-17 15,-18 35-15,35-18 16,-17-17-16,17-1 15,1 1-15,-18 17 16,17-17-16,0-1 16,18 1-1,18 0-15,0-18 16,-1 17-16,18 1 0,1 0 16,-19-1-16,19 1 0,34 17 15,-52-17 1,-1 0-16,19-18 0,-19 17 15,1-17-15,0 18 16,-1-18-16</inkml:trace>
  <inkml:trace contextRef="#ctx0" brushRef="#br1" timeOffset="186916.3339">11589 14023 0,'0'0'0,"17"0"31,1 0-31,0 0 16,17 0-1,0 0-15,18 0 16,-35 0-16,-1 0 16,19 0-16,-19 0 0,1-18 15,0 18-15,-36 0 16,0 0 0,1 0-1</inkml:trace>
  <inkml:trace contextRef="#ctx0" brushRef="#br1" timeOffset="187311.6736">11712 13847 0,'0'-18'15,"18"18"17,-18 18-17,0-1 1,0 18-16,0-17 0,0 17 16,0-17-16,0 17 0,0 1 15,0-19-15,0 18 0,0 18 16,18-35-16,-18 0 15,17-1-15,-17 1 0,18 0 16,-1-18-16,1 17 0,17-17 16,-17 18-1,17-18-15,-17 0 16,0 0 0,-1 0-16,-17-18 15</inkml:trace>
  <inkml:trace contextRef="#ctx0" brushRef="#br1" timeOffset="187986.0483">12030 13794 0,'17'0'63,"1"17"-63,0 1 15,17 17 1,0-17-16,18 17 15,-35-17-15,17-1 0,18 1 16,-18 0-16,36-1 16,-54 1-16,19-18 15,-19 0 1,1 0-16,-18 18 47,-18-18-16,18 17-31,-17-17 16,-1 18-16,0-1 15,1 19 1,-1-36-16,1 17 16,-1 1-16,0 0 0,-17 17 15,17-17-15,1-1 16,-1 1-16,0 0 15,18-1-15,-17 1 32</inkml:trace>
  <inkml:trace contextRef="#ctx0" brushRef="#br1" timeOffset="194335.6686">16845 14358 0,'0'0'0,"18"0"16,35 0 0,-18 0-16,106-18 15,-70 18 1,17-17-16,0 17 0,18-18 16,0 1-16,-18-1 0,0 0 15,-17 18-15,34 0 16,-87-17-16,0 17 0,-18 17 15,-36-17-15</inkml:trace>
  <inkml:trace contextRef="#ctx0" brushRef="#br1" timeOffset="194580.3193">17533 14323 0,'0'17'16,"0"-34"-16,0 70 0,0 17 16,18-17-16,-18 18 15,17-1-15,-17 18 0,18 89 16,0-107-16,-18 89 16,17-88-16,-17-18 15,0 0-15,18-18 0,-18 35 16,0-52-16,18-18 15</inkml:trace>
  <inkml:trace contextRef="#ctx0" brushRef="#br1" timeOffset="195131.786">18062 15169 0,'0'0'15,"18"0"-15,0 18 16,-1 0-16,18 17 16,1-17-1,-1 17-15,36 18 16,-36-36-16,35 36 15,-34-17-15,-1-19 0,0 1 16,-35 0-16,18-18 16,-36 0-16,1 0 15,-1 0-15</inkml:trace>
  <inkml:trace contextRef="#ctx0" brushRef="#br1" timeOffset="195320.7882">18415 15152 0,'-35'17'16,"70"-34"-16,-106 34 0,36 36 16,0-17-16,17-1 15,1 18-15,-19-18 0,-17 71 16,36-71-16</inkml:trace>
  <inkml:trace contextRef="#ctx0" brushRef="#br1" timeOffset="202369.3147">18556 13917 0,'-18'-18'16,"1"18"-1,-1 18 1,18 0-16,-17 35 16,-1-18-16,0 18 15,18 0 1,-17 17-16,34-34 0,-17 17 16,0-18-16,18 0 15,-18 0-15,18 1 0,-1-19 16,18 19-1,-17-19-15,17 18 0,-17-35 16,0 0 0,-18-17-16</inkml:trace>
  <inkml:trace contextRef="#ctx0" brushRef="#br1" timeOffset="202572.3529">18733 14270 0,'17'35'16,"-17"0"-16,0-17 0,18 17 16,-18-17-16,0 0 15,17 17 1,-17-17-16,18-18 0</inkml:trace>
  <inkml:trace contextRef="#ctx0" brushRef="#br1" timeOffset="202721.2496">18803 14146 0,'0'-17'15</inkml:trace>
  <inkml:trace contextRef="#ctx0" brushRef="#br1" timeOffset="203016.0335">18891 13917 0,'0'-18'15,"0"36"1,18 17 0,0-17-1,-1 0-15,18 35 16,1-18-16,-19 0 0,1 53 15,0-52-15,-1 69 16,-17-52-16,0 36 16,-17-37-16,-19 37 15,19-54 1</inkml:trace>
  <inkml:trace contextRef="#ctx0" brushRef="#br1" timeOffset="209334.827">9596 16810 0,'-18'0'15,"0"0"-15,1 35 16,17 0-16,0 1 16,0 34-1,35 1-15,0-36 0,18 18 16,-18-35-16,1-1 15,-1-17-15,36 0 16,-54-17-16,18-36 16,-35 35-16,0-52 15,0 34-15,-17 19 16,-1-19-16,18 19 16,0 34-1,0 19-15,18 17 0,35 70 16,-18-52-16,36 87 15,-36-69-15,18 69 16,-53-87-16,0 35 16,-18-71-1,0 0-15,-17-17 16,0-18-16,0 17 0,-36-52 16,36 18-16,-36-54 15,36 18-15,-18-53 16,18 53-16,17 0 15,0 18-15,18 18 0</inkml:trace>
  <inkml:trace contextRef="#ctx0" brushRef="#br1" timeOffset="209734.3889">10231 16245 0,'0'0'16,"0"18"0,-18 35-1,18-18-15,-18 71 16,1-53 0,-1 35-16,18-53 15,0 1-15,0-1 0,18 0 16,-1-17-16,1 0 0,0-1 15,34 1-15,-16-18 16,-19 0-16,1-18 16,0 1-16</inkml:trace>
  <inkml:trace contextRef="#ctx0" brushRef="#br1" timeOffset="209901.8339">10495 16581 0,'0'0'16,"0"35"-16,0-18 0,18 19 16,-1-19-16,1 19 15,0-19 1</inkml:trace>
  <inkml:trace contextRef="#ctx0" brushRef="#br1" timeOffset="210035.1882">10513 16351 0,'70'318'16,"-140"-636"-16,70 336 0,17-18 16</inkml:trace>
  <inkml:trace contextRef="#ctx0" brushRef="#br1" timeOffset="210246.7516">10619 16245 0,'0'0'0,"17"0"16,19 53 0,-19-17-16,18-1 0,18 35 15,-17-17-15,-19-17 16,1 17-16,-18-18 0,0 35 15,0-34-15,-35 34 16,-1-52 0,1 17-16,17-35 15</inkml:trace>
  <inkml:trace contextRef="#ctx0" brushRef="#br1" timeOffset="210602.1957">11307 16281 0,'0'0'15,"17"0"-15,-17 17 16,0 1-1,-17 0-15,-1-1 16,0 1-16,1 0 0,-1-1 16,0 1-16,1 17 15,17-17-15,0-1 16,17 36 0,-17-35-16,36 0 0,-1 17 15,0-18-15,18 19 16,-35-19-16,-1 1 15,1 0-15,-18-1 0,0 1 32</inkml:trace>
  <inkml:trace contextRef="#ctx0" brushRef="#br1" timeOffset="211082.1632">11624 16492 0,'18'0'15,"17"0"1,-17 0-16,52-17 16,-52 17-16,-1 0 15,19 0-15,-19 0 16,1 0-16,-36 0 15</inkml:trace>
  <inkml:trace contextRef="#ctx0" brushRef="#br1" timeOffset="211558.6718">11730 16281 0,'0'17'63,"0"1"-48,0 0-15,-18-1 0,18 1 16,0 0-16,-17 17 0,17-18 16,-18 19-16,18-19 0,0 19 15,0-1-15,0-17 0,0-1 16,18 36-16,-1-35 15,19-1 1,-19 1-16,18-18 0,18 0 16,-35 0-16,35 0 15,-35 0-15,-1-18 16,-34 36 15</inkml:trace>
  <inkml:trace contextRef="#ctx0" brushRef="#br1" timeOffset="212164.7833">12118 16228 0,'0'0'0,"0"17"47,0 1-31,18 0-16,-1-18 15,-17 17-15,18 1 0,-1 0 16,19-1-16,-19 1 0,1 0 16,35 17-16,-35-18 15,35 1-15,-36 0 16,1-1-1,-1-17-15,-34 0 94,17 18-78,-18 0-1,1-1-15,17 1 16,-18 0-16,0-1 0,-17 1 16,17 17-16,1-17 0,-19 17 15,19-17-15,17-1 16,-18 1-16,0 0 16,18-1-16,-17-17 0</inkml:trace>
  <inkml:trace contextRef="#ctx0" brushRef="#br1" timeOffset="212843.5877">10460 16140 0,'0'17'31,"18"-17"-15,-18 18-1,-18-18 1</inkml:trace>
  <inkml:trace contextRef="#ctx0" brushRef="#br1" timeOffset="214478.748">12012 17357 0,'0'0'0,"0"35"0,-18 36 16,18-19-16,0 19 16,18 0-16,-18-1 15,18 71-15,-1-88 16,-17-18-16,18 1 0,0 17 15,-1-53-15,1 0 32</inkml:trace>
  <inkml:trace contextRef="#ctx0" brushRef="#br1" timeOffset="214932.9725">11853 17445 0,'-17'0'16,"34"0"-16,-52 0 16,17 0-16,36-18 47,0 1-47,-18-1 15,17 18-15,1-35 16,0 17-16,-18 0 15,0 1-15,17-1 16,1 36 15,35 17-31,-36-17 16,19 17-16,-19-17 16,19-1-16,34 19 15,-52-19-15,35 18 16</inkml:trace>
  <inkml:trace contextRef="#ctx0" brushRef="#br1" timeOffset="216780.0955">9331 18080 0,'0'0'0,"0"18"16,18 17-16,-18-18 15,17 19-15,1-19 16,0 1-16,-1 0 0,18-1 16,36-17-16,-36 0 15,18 0-15,53-35 16,0-18 0,-53 35-16,35-17 15,-53 35-15,18 0 16,-18 18-16,1 35 15,-19-18-15,19 36 16,-36-36-16,35 0 16,-17-35-16,34 0 15,-16 0-15,-19-18 16,19 1-16,-1-18 16,0 17-16,1 0 0,-1-17 15,-18 35-15,19-18 0,17 18 16,-36 18-16,1 0 15,17-1-15,-17 1 0,35 17 16,-18-17-16,0-18 16,-17 0-16,17-18 0,36-17 15,-36 17-15,0-35 16,-35 36 0</inkml:trace>
  <inkml:trace contextRef="#ctx0" brushRef="#br1" timeOffset="219216.2598">17304 16616 0,'0'0'16,"-18"0"0,36 0-16,-1 0 15,36-18-15,0 18 16,0-17-16,0 17 0,71-36 16,17 19-1,-88-1-15,-1 18 16,37-18-16,-72 18 15,1 0-15,-18 18 16</inkml:trace>
  <inkml:trace contextRef="#ctx0" brushRef="#br1" timeOffset="219427.3209">17780 16616 0,'-18'53'15,"36"-106"-15,-36 141 0,18-53 0,0 54 16,18-37-16,0 72 16,-18-71-16,17 53 15,1-71-15,0 53 16,-18-70-16,17 35 16,-17-36-16,18-17 15</inkml:trace>
  <inkml:trace contextRef="#ctx0" brushRef="#br1" timeOffset="219844.9321">18080 17268 0,'0'0'0,"0"18"0,18 35 15,-1-35 1,18 35-16,1-36 16,-1 1-16,0-18 15,-17 0-15,17 0 0,0-35 16,-17 17-16,-18 0 16,0 1-16,0-19 15,-18 19-15,18-1 0,0 36 31,0 52-31,18-17 16,0 53-16,-1-35 16,1 34-1,0-69-15,-36 34 16,0-34-16,-17-19 16,17-17-16,-52-17 15,52 17-15,-17-36 0,-36 1 16,1-36-1,35 36-15,-1-35 16</inkml:trace>
  <inkml:trace contextRef="#ctx0" brushRef="#br1" timeOffset="220200.3781">18450 16245 0,'0'0'0,"-35"0"0,17 18 16,1 17-16,-1 1 0,18 17 16,-18-1-16,18 1 15,18 71-15,0-36 16,-1-53-16,36 36 16,-35-53-16,35 17 15,-36-35-15,36 0 16,-35-18-16,0 1 15</inkml:trace>
  <inkml:trace contextRef="#ctx0" brushRef="#br1" timeOffset="220361.8056">18715 16669 0,'0'53'16,"0"-106"-16,18 123 0,-18-34 15,35-1-15,-18-35 16,19 18-16,-19-18 16,-17-18-16</inkml:trace>
  <inkml:trace contextRef="#ctx0" brushRef="#br1" timeOffset="220500.6745">18750 16404 0,'0'18'16,"18"-18"-16,-1 0 15,1 0-15</inkml:trace>
  <inkml:trace contextRef="#ctx0" brushRef="#br1" timeOffset="220689.1772">18927 16281 0,'0'0'0,"52"35"15,-16 0-15,-1 1 0,36 52 16,-36-18-16,0 54 16,-35-54-1,-18 54-15,-17-71 16,0 0-16</inkml:trace>
  <inkml:trace contextRef="#ctx0" brushRef="#br1" timeOffset="257978.1156">19914 14799 0,'18'0'15,"0"0"-15,52-18 16,-35 18-16,36-17 15,-36 17-15,-17 0 16,0 0-16,-1 0 16</inkml:trace>
  <inkml:trace contextRef="#ctx0" brushRef="#br1" timeOffset="258100.4406">20055 14940 0,'89'0'0,"-178"0"0,231 0 16,-90-17-16,-16 17 16</inkml:trace>
  <inkml:trace contextRef="#ctx0" brushRef="#br1" timeOffset="258606.2849">21043 14693 0,'0'0'15,"0"-35"-15,0 17 0,-17 1 16,-1-19-1,0 19-15,1 17 16,-1 0-16,0 0 0,1 0 16,-1 0-16,-17 35 0,-18 0 15,35 1-15,1 34 16,17-35-16,0 18 16,17-35-1,36 17-15,-35-35 16,35 18-16,-18-36 15,0 1-15,-17-1 16,0-35 0,-18 18-16,0-18 15,0 35-15,0-17 16,0 70 0,0 53-1,0-35-15,17 0 16,1 18-16,-1-1 0,1-17 15,-18 0-15,18 0 0,-18 0 16,17 0-16,-17 17 16</inkml:trace>
  <inkml:trace contextRef="#ctx0" brushRef="#br1" timeOffset="264796.5676">24483 14605 0,'0'18'16,"0"-1"-16,17 1 15,-17 17-15,18 36 16,0-36-16,-18 18 16,17 0-16,1 17 0,0 36 15,-1-70-15,1 52 16,-18-53-16,18 0 16,-1-17-16</inkml:trace>
  <inkml:trace contextRef="#ctx0" brushRef="#br1" timeOffset="265040.7732">24871 14711 0,'0'0'0,"53"0"16,-18-18-16,53 18 15,-52-17-15,16-1 0,19 0 16,-53 18-16,-1-17 16,-17-1-16</inkml:trace>
  <inkml:trace contextRef="#ctx0" brushRef="#br1" timeOffset="265367.9989">25012 14711 0,'0'0'16,"0"17"-16,18 1 0,-18 17 15,0 1-15,0-1 16,0 0-16,0 1 15,17-1-15,1-18 16,0 1-16,52 0 16,-35-1-16,54 19 15,-54-1-15,53 18 16,-70-18-16,17 18 16,-35-18-16,-35 18 15,-1-35 1,-52 17-16,53-17 15,-71-1-15,71 1 16,-36-18-16,36 0 16,17 0-1,1 18-15</inkml:trace>
  <inkml:trace contextRef="#ctx0" brushRef="#br2" timeOffset="286596.5091">19103 1623 0,'0'0'0,"0"-18"0,0 1 16,18-19-16,-1 36 15,-17-17-15,18 17 16,-1 17-16,1 36 16,0 0-16,-18 71 15,0-54-15,0 71 16,0-53-16,0 54 15,-18-90-15,18 54 16,0-88-16,0 17 16,0-52-1,0-54 1,0 18-16,0-17 16,0-72-1,0 54-15,0 0 0,0 17 0,0-17 16,0-18-1,0 54-15,35-1 16,-17 53-16,0-18 16,-1 18-16,19 53 15,-1-18-15,-17 18 0,-1 0 16,1 18-16,35 52 16,-36-52-16,19-19 0,17 37 15,-18-54-15,18 18 16,-36-53-16,19 18 15,-19-36-15,-17 0 16,18-17-16,-18 0 0,-18-71 16,18 53-1,-35-53-15,17 36 16,1-36-16,-1 53 16,-17-18-16,35 36 15,-18 0-15,36 52 31,-1 1-15</inkml:trace>
  <inkml:trace contextRef="#ctx0" brushRef="#br2" timeOffset="286991.1371">19932 1535 0,'0'-18'16,"0"36"-1,18-1 1,-18 54-16,0-36 16,0 18-16,0 0 0,0 0 15,0 53 1,17-53-16,1-1 0,0 19 16,17-36-16,18 1 15,-18-36-15,-17 0 16,17 17-16,0-17 0,18-17 15,-18 17-15,1 0 16</inkml:trace>
  <inkml:trace contextRef="#ctx0" brushRef="#br2" timeOffset="288584.3399">20514 1658 0,'0'35'16,"0"-70"-16,18 88 0,-1 35 15,1-53-15,-18 1 0,18 17 16,17 35 0,-35-53-16,18 0 0,-18 1 15,17-1-15,-17-17 0,0-1 16,0 1-16,0-36 328,-88-458-31,282 229 0,-353 459-125,177-300-172,-36 88 0,1-36 0,17 36 0,0 0 0,0 0 0,-53-88 0,88 70 15,0 18-15,18-17 0,53 17 16,-35 0-16,52 0 16,-52 17-16,52 19 15,-70-1-15,18 18 16,-54-35-1,-17 52-15,0-35 16,-53 36-16,18-53 16,0 17-16,-71 0 15,53-35-15,0 0 16,-18 18-16,-34-18 16,52 0-16,0 0 15,35 0-15,36 0 16,17 0-1,-17 0-15</inkml:trace>
  <inkml:trace contextRef="#ctx0" brushRef="#br2" timeOffset="295193.5601">8255 3687 0,'0'0'0,"18"0"16,-18-18-1,-18 18 17,0 0-17,1 0 1,-1 0 0,-17 0-16,-18 0 15,18-18-15,-18 18 0,0 0 16,-88 0-16,-18 0 15,88 18-15,-17-18 16,0 18-16,-88-1 16,87-17-16,1 18 15,0-18-15,17 17 0,1-17 16,-1 0-16,1 0 0,17 0 16,0 0-16,-35 0 15,52 0-15,1 18 0,-35-18 16,34 0-1,1 18-15,0-18 0,0 17 16,-1 1-16,-52 0 16,53-18-16,17 0 15,-17 17-15,17-17 0,1 0 0,-1 18 16,0-18 0,1 0-16,34 0 31,-17 18-16,0-1 1,0 18 0,0 1-16,0-19 15,0 19-15,0-1 0,18 18 16,0 35-16,-18-35 16,17 53-1,1-53-15,0 0 0,-1 17 0,-17-35 16,18 18-16,-1 0 15,-17 0-15,18 0 0,0 35 16,-1-52-16,-17-19 16,18 19-16,-18-19 0,18 18 15,-1-35 1,1 0 15,0 0-15,-1 0-1,1 0-15,-1 0 16,1 0-16,0 0 0,17 0 16,-17 0-16,-1-17 0,19 17 15,16 0-15,-34 0 16,35 0-16,-18 0 16,36 0-16,-53 0 15,17 0-15,0 17 16,18-17-16,18 0 15,-19 0-15,37 0 16,-54 0-16,0 0 0,53 18 16,-52-18-16,17 0 15,35 0-15,-35 0 16,0 0-16,-18 0 16,18 0-16,0 0 0,35 0 15,-35 0-15,53 0 16,-53 0-16,0 0 15,-18 0-15,71 0 16,-53-18-16,35 18 16,-35 0-16,0-17 15,-18 17-15,18 0 0,0-18 16,35 18-16,-35 0 16,35-17-1,-35 17-15,17 0 16,-52 0-16,53-18 15,-36 18-15,18 0 16,-36 0-16,36 0 16,-53 18-16,18-18 0,0 0 15,-36 0 17,0 0-17,18-18 1,0 0-16,-17 1 15,17-1-15,-18-35 16,0-17 0,18 34-16,-17-17 15,-1-35-15,18 53 16,-17-53-16,17 52 16,0-17-16,-18 18 0,18-71 15,0 53 1,0 1-16,0-1 0,0 0 15,0-53-15,0 53 16,-18 18-16,18-1 0,0 19 16,0-36-1,0 35-15,0 1 0,0-1 16,0 0 0,18 18-16,-18-17 15,-18 17 16,1 0-15,-1 0-16,-17 0 16,-1-18-1,1 18-15,-18 0 0,0-18 16,-17 18-16,-89-17 16,71 17-16,-18 17 0,-88 1 15,123 0 1,-17-1-16,35 1 15</inkml:trace>
  <inkml:trace contextRef="#ctx0" brushRef="#br2" timeOffset="300315.6866">5644 6332 0,'-17'0'15,"17"18"1,35 0-16,0-1 16,54-17-16,-19 0 15,54 0 1,-54-17-16,54-1 16,-71 18-16,-18-18 0,0 18 15,0-17-15,1 17 0,-19 0 16,-17-18-16</inkml:trace>
  <inkml:trace contextRef="#ctx0" brushRef="#br2" timeOffset="300610.9718">6174 6138 0,'17'18'15,"1"0"-15,35-1 16,-18 1-16,36 17 16,-36-17-16,35-1 15,-17 1 1,18 0-16,-53-18 0,17 17 16,-53 1-1,-52 35 1,34-18-16,-17-17 15,1 17-15,16 0 16,-17 1-16,0 17 16,36-18-16</inkml:trace>
  <inkml:trace contextRef="#ctx0" brushRef="#br2" timeOffset="302055.1026">6985 6914 0,'18'0'15,"-1"0"1,19 18-1,-1-18-15,-18 0 16,36 0-16,36 0 16,-54 0-16,71 0 15,-36 0-15,71-18 16,-70 18-16,88 0 16,-89 0-1,1-17-15,-18 17 16,17 0-16,-34 0 0,16 0 0,-16-18 15,34 1-15,-34 17 16,-1-18 0,-18 18-16,1 0 0,0 0 15,-1 0-15,1 0 16,0-18-16</inkml:trace>
</inkml:ink>
</file>

<file path=ppt/ink/ink20.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5.52901" units="1/cm"/>
          <inkml:channelProperty channel="Y" name="resolution" value="65.45454" units="1/cm"/>
          <inkml:channelProperty channel="T" name="resolution" value="1" units="1/dev"/>
        </inkml:channelProperties>
      </inkml:inkSource>
      <inkml:timestamp xml:id="ts0" timeString="2017-11-26T02:11:50.339"/>
    </inkml:context>
    <inkml:brush xml:id="br0">
      <inkml:brushProperty name="width" value="0.10583" units="cm"/>
      <inkml:brushProperty name="height" value="0.10583" units="cm"/>
      <inkml:brushProperty name="color" value="#0070C0"/>
    </inkml:brush>
  </inkml:definitions>
  <inkml:trace contextRef="#ctx0" brushRef="#br0">16245 9790 0,'18'0'16,"17"0"-1,18 0-15,0-18 16,18 18-16,17-18 0,106 1 16,-71 17-16,124-18 15,-141 18-15,71 18 16,-107-1 0,36 19-16,-71-36 15,36 17-15,-36 1 16,-17-18-16,-1 0 15,-17-18 1</inkml:trace>
  <inkml:trace contextRef="#ctx0" brushRef="#br0" timeOffset="1668.3553">19650 9913 0,'35'0'15,"36"0"1,-19 0 0,72 0-16,-36 18 15</inkml:trace>
  <inkml:trace contextRef="#ctx0" brushRef="#br0" timeOffset="3975.3295">21149 9878 0,'0'17'31,"0"19"-15,0-1-16,0 53 15,0-35 1,18 0-16,-18 0 0,0 0 16,0 0-16,17-18 0,-17 18 15,0-18-15,0 1 0,0-1 16,0-18-16,0 1 16,0-36-1,-17 1 1</inkml:trace>
  <inkml:trace contextRef="#ctx0" brushRef="#br0" timeOffset="4309.0732">20937 10072 0,'18'-18'31,"17"-17"-15,-17 17-16,0 1 16,-18-1-16,35-35 15,-35 18-15,17 0 16,-17 17-16,18 18 15,-18-18-15,18 18 16,-1 36-16,1-19 16,0 18-16,17 18 15,-17-35-15,17 35 16</inkml:trace>
  <inkml:trace contextRef="#ctx0" brushRef="#br0" timeOffset="6311.3076">22066 9878 0,'18'0'47,"0"0"-31,-1 0-16,1 0 15,-1 0 1,1 0-16,0 0 16,-1-18-16,19 18 15,17 0 1,-18 0-16,0 0 0,0 0 0,54 0 16,-54 0-16,18 0 15,53 0 1,-53 0-16,52 0 15,-16 0-15,-37 18 16,54-18-16,-53 0 16,53 0-16,-53 0 15,53 0 1,-53 0-16,53 0 16,-54 0-16,72 0 15,-71 0-15,88 0 16,-88 0-16,88 0 15,-70 0-15,70 0 16,-71 0-16,54 0 16,-54 0-16,71 0 15,-70 0-15,-1 17 16,1-17-16,70 18 16,-70-18-16,-1 0 15,54 18-15,-54-18 16,54 0-16,-54 0 15,54 0-15,-71 0 16,70 0-16,-52 0 16,70 0-1,-71 17-15,72-17 16,-72 18-16,89-18 16,-89 0-16,1 18 15,-1-18-15,72 0 16,-89 0-16,17 17 0,89-17 15,-89 0-15,1 18 16,-1-18-16,-17 0 0,0 0 16,0 18-16,-70-18 31,-19 0-31</inkml:trace>
  <inkml:trace contextRef="#ctx0" brushRef="#br0" timeOffset="9336.8848">29051 9966 0,'18'0'32,"0"0"-32,52 0 15,-17 0-15,0 0 16,88 0-16,-70 0 16,-18 18-16,-1-18 0,-34 17 15</inkml:trace>
  <inkml:trace contextRef="#ctx0" brushRef="#br0" timeOffset="14370.1348">4463 6138 0,'0'18'16,"17"0"-1,-17-1-15,18 19 16,-18-19 0,0 54-16,0-18 15,18 70-15,-1-52 16,1 17-16,-1 159 16,-17-106-16,18 194 15,0-176-15,-1 17 0,19 159 16,-19-158-1,19 158-15,-1-159 16,-17 177-16,-1-177 16,-17 124-16,0-141 15,0-18-15,0 18 16,0-18-16,0 124 16,0-160-16,0 89 15,0-123-15,0 52 16,0-70-16,-17-35 15</inkml:trace>
  <inkml:trace contextRef="#ctx0" brushRef="#br0" timeOffset="16399.9817">4533 6156 0,'0'-18'46,"0"1"-30,0-1 0,-17-17-1,17 17-15,0-35 16,0 18-16,-18-36 16,18 54-1,0-54-15,-18 54 16,18-1-16,0-17 0,0 17 15,-17-17-15,17 17 16,0-17 0,0 17-16,0 1 15,0-1-15,17 18 32,1 0-17,17 0-15,36 0 16,-36 0-16,71 0 15,-53 0-15,70 0 16,-70 18-16,18-18 16,-1 0-16,1 17 0,88 1 15,-71-18-15,0 0 16,18 0-16,0 0 0,141-18 16,-106 18-1,123-17-15,-105 17 16,159-18-16,-160 18 15,1 0-15,176-18 16,-176 18-16,176 0 16,-159 0-16,124 18 15,-141-18-15,141 0 16,-159 0 0,0 0-16,0 0 0,124 0 15,-142 0-15,1 0 0,105-18 16,-123 18-1,88 0-15,0 0 16,-123 0-16,87 0 16,-87 0-16,70 0 15,-70 0-15,34-17 16,-34 17 0,-18 0-16,0 0 0,0-18 15,17 18-15,-17-18 16,0 18-16,-35 0 15,-1 0-15,1 0 0,0 0 16,-18-17 0,17 17 62,-17-18-63,18 18-15,0 0 16,-1 0 0,1 0-1,-18 18 17,17-18-17,-17 17 16,0 1-15,0 0 0,0-1-1,18 19 1,-18-19-16,0 36 16,0-18-16,18 36 15,-18-36-15,17 18 16,1 53-16,-18-53 15,35 88-15,-35-70 16,18 17-16,-18 0 0,0 0 16,18 18-16,-18 123 15,0-105-15,17 105 16,1-105-16,-1 122 16,1-122-16,0-1 15,17 142-15,-17-124 16,17 159-16,-17-141 15,17 176 1,-18-176-16,19 176 0,-19-159 16,-17 142-1,0-142-15,0-17 0,0 0 16,0 140 0,0-140-16,0 106 15,0-142-15,0-17 0,0 88 16,0-106-16,-17 18 15,17-53-15,-18 0 16,-17-35-16</inkml:trace>
  <inkml:trace contextRef="#ctx0" brushRef="#br0" timeOffset="17528.393">4763 10936 0,'0'35'16,"-18"1"-16,18-1 0,0 18 0,0 0 15,0 0-15,18 0 0,-18 70 16,0-52-16,17-18 15,1 70 1,-18-70-16,17 35 16,1-35-16,-18-18 15,18 1-15,-18-1 0,17-17 0,19 34 16,-19-34-16,1 0 16,0-1-1,34 1 1,-34 0-16,0-18 0,52 35 15,18-17 1,-52-18-16,17 0 0,70 17 16,18-17-1,-70 0-15,17 18 0,88-18 16,18 35 0,-88-35-16,106 18 15,-89-1-15,1 1 16,123 0-16,-106-18 0,124 17 15,-142-17-15,18 0 16,0 0-16,0 0 16,18 0-16,-18 18 15,0-18-15,18 0 0,159 0 16,-160 0-16,177-18 16,-176 18-16,141-17 15,-141-1-15,141 0 16,-159 18-16,141-17 15,-141 17-15,124 0 16,-142 0-16,106 0 16,-140 0-1,87 17-15,-88 1 16,-17-18-16,-18 0 0,17 0 16,36 0-16,-71 0 15,1 0-15,17 0 16,-36 0-16,1-18 15,-18 1 1,-18-1-16,1 0 16,-19 1-16</inkml:trace>
  <inkml:trace contextRef="#ctx0" brushRef="#br0" timeOffset="17889.9541">12365 11836 0,'0'17'15,"0"19"1,-18-19 0,18 19-16,0 16 15,0-16-15,0-1 0,0 36 16,18-36-16,-18 18 15,18-36-15,-18 1 16</inkml:trace>
  <inkml:trace contextRef="#ctx0" brushRef="#br0" timeOffset="21549.0952">1746 8555 0,'0'0'15,"-35"-35"-15,17-1 0,-35 19 16,36-1-16,-54 0 15,36 18-15,0 18 16,-1 0-16,1-1 0,-35 54 16,34-18-16,1 53 15,17-36-15,18 36 16,0-53-16,53 35 16,-35-70-16,52-1 15,-17-17 1,-17-17-16,52-36 15,-53 18-15,-17-18 0,17 17 16,-35-17-16,18 1 0,-18-1 16,-18 0-16,18 0 0,-18 18 15,-17-18-15,35 35 16,0 36 0,18-1-1,17 36-15,36 35 16,-36-52-16,53 52 15,-53-53-15,36 36 16,-53-36-16,34 0 16,-34-17-16,0-18 15</inkml:trace>
  <inkml:trace contextRef="#ctx0" brushRef="#br0" timeOffset="22021.5763">2134 7549 0,'-17'0'31,"-1"18"-15,0 0-16,-17 17 0,0 18 15,17-18-15,-17-17 16,17 35-16,1-36 16,17 19-16,0-1 15,17-17-15,-17-1 16,53 1-16,-18 0 16,18 17-16,-35-35 15,17 35-15,-17-17 16,0-18-16,-1 17 15</inkml:trace>
  <inkml:trace contextRef="#ctx0" brushRef="#br0" timeOffset="22355.1951">2346 7814 0,'18'0'47,"-1"0"-32,1 0-15,0 0 16,-1 0-16,1 0 0,17 0 16,-17 0-16,-1 0 31</inkml:trace>
  <inkml:trace contextRef="#ctx0" brushRef="#br0" timeOffset="23390.3383">2399 7585 0,'0'-18'16,"-18"36"15,18-1-15,-17 54-16,17-36 15,0 53-15,17 1 16,-17-54-16,36 18 16,-1-18-1,0-17-15,0-18 16,1 17-16,-19-17 15,19-17-15,-36-1 16</inkml:trace>
  <inkml:trace contextRef="#ctx0" brushRef="#br0" timeOffset="23667.0958">2716 7796 0,'18'0'15,"0"0"-15,-1 0 16,1 0-1,17 18-15,-17-18 16,0 0 0,-1 0-16,1-18 15</inkml:trace>
  <inkml:trace contextRef="#ctx0" brushRef="#br0" timeOffset="23951.1845">3052 7673 0,'0'18'15,"0"17"1,0-18-16,0 19 0,0-19 16,17 36-16,-17-17 15,0-1-15,18-17 16,-18-1-16,17-17 16</inkml:trace>
  <inkml:trace contextRef="#ctx0" brushRef="#br0" timeOffset="24368.2695">3122 7532 0,'18'17'31,"-1"-17"-31,1 18 16,-18 0-16,18-18 15,-1 35-15,1-17 16,17 17-16,0-17 16,1 17-16,-1-18 15,0 1 1,-17 0-16,0-1 0,-1 19 15,-17-19 1,0 1-16,0 0 16,0-1-1,-17-17-15,17 18 0,-36-18 16,36 18-16,-17-18 16,-36 17-16,35 1 15,-17 17-15,17-17 16,1 17-16,17-17 15</inkml:trace>
  <inkml:trace contextRef="#ctx0" brushRef="#br0" timeOffset="26720.0055">3563 8749 0,'-18'0'15,"1"0"32,34 0-16,1 0 16,0 18-31,-1-18-16,19 0 15,-1 0-15,-17 0 16,17 0-16,18 0 0,-18 0 16,18 0-16,70-18 15,-52 18-15,88 0 16,-89 0-16,89 18 16,0-18-16,-89 0 15,1 0-15,52 17 16,-52-17-16,35-17 15,-53 17-15,-18-18 16,35 18-16,-52 0 16,17 0-16,-17 0 15,-18 18 1,18-1 0</inkml:trace>
  <inkml:trace contextRef="#ctx0" brushRef="#br0" timeOffset="28039.1968">8167 13741 0,'0'17'31,"53"36"-31,0 0 16,70 53-16,-70-53 15,88 70-15,-70-87 16,-1 17-16,-17-18 0,0 0 15,0 0-15,0-17 16,0 17-16,-36-35 16,1 0-16,-18-17 15</inkml:trace>
  <inkml:trace contextRef="#ctx0" brushRef="#br0" timeOffset="28249.8882">8943 13723 0,'-18'0'15,"1"35"-15,-36 54 16,0-19-16,0 1 0,-35 70 16,35-88-16,-35 70 15,52-70-15,-17 18 16,53-54-1</inkml:trace>
  <inkml:trace contextRef="#ctx0" brushRef="#br0" timeOffset="28946.6943">9596 13247 0,'-18'0'16,"0"53"-16,-17-18 15,-18 36-15,35-36 16,-34 18 0,34-36-16,-17 36 15,35-35-15,0 0 16,35 17-1,-17-17-15,34-1 16,-34 1-16,35 17 16,-35-17-1,-18-1-15,0 1 16,17-18 0</inkml:trace>
  <inkml:trace contextRef="#ctx0" brushRef="#br0" timeOffset="29156.5229">9631 13529 0,'17'0'16,"19"0"-1,-1 0-15,0 0 16,1-18-16,-1 18 0,18-17 15,-36 17-15,1 0 16,0 0-16,-36 0 16</inkml:trace>
  <inkml:trace contextRef="#ctx0" brushRef="#br0" timeOffset="29418.345">9807 13317 0,'0'36'15,"0"-19"-15,0 54 16,-17-36 0,17 0-16,0 1 0,0-1 15,0 18-15,17-18 16,-17-17-16,18-1 15,0-17-15,34 18 16,-16-18-16,17 0 16,-36 0-16,1 0 0,17-35 15</inkml:trace>
  <inkml:trace contextRef="#ctx0" brushRef="#br0" timeOffset="29812.506">10089 13388 0,'18'18'46,"0"-1"-30,-1 18-16,19 1 16,-1-19-16,18 19 15,-18-19-15,18 19 16,-18-19-16,1 1 16,-19 0-16,1-18 15,-18 17-15,-18 1 16,1-1-1,-19 19-15,19-36 16,-36 35-16,35-35 16,0 18-16,1-1 15,17 1 1,-18-18-16</inkml:trace>
  <inkml:trace contextRef="#ctx0" brushRef="#br0" timeOffset="31931.4679">5239 8767 0,'17'0'31,"1"0"1,0 0-17,-1 0 1,19 0 0,-19 0-16,19 0 0,-1 0 0,18 0 15,-18 17-15,0-17 16,1 0-16,16 18 15,-34-18-15,53 17 16,-36 1-16,-17-18 0,52 35 16,-35-35-16,18 36 15,-17-36-15,34 35 16,-17-35-16,-18 18 16,36 17-1,-36-18-15,0 1 0,36 17 16,-36-17-16,-17 0 15,35 35 1,-36-36-16,1 19 0,0-19 16,17 18-16,0 18 15,-17-35-15,17 53 16,-17-54-16,0 18 16,-18-17-16,35 53 0,-18-36 15,-17-17-15,36 52 16,-36-35-16,17 1 15,1-1-15,0 0 0,17 18 16,-17-18-16,-1 1 16,1-19-16,-1 19 0,19-1 15,-19 0-15,36 36 16,-35-36-16,35 36 16,-36-36-16,19-18 15,17 36-15,-36-17 16,36-1-16,-17-17 15,34 17-15,-35-17 16,18 17 0,-17-18-16,-19 1 0,18-18 15,1 0-15,17 18 16,-18-18-16,18 17 16,-36-17-16,36 18 15,-17-18-15,17 18 16,-36-18-16,54 17 15,-54 1-15,19-18 16,-19 0-16,19 0 0,17 0 16,-18 0-16,18-18 15,-18 1-15,18-1 16,-18 18 0,18-18-16,-18 1 15,36-1-15,-36 18 16,-17-18-16,17 18 0,-17-17 15,35-1-15,-18 1 16,0-19 0,1 19-16,-19-19 0,36-17 15,-35 18-15,-1 0 16,1-18-16,0-18 16,-1 36-16,-17-35 15,18 17-15,-18 0 16,0 17-16,-18-34 15,18 35-15,0 17 16,0-35-16,0 18 16,0 17-16,18 0 15</inkml:trace>
  <inkml:trace contextRef="#ctx0" brushRef="#br0" timeOffset="33205.0126">8731 12806 0,'18'0'0,"0"-18"15,-18 1 1,17-1 0,-17 0-16,18 1 0,-18-54 15,17 36-15,1-53 16,0 52-16,-1-52 15,-17 53-15,18 0 16,0-18-16,-18 17 0,17-69 16,1 69-16,0-70 15,-1 54 1,1-37-16,-18 36 16,17-35-16,1 35 15,-18 18-15,18 0 16,-18-18-16,17-18 0,-17 18 15,0-17-15,0 17 16,18-18 0,-18 36-16,0-35 15,0 34-15,0-34 16,0-1-16,0 1 16,0 34-1,0 1-15,-18-36 16,18 1-1,0 52-15,0-17 0,-17 0 16,-1-53 0,18 52-1,0 1-15,-18-18 16,18 35-16,0 1 0,0-36 16,0 35-16,0-35 15,0 36-15,0-1 16,0-17-16,0 17 0,-17-35 15,17 18 1,0 0-16,0-18 16,0 35-16,0-17 15,0 17-15,-18 1 16,18-1 0,-17-17-1,17 17-15,0-17 16,0 17-16,0 0 0,0 1 15,0 34 48</inkml:trace>
  <inkml:trace contextRef="#ctx0" brushRef="#br0" timeOffset="36062.4826">8643 9895 0,'0'18'15,"0"0"1,0-36 47,18 0-48,-1 1-15,1-1 16,0 1-16,17-36 15,-17 35-15,-1 0 16,36-35-16,-35 36 16,-1-19-16,1 19 15,0-18-15,-18 17 16,17 18 0,-17 18-16,36-1 15,-19 1 1,18 17-16,36 0 15,-36-17-15,18-18 16,-17 18-16,-1-18 0,18 17 16,-36 1-16,1-18 15,-18 18-15,-18-1 16</inkml:trace>
  <inkml:trace contextRef="#ctx0" brushRef="#br0" timeOffset="42159.7348">8149 8625 0,'0'18'16,"18"53"-1,-18-18 1,17 52-16,1-52 16,-18 35-16,0-35 15,18 36-15,-18-54 16,-18 18-16,18-36 15,0 1 1,0 0-16,18-18 16,-1-18-16</inkml:trace>
  <inkml:trace contextRef="#ctx0" brushRef="#br0" timeOffset="44272.5076">8237 8643 0,'-17'0'15,"17"-18"17,0 36 14,35-18-30,-17 0-16,35 0 16,-18 0-16,53 0 15,-35 0-15,70 0 16,-52 0-16,70 0 16,-70 18-16,17-18 15,0 0-15,-17 17 0,17-17 16,0 0-16,88 0 15,-105 0-15,-1 0 0,72-35 16,-89 35 0,35-18-16,-71 18 15,36 0-15,-35 0 16,0 0 0,-18 18-16,17-18 31,1 18 0,-1-18 0,1 17 1,-18 1-17,18-18 1,-36 0 15</inkml:trace>
  <inkml:trace contextRef="#ctx0" brushRef="#br0" timeOffset="44695.7432">10054 8608 0,'0'17'16,"18"1"-1,-18 0 1,0 17-16,0 18 15,0 35 1,0-35-16,0 0 0,0 0 0,0 0 16,0 0-16,17 17 15,-17-34-15,18-1 16,-18-18-16,-18-17 16</inkml:trace>
  <inkml:trace contextRef="#ctx0" brushRef="#br0" timeOffset="45596.1472">8149 9243 0,'0'0'15,"18"0"-15,-1 0 0,1 0 16,-18 17 0,18-17-1,-18 18-15,0 17 16,0-17-16,0 0 15,0-1-15,0 1 0,0 0 16,17-1-16,-17 1 0,18-1 16,-18 1-16,0 0 15,0-1-15,18 1 16,-18 0-16,0-1 0,17 1 16,1 0-16,17-1 15,-17-17-15,35 18 16,0-18-16,35 0 15,-35 0 1,88 0-16,-53 0 16,0 17-16,0-17 15,107 0-15,-90-17 16,107-18-16,-106 17 16,-36 0-16,19 1 15,-36 17-15,-18-18 0,0 18 16,0 0-16,-17 0 0,0 0 15,-18-18 32,17 18-31,1 0 0,0 0-16,-1 0 31,-17-17-16,0-1 1,0 0-16,0-34 16,0 16-16,0-17 15,0 18-15,0-18 16,-17 18-16,-1 0 16,0 35-1,-17-18-15</inkml:trace>
  <inkml:trace contextRef="#ctx0" brushRef="#br0" timeOffset="47113.5433">20708 10619 0,'18'0'15,"-1"17"1,-17 1-16,36 0 15,-19-1-15,54 1 16,-36-1-16,36 36 16,-18-35-16,70 35 15,-52-35-15,87 17 16,-52-18-16,106 19 16,-89-19-16,1-17 15,-1 0-15,1 0 16,140 0-16,-123 0 15,142 0-15,-160 0 16,142-17-16,-142 17 16,106-18-16,-123 18 15,88 0 1,-88 0-16,-18 18 0,89 17 16,-107-17-16,54 35 15,-71-36-15,0 19 16,0-1-16,-18 0 15,0-17 1,-35-1-16,35 1 16,-17-18-16,0 0 15,-1-18-15,1 1 16,0-1-16,-18-35 16,17 18-16,-17 17 0,35-35 15,-17 36 1,53-19-16,-36 19 15,53 17-15,-53 0 16,18 0-16,-17 0 0,34 0 16,54 17-16,-54-17 15,107 0 1,-89 18-16,18-18 0,-1 0 16,-16 0-16,-1 18 15,0-18-15,0 0 0,89 35 16,-89-35-16,106 18 15,-88-18-15,105 0 16,-105 0-16,123 0 16,-140 0-16,122 0 15,-122 17-15,122-17 16,-105 18-16,88 0 16,-88-1-1,88 1-15,-106-18 16,106 0-16,-106 0 15,1 0-15,16 0 0,72-35 16,-107 17-16,54-35 16,-71 18-1,0-18-15,-36 17 16,-17-16-16,0 16 16,-35-17-16,17 18 15,-17 0-15,17 17 16,-52-17-1</inkml:trace>
  <inkml:trace contextRef="#ctx0" brushRef="#br0" timeOffset="47842.1222">19967 7038 0,'0'18'16,"0"52"-16,0-35 15,-17 89-15,17-54 16,-18 107-16,0-71 16,1 88-1,17-124-15,17 54 16,-17-71-16,0 0 16,0-36-16,0 1 15</inkml:trace>
  <inkml:trace contextRef="#ctx0" brushRef="#br0" timeOffset="48076.0564">19703 7973 0,'0'0'0,"35"88"0,18 18 15,-18-71-15,53 36 16,-35-54-16,0 1 15,0-18-15,-18 0 0,18 0 16,0-35 0,-35 17-16,-1-17 0,-17 17 15,0-17-15,0-18 16,-17 35-16,-18-17 16,17 35-16</inkml:trace>
  <inkml:trace contextRef="#ctx0" brushRef="#br0" timeOffset="48514.1593">19897 6279 0,'17'0'31,"36"0"-15,0-17-16,0-1 0,71 1 15,-72-1-15,1 18 16,36-18-16,-72 18 15,18-17 1</inkml:trace>
  <inkml:trace contextRef="#ctx0" brushRef="#br0" timeOffset="48687.4989">20161 5874 0,'0'0'16,"18"53"-16,0 0 15,-1 0-15,1 52 16,-1-34-16,-17 52 16,0-70-16,18 18 0,-18-18 15,18-18-15,-1 18 0,19 0 16</inkml:trace>
  <inkml:trace contextRef="#ctx0" brushRef="#br0" timeOffset="49060.4795">20726 6350 0,'0'0'16,"-36"-35"-16,1 35 0,18 0 16,-19 17-16,19 1 0,-36 53 15,35-19-15,18 19 16,18-36-16,35 18 15,-18-35-15,35-18 16,-34 0-16,34-35 16,-52 17-16,0 0 15,-18-52 1,0 34-16,0 1 0,-36-18 16,19 36-16,-1-1 15,0 18-15,1 35 16,17 18-1,17-18-15,36 36 16,-17-53-16,34 35 16,-17-36-1,-35 1-15,17-18 16</inkml:trace>
  <inkml:trace contextRef="#ctx0" brushRef="#br0" timeOffset="49371.7288">21061 6509 0,'0'0'16,"17"53"-16,-17-36 0,0 19 16,0-54 15,18-35-31,-18 18 15,0-36 1,18 36-16,-1 0 16,1 17-16,17 0 15,-17 36-15,17 17 16,-17 1-16,17 34 16,-17-35-16,-1 18 15,1-17-15,-18-19 16,18 19-16,-1-36 15</inkml:trace>
  <inkml:trace contextRef="#ctx0" brushRef="#br0" timeOffset="49754.7198">21431 5786 0,'18'17'16,"-18"18"-16,18 18 15,-1 89-15,-17-54 16,0 18-16,0-18 16,0 0-16,18 71 15,-18-89-15,17 18 16,-17-70-16,18 0 0,-18-36 15,35-35 1,-17 18-16,35-18 16,-18 18-16,-17 17 15,17 18-15,-17 0 0,35 18 16,-53 17 0,35 36-16,-35-36 15,18 35-15,-18-34 16,0 17-16,0-36 15,-18 1 1</inkml:trace>
  <inkml:trace contextRef="#ctx0" brushRef="#br0" timeOffset="50563.492">8431 9119 0,'18'0'31,"17"0"-16,18 0-15,-17 0 16,34 0-16,-35 0 16,-17 0-16,0 0 0,-1 0 15,-17 18 1,-17-18-16</inkml:trace>
  <inkml:trace contextRef="#ctx0" brushRef="#br0" timeOffset="50750.6066">8573 8872 0,'0'0'0,"0"71"0,0-36 16,17 53-16,-17-52 16,18 52-16,-18-53 15,17 36-15,1-36 16,0 0-16,-1-17 15</inkml:trace>
  <inkml:trace contextRef="#ctx0" brushRef="#br0" timeOffset="51462.2385">8925 9155 0,'0'0'16,"0"-18"-16,-17 18 15,-1 0-15,0 0 16,18 18-16,-17-18 0,-1 53 16,18-36-16,0 18 15,18-17 1,-18 17-16,35-17 15,-17 0-15,17-18 16,-17 0-16,17-36 16,-18 1-1,-17 0-15,0 17 16,0 1-16,0-1 16,-17 0-16,17 1 0,-18 17 15,18-18-15,-17 36 16,17-1-1,0 36-15,17-18 16,1-17-16,17 17 16,-17-17-16,17 17 15,-17-35-15,-1 0 16,-34-17 0,17-19-1,0 19 1,0-19-16,0 19 15,0-1-15,17 18 16,-17 18 15,18-18 1,0-18-32,-1-17 15,1 17-15,0 1 16,-1-1-16,1 18 15,-1 0-15,1 35 16,-18-17-16,18 0 16,-1-1-1,1 18-15,-18-17 16,18 0-16,-1-1 16,1-17-1</inkml:trace>
  <inkml:trace contextRef="#ctx0" brushRef="#br0" timeOffset="51819.7552">9384 8837 0,'0'35'16,"18"-17"-16,-1 70 15,-17-53-15,18 71 16,-18-53 0,17 35-16,-17-70 0,18 17 15,-18-17 1,0-36 0,0-35-1,18 36-15,-18-1 16,17-35-16,1 36 15,17 17-15,-17 0 16,0 35-16,-1-17 16,1-1-16,-18 1 15,17 35-15,1-36 16,-18 1-16,0 0 0,0-1 16</inkml:trace>
  <inkml:trace contextRef="#ctx0" brushRef="#br0" timeOffset="55293.1992">10178 9172 0,'0'18'31,"17"-18"0,1 0 1,0 0-32,-1 0 15,1 0 1,-1 0-16,1 0 16,17 0-16,-17 0 15,17 0 1,-17 0-16,17 0 0,18 0 15,-35 0-15,-1 0 16,36 0-16,-35 0 16,35 0-1,-18 0-15,0 0 0,1 18 16,34-18-16,-34 0 16,52 0-16,-53 0 15,53 0-15,-52-18 16,69 18-1,-69 0-15,69 0 16,-69 0-16,-1 0 0,53 0 16,-53 0-16,18-18 15,-17 18-15,-1 0 0,18 0 16,35 0 0,-53 0-16,1 0 0,17 0 0,-18 0 15,53-17 1,-35 17-16,0 0 0,0 0 15,0-18-15,53 18 16,-54 0-16,1 0 0,53-18 16,-53 18-1,0 0-15,35 0 16,-35 0-16,18-17 16,-36 17-16,-17 0 15,17 0-15,-17 0 0,-1 0 0,36 0 16,-35 0-1,17-18-15,-17 18 0,-1 0 16,-34 0 0,-1-18-1</inkml:trace>
  <inkml:trace contextRef="#ctx0" brushRef="#br0" timeOffset="55578.1106">13053 8943 0,'0'0'15,"17"-18"-15,1 18 16,35 18-16,-35-18 16,17 0-16,-17 18 0,34-1 15,-34 1-15,35-1 16,-35 1-16,-1 0 15,-17-1 1,0 1-16,-17-18 16,-1 18-16,-35-1 15,35 1-15,1-18 0,-18 35 16,17-35 0,18 18-1</inkml:trace>
  <inkml:trace contextRef="#ctx0" brushRef="#br0" timeOffset="57974.4138">13229 8308 0,'-17'-35'0,"-1"17"15,-17-17-15,17 17 16,-35 0 0,35 18-16,1 18 0,-36 17 15,18-17-15,17 53 16,0-36-16,18 0 15,18 36-15,0-36 16,35 18 0,17-18-16,-35-35 0,18-17 15,-17 17 1,-1-53-16,-35 17 16,0-17-16,0 18 15,-35-18-15,35 18 16,-18 35-16,18-18 0,18 36 31,17 17-15,-18 0-16,54 18 15,-36-35-15,18 35 16,-35-18-16,17-17 16,-17 0-16,-18-1 15,-18-34 1</inkml:trace>
  <inkml:trace contextRef="#ctx0" brushRef="#br0" timeOffset="58336.5117">13705 7655 0,'-17'18'0,"17"0"15,-35 17-15,17-18 16,-35 36 0,18-35-16,17 17 0,0-17 15,1 0-15,-1 17 0,18 0 16,0 0-16,35 1 15,1-1-15,-19-17 16,19-1-16,-1-17 0,18 18 16,-36-18-1,19 18-15,-54-18 16,0 0 0,1 0-16,-1 0 15</inkml:trace>
  <inkml:trace contextRef="#ctx0" brushRef="#br0" timeOffset="58664.4924">13882 7885 0,'0'0'0,"17"0"32,36 0-17,-17 0-15,17-18 16,-18 18-1,-18 0-15,1-18 0,0 18 16,-1 0-16,-34 0 16,-1 18-1</inkml:trace>
  <inkml:trace contextRef="#ctx0" brushRef="#br0" timeOffset="59093.5827">14041 7673 0,'0'18'16,"0"-1"-1,0 1-15,0-1 16,-18 1-16,18 17 0,0 1 0,0-1 15,0 0-15,0 1 0,0 16 16,18-16-16,17-1 16,-18-17-1,19-18-15,-1 0 16,0 0-16,-17-18 16,17 0-16,-35 1 15,0-1-15</inkml:trace>
  <inkml:trace contextRef="#ctx0" brushRef="#br0" timeOffset="59492.5489">14288 7673 0,'0'-18'16,"17"18"-16,1 0 31,-1 0-31,1 18 16,0-18-16,-1 18 0,19-1 16,-19 1-16,19-1 0,16 19 15,-16-19-15,17 1 16,-18-18-1,0 18-15,-17-18 16,-18 17 0,-18 1-1,1 0-15,-1-1 16,0 1-16,1 0 16,-19 17-16,19 0 15,-1-17-15,-17 35 16,17-36-16,-35 36 15</inkml:trace>
  <inkml:trace contextRef="#ctx0" brushRef="#br0" timeOffset="68313.3921">10636 9155 0,'0'17'94,"0"1"-79,18-18 1,0 18-1,-1-18 1,1 0-16,17-18 16,-17 18-1,17-18-15,-17 1 16,17-1-16,-17 18 16,17-18-16,-18 18 15,1-17 1,0 17-16,-18-18 0,35-17 15,-35 17-15,18-17 16,-1 17-16,-17-17 16,36 0-16,-36-1 15,17-17-15,1 36 16,-18-18-16,18-36 16,-1 36-16,1-53 15,-18 52-15,17-52 16,-17 53-16,18-53 15,-18 35-15,0-36 16,0 54-16,0-18 16,0 18-16,0-18 15,0-35-15,0 35 16,0-35-16,0 17 16,0 18-16,0 0 0,-18-52 15,18 52-15,0-53 16,0 71-1,-17-54-15,-1 36 16,18 0-16,0 1 0,-17-54 16,-1 35-16,0-70 15,18 71-15,-17-72 16,17-16 0,0 87-16,-18-35 15,18 36-15,-18-54 16,18 71-16,-35-88 15,35 88-15,-35-88 16,35 71 0,-36-89-16,19 88 15,-1-35-15,1 71 16,-1-18-16,18 18 16,0 0-16,0 17 15,0 0 1,0 1-16,0-18 15,0 17-15,0 0 16,0 1 0,0 34-1,0 1 1</inkml:trace>
  <inkml:trace contextRef="#ctx0" brushRef="#br0" timeOffset="69224.8005">10478 5151 0,'-18'0'16,"36"0"15,-1-18-15,18-35 0,-17 35-16,0-17 0,17-35 15,-17 52-15,17-53 16,-17 54-16,17-36 15,-18 53 1,1 0 0,0 35-16,52 18 15,-34-18-15,69 18 16,-52-35-16,0 17 0,0-35 16,18 35-1,-54-17-15,19 0 16</inkml:trace>
  <inkml:trace contextRef="#ctx0" brushRef="#br0" timeOffset="71477.1616">9737 3863 0,'0'18'0,"0"-1"16,17 89-16,1-53 16,35 123-16,-35-105 15,17 88 1,-18-89-16,1 36 16,0-71-16,17 1 15,-17-36-15</inkml:trace>
  <inkml:trace contextRef="#ctx0" brushRef="#br0" timeOffset="72044.6424">9719 3881 0,'18'0'0,"-1"0"15,54 0-15,-18 0 16,88-18-16,-53 0 16,36 1-16,123-19 15,-106 36-15,158-17 16,-157 17-16,140 0 16,-159 0-16,107 17 15,-142-17 1,0 18-16,0-18 0,36 18 15,-71-18-15,-36 0 16,1 0-16,-1 17 0,-34-17 16,17 18-16,-18 35 15,1-36-15,17 72 16,0-54-16,17 88 16,-17-70-16,18 71 15,-1-71 1,1 53-16,0-71 15,-18 53-15,0-53 16,0 18-16,-18-17 16,-17-1-1,-18 0-15,18-17 16,-18-1-16,-71 1 16,36-18-16,-124 0 15,89-18-15,-142-17 16,124 35-16,0-18 15,-88 1-15,123 17 16,-70 0-16,123-18 16,-36 18-16,54-17 15,18 17-15</inkml:trace>
  <inkml:trace contextRef="#ctx0" brushRef="#br0" timeOffset="72528.2867">10372 4075 0,'0'0'16,"-53"0"-16,17 0 0,1 17 0,-18 19 15,36-1-15,17 0 16,0 0-16,0-17 16,17 17-1,1-17-15,17 0 0,18 17 16,-35-18-16,35 1 16,-36 0-16,-17-1 0,18-17 15,-18 18 1,-35-18-16,17 0 15,-53 0-15,36 0 16,0 0-16,17 0 16</inkml:trace>
  <inkml:trace contextRef="#ctx0" brushRef="#br0" timeOffset="72801.3789">10513 4304 0,'-18'53'16,"36"-106"-16,-36 123 0,18-17 15,0-35-15,53 17 16,-35-17-16,17-18 16,0 0-16,18 0 0,-35-18 15,17-17-15,-17 17 16,-18 1-16,-36-36 15,19 35-15,-36 18 16,18 0-16,-18 0 16,35 0-16,0 0 15,36 18-15</inkml:trace>
  <inkml:trace contextRef="#ctx0" brushRef="#br0" timeOffset="73051.8203">10830 3933 0,'-35'-17'15,"70"34"-15,-88-52 0,36 35 16,17 18-16,0 35 16,17-18-16,1 0 15,17 54 1,-17-37-16,0 19 15,-1-36-15,-17 1 0,0-1 16,0 0-16,0-17 16,-17-1-16,-1-17 15,0 0-15,1-17 0</inkml:trace>
  <inkml:trace contextRef="#ctx0" brushRef="#br0" timeOffset="73173.6373">10777 4233 0,'0'0'15,"36"0"-15,-1 0 0,-17 0 0,34 0 16,-34 0 0,17 0-16,-17 0 15</inkml:trace>
  <inkml:trace contextRef="#ctx0" brushRef="#br0" timeOffset="73330.3331">10989 4180 0,'35'18'16,"-70"-36"-16,88 36 0,-18-18 0,-17 0 15,17 0-15,0-18 16,-17 18 0,0-17-16</inkml:trace>
  <inkml:trace contextRef="#ctx0" brushRef="#br0" timeOffset="73517.8998">11148 3951 0,'0'0'0,"0"53"0,0 71 16,0-1-1,0-70-15,0 0 0,0 17 16,17-34-16,-17-19 15,18-34 1,0-19-16</inkml:trace>
  <inkml:trace contextRef="#ctx0" brushRef="#br0" timeOffset="73797.565">11236 4269 0,'0'0'16,"0"53"-16,0-18 0,0 0 0,18 0 15,-1-35 1,1 0-16,-18-35 16,18 17-1,-1-34-15,1 34 16,-18-17-16,17 17 0,1 0 16,0 36-1,-18 17 1,0-17-16,17 35 15,-17-36-15,18 19 16,-18-19-16,18 1 16,-1-18-16,1-18 15</inkml:trace>
  <inkml:trace contextRef="#ctx0" brushRef="#br0" timeOffset="74129.0515">11553 4304 0,'-17'18'16,"17"-1"-16,-18 18 15,18-17-15,18 17 16,-1-17-16,1-18 16,0 0-1,-1 0-15,-17-18 0,18-17 16,-18 17-16,0 1 15,0-1-15,-18 18 16,18-17-16,0 34 16,18 1-1,0-1 1,-1 1-16,19 17 16,-19-35-16,1 18 15,-18 0-15,18-18 16,-18-18-1</inkml:trace>
  <inkml:trace contextRef="#ctx0" brushRef="#br0" timeOffset="74296.5949">11836 4322 0,'-36'52'0,"72"-104"0,-89 140 16,35-53-16,1-17 16,-1-1-16,18 1 15</inkml:trace>
  <inkml:trace contextRef="#ctx0" brushRef="#br0" timeOffset="74730.2834">10760 3246 0,'17'70'16,"-34"-140"-16,34 211 15,-17-106-15,18 18 16,-18-18-16,18 0 0,-1 18 16,1-35-16,0 0 15,-18-1-15,17-17 16,-17-17-16</inkml:trace>
  <inkml:trace contextRef="#ctx0" brushRef="#br0" timeOffset="74987.0503">10566 3246 0,'0'-18'0,"0"36"0,17-54 15,19 1 1,-19 17-16,19 1 15,-19-19-15,18 19 16,-17-18-16,17 17 0,1-17 16,-19 17-16,1 18 15,0 18-15,-1 17 16,18 0-16,-17 0 0,35 54 16,-35-54-16,52 18 15,-52-18-15,17-17 16,-17-18-16</inkml:trace>
  <inkml:trace contextRef="#ctx0" brushRef="#br0" timeOffset="75709.8782">10460 2275 0,'0'-17'15,"0"34"-15,0 19 16,18-19-16,-1 54 16,1-53-16,17-1 15,-17 1-15,-1-18 0,36 0 16,-17 0-16,-1-53 15,-18 18-15,-17-54 16,0 54-16,-17-18 16,17 18-1,-35 17-15,35 36 16,0 35 0,17-18-16,18 53 15,-17-35-15,0-17 16,-1 16-16,1 1 0,0-17 15,-1-1-15,-17-17 16,0-1-16,-17 1 0,-1-1 16,-17-17-16,-18 0 15,18 0-15,-36-35 16,53 18-16,-35-19 16,36 19-16,-18-1 15</inkml:trace>
  <inkml:trace contextRef="#ctx0" brushRef="#br0" timeOffset="76256.0684">10231 1834 0,'0'0'0,"17"0"32,18-17-17,-17-1 1,17-35-16,-17 18 15,17-36-15,-17 36 16,0 0-16,-18 0 16,17 17-16,1 0 15,0 18 1,17 36-16,-18-19 16,19 1-16,-19 0 0,54 34 15,-53-16-15,34-1 16,-16-17-16,-19 17 15,19-17-15,-19-1 16</inkml:trace>
  <inkml:trace contextRef="#ctx0" brushRef="#br0" timeOffset="78012.0074">11183 1676 0,'-18'17'62,"1"19"-62,-1-19 16,1 19 0,-1-19-16,0 1 0,18 17 15,0 0-15,0-17 16,0 0-16,18-1 0,0 1 16,-1 0-16,18 17 15,-17-35 1,17 35-16,-17-17 15,0-18 1,-18 17-16</inkml:trace>
  <inkml:trace contextRef="#ctx0" brushRef="#br0" timeOffset="78217.9417">11324 1852 0,'0'-18'16,"18"18"0,17 0-1,-17 0-15,35 0 16,-36 0-16,19 0 16,-19 18-16</inkml:trace>
  <inkml:trace contextRef="#ctx0" brushRef="#br0" timeOffset="78446.4619">11430 1658 0,'-18'18'0,"36"-36"0,-36 53 15,18 18-15,-17-35 16,17 88-1,0-71-15,17-17 0,1 17 16,0 0 0,-1-17-16,1-18 0,17 0 15,0-18-15,1 1 16,-36-1-16,17 0 16</inkml:trace>
  <inkml:trace contextRef="#ctx0" brushRef="#br0" timeOffset="78796.2507">11606 1623 0,'36'17'31,"17"1"-15,-36 0-16,71-1 15,-52-17-15,-1 18 0,36 0 16,-36-1-16,-18 1 16,1 0-16,-18-1 15,0 1-15,-35-1 16,17 1-1,-17 17-15,17-35 16,-17 36-16,17-19 16,1 19-16,-1-19 15,0 1-15</inkml:trace>
</inkml:ink>
</file>

<file path=ppt/ink/ink2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5.52901" units="1/cm"/>
          <inkml:channelProperty channel="Y" name="resolution" value="65.45454" units="1/cm"/>
          <inkml:channelProperty channel="T" name="resolution" value="1" units="1/dev"/>
        </inkml:channelProperties>
      </inkml:inkSource>
      <inkml:timestamp xml:id="ts0" timeString="2017-11-26T02:16:32.157"/>
    </inkml:context>
    <inkml:brush xml:id="br0">
      <inkml:brushProperty name="width" value="0.05292" units="cm"/>
      <inkml:brushProperty name="height" value="0.05292" units="cm"/>
      <inkml:brushProperty name="color" value="#0070C0"/>
    </inkml:brush>
  </inkml:definitions>
  <inkml:trace contextRef="#ctx0" brushRef="#br0">24306 17868 0,'0'18'32,"18"-18"-17,0-18 1,17 18-16,18 0 16,0-17-16,53-1 15,-36 0 1,71 1-16,-70 17 15,-18-18-15,0 18 0,0 0 16,-36 0-16,1 18 16,-36-18-1,1 0 1,-1 0-16,0 0 0,1 0 16,-19 0-16</inkml:trace>
  <inkml:trace contextRef="#ctx0" brushRef="#br0" timeOffset="367.3384">24483 17657 0,'-53'52'16,"106"-104"-16,-159 122 0,71-35 16,-1-17-16,-17 17 15,36 1-15,-1-19 16,18 1-16,0-1 0,35 1 15,-17 0-15,17-1 16,1-17-16,-19 18 16,19-18-16,-1 18 0,18-18 15,-18 17-15,-17-17 16,17 0-16</inkml:trace>
  <inkml:trace contextRef="#ctx0" brushRef="#br0" timeOffset="1518.0559">26017 18591 0,'18'18'15,"35"-18"1,-18 0-16,0 0 15,71 0 1,18 0-16,-36 0 16,53-18-16,-17 18 15,-89 0-15,0 0 16,-35-17 0,-53 17-16</inkml:trace>
  <inkml:trace contextRef="#ctx0" brushRef="#br0" timeOffset="1840.4232">26353 18415 0,'0'0'15,"-71"35"-15,36-17 0,-54 17 16,37-17-16,-19 17 16,36-17-16,-1-1 0,19 19 15,17-19 1,53 19-1,-18-19-15,71 1 16,-53 0-16,17-18 0,19 17 16,-37-17-16</inkml:trace>
</inkml:ink>
</file>

<file path=ppt/ink/ink2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5.52901" units="1/cm"/>
          <inkml:channelProperty channel="Y" name="resolution" value="65.45454" units="1/cm"/>
          <inkml:channelProperty channel="T" name="resolution" value="1" units="1/dev"/>
        </inkml:channelProperties>
      </inkml:inkSource>
      <inkml:timestamp xml:id="ts0" timeString="2017-11-26T02:18:02.406"/>
    </inkml:context>
    <inkml:brush xml:id="br0">
      <inkml:brushProperty name="width" value="0.10583" units="cm"/>
      <inkml:brushProperty name="height" value="0.10583" units="cm"/>
      <inkml:brushProperty name="color" value="#0070C0"/>
    </inkml:brush>
    <inkml:brush xml:id="br1">
      <inkml:brushProperty name="width" value="0.10583" units="cm"/>
      <inkml:brushProperty name="height" value="0.10583" units="cm"/>
      <inkml:brushProperty name="color" value="#FF0000"/>
    </inkml:brush>
    <inkml:brush xml:id="br2">
      <inkml:brushProperty name="width" value="0.10583" units="cm"/>
      <inkml:brushProperty name="height" value="0.10583" units="cm"/>
      <inkml:brushProperty name="color" value="#7030A0"/>
    </inkml:brush>
    <inkml:brush xml:id="br3">
      <inkml:brushProperty name="width" value="0.10583" units="cm"/>
      <inkml:brushProperty name="height" value="0.10583" units="cm"/>
      <inkml:brushProperty name="color" value="#00B050"/>
    </inkml:brush>
    <inkml:brush xml:id="br4">
      <inkml:brushProperty name="width" value="0.10583" units="cm"/>
      <inkml:brushProperty name="height" value="0.10583" units="cm"/>
      <inkml:brushProperty name="color" value="#FFC000"/>
    </inkml:brush>
  </inkml:definitions>
  <inkml:trace contextRef="#ctx0" brushRef="#br0">1058 16457 0,'0'18'31,"18"-18"-31,0 0 16,52 17-16,-17-17 15,53-17-15,-53 17 16,70-18-16,-70 18 15,35 0-15,-70 0 16,17 18-16,-17-18 16,0 17-16,-36-17 31,0-17-15</inkml:trace>
  <inkml:trace contextRef="#ctx0" brushRef="#br0" timeOffset="310.4944">1570 16263 0,'0'0'0,"0"18"15,53-1 1,-18 1-16,0 0 0,71-1 15,-53 1-15,0-18 16,0 18-16,0-1 16,35 1-16,-53-1 15,-17 1-15,-18 0 16,-18 17-16,-17-17 0,0 17 16,-71 18-16,35-18 15,-34 36 1,52-54-16,0 19 15,17-19-15,19 19 0,-1-19 16</inkml:trace>
  <inkml:trace contextRef="#ctx0" brushRef="#br0" timeOffset="5326.5765">4445 16898 0,'18'0'125,"-1"0"-109,1 0-16,0 0 15,17 0-15,-18 0 0,54 0 16,-18 0 0,35 0-16,-17 0 15,-18 0-15,17 0 0,1 0 16,-1 0-16,-17 0 0,18 0 16,-18 0-16,-18 0 0,0 0 15,18 18 1,-35-1-16,-18 1 15,-18-18 1,1 0-16</inkml:trace>
  <inkml:trace contextRef="#ctx0" brushRef="#br0" timeOffset="7512.116">14799 16898 0,'-18'0'16,"36"0"-1,0 0 1,35 0-1,-18 0-15,18 0 16,17 18-16,19-1 0,105 1 16,-71-18-16,106 0 15,-105 0-15,70 0 16,-124-18-16,19 18 16,-72 0-16</inkml:trace>
  <inkml:trace contextRef="#ctx0" brushRef="#br0" timeOffset="28521.8223">20849 3845 0,'0'-17'16,"0"-1"-1,-17 0 1,17 1-16,-36-1 16,1-17-1,0 35-15,-53-18 16,35 18-16,-53 35 16,53-17-16,0 17 15,18 1-15,-1-19 0,19 71 16,17-52-16,17 52 15,19-35-15,-1-18 16,0 0-16,18 1 0,0-19 16,18 1-16,-18 0 0,52-18 15,-52 0-15,0 0 16,-35 0-16,-36 17 16,-17-17-1</inkml:trace>
  <inkml:trace contextRef="#ctx0" brushRef="#br0" timeOffset="28917.9076">21502 3863 0,'35'0'16,"0"0"-16,36 0 16,-36 18-16,18-18 15,-35 0 1,-18 17-16</inkml:trace>
  <inkml:trace contextRef="#ctx0" brushRef="#br0" timeOffset="29034.2165">21643 4075 0,'70'-18'15,"-140"36"-15,176-54 0,-89 36 16</inkml:trace>
  <inkml:trace contextRef="#ctx0" brushRef="#br0" timeOffset="30868.516">22437 3739 0,'17'53'0,"-17"-17"16,0 52-16,0-35 15,0-18-15,0 0 16,0-17-16,18 0 16,0-18-1,-18-71-15,0 36 16,17-1-16,-17-34 16,0 35-16,36-36 15,-19 71-15,-17-18 16,18 18-16,-1 18 0,19 17 15,-36 1-15,17 17 16,1-18-16,0-18 16,-18 1-16,17-18 31,1-18-31,-18 1 16,18-1-16,-1-17 0,1 35 15,-18-18-15,17 1 0,1 17 16,0 0-1,-1 17-15,1 19 16,0-19-16,-18 18 16,0 1-16,0-19 0,17 36 15,1-35-15,0-18 16,-1 0-16</inkml:trace>
  <inkml:trace contextRef="#ctx0" brushRef="#br0" timeOffset="31191.8743">23089 3933 0,'36'0'16,"-72"0"-16,89 0 0,-35 0 0,35-35 15,0 18 1,-36-1-16,1-17 15,-18 17-15,-18 0 16,1 18-16,-1 0 16,-35-17-16,36 34 15,-1-17-15,0 18 0,1 0 16,17-1-16,0 36 16,0-18-16,17-17 15,1 17-15,0-17 0,52 17 16,-35-35-16,36 0 15,-53 0-15,-1 0 16</inkml:trace>
  <inkml:trace contextRef="#ctx0" brushRef="#br0" timeOffset="31597.0479">23442 3863 0,'18'18'15,"-18"17"-15,0 18 16,0-18-1,17-17-15,-17 35 16,0-36-16,18-34 31,-18-36-31,18 17 16,-1-34 0,1 52-16,0 1 0,-18-1 15,17 18-15,-17 35 16,0 0-1,0-17-15,18 35 16,-18-35 0,17-18-1,1-18-15,0 0 16,-1 1-16,1-19 0,0 19 16,-1-1-16,1 1 0,0-1 15,35 18-15,-36 0 16,1 35-1,-1-17-15,-17-1 16,0 1-16,18 0 0,-18 17 16,0-17-16,0 17 15</inkml:trace>
  <inkml:trace contextRef="#ctx0" brushRef="#br0" timeOffset="31877.7956">24024 3898 0,'-17'-17'16,"34"34"-16,-52-34 0,35 52 15,0-18-15,18 19 16,-18-19-16,17 19 16,36-19-16,-35 1 15,35-18-15,-36-18 16,19 1-1,-19-19-15,-17 1 16,-17 17-16,-1 1 16,0-1-16,1 1 0,-36-1 15,35 18-15,0 0 16,36 0 0</inkml:trace>
  <inkml:trace contextRef="#ctx0" brushRef="#br0" timeOffset="32109.4105">24324 4092 0,'0'-17'16,"0"-1"0,-18-35-1,18 18-15,18-18 16,0 35-16,-18-17 15,17 17-15,1 1 16,0 17-16,-18 17 16,17 1-16,-17 0 15,18-1 1</inkml:trace>
  <inkml:trace contextRef="#ctx0" brushRef="#br0" timeOffset="32543.188">24571 3863 0,'0'18'16,"0"-1"-16,0 1 15,0 17-15,18 0 16,-1 1-16,1-19 16,35-17-16,-36 18 15,19-36 1,-19 1-16,-17-1 15,0 0-15,18 1 16,-18 34 0,18 19-16,-18-1 15,17 71 1,-17-36-16,18 54 16,-18-71-16,0 0 0,18 35 15,-18-53-15,-18-17 16,0-1-16,-17-17 15,0-17-15,-18-36 16,18 18-16,17-1 16,18 1-16,0 0 15,53-53-15,-18 52 16,71-17-16,-53 36 16,35-19-1,-35 36-15,0-17 16,-35 17-16,-18-18 15</inkml:trace>
  <inkml:trace contextRef="#ctx0" brushRef="#br0" timeOffset="33044.5205">25929 3722 0,'-35'-18'16,"70"36"-16,-88-36 0,36 36 0,-19 17 16,19 0-16,-1-17 15,18 17-15,0 1 0,18-1 16,17 35-16,0-52 16,36 17-16,-18-17 15,-18 0 1,18-18-16,-18 0 0,0 0 15</inkml:trace>
  <inkml:trace contextRef="#ctx0" brushRef="#br0" timeOffset="33331.9255">26194 3951 0,'0'18'0,"17"-18"15,19 0-15,34-18 16,-34 0-16,34-17 15,-35 18-15,-17-36 16,-18 35-16,0 0 16,-35 1-16,17-1 15,-35 18-15,18 18 16,17-1-16,1 1 0,17 0 16,0 52-16,0-52 15,70 35 1,-35-53-16,54 35 15,-36-35-15,-1-18 16,-16 18-16,-1-17 0,18-19 16</inkml:trace>
  <inkml:trace contextRef="#ctx0" brushRef="#br0" timeOffset="33560.5755">26811 3440 0,'0'0'15,"18"88"-15,-18-18 0,0-17 0,17 18 16,19 52-16,-19-52 16,1-18-16,0 0 15,-1-18-15,19 36 16,-36-54-16,17 1 15,1-18-15</inkml:trace>
  <inkml:trace contextRef="#ctx0" brushRef="#br0" timeOffset="33755.9159">27182 3440 0,'0'0'0,"0"70"16,0-17-16,17 18 0,-17-1 16,18 1-16,-1-1 0,-17 1 15,18-1-15,0 54 16,-18-89-16,0 18 16,0-18-16</inkml:trace>
  <inkml:trace contextRef="#ctx0" brushRef="#br0" timeOffset="39511.5078">4322 16069 0,'0'18'63,"0"17"-48,0-17-15,17 70 16,-17-53-16,0 71 16,-17-53-16,17 53 15,0-53-15,17 17 16,-17-35-16,18 36 15,-18-53-15,17 17 16,-17-17 0,18-18-1,-18 17-15,18-17 16,-1 18-16,1-18 16,17 17-1,-17-17-15,17 0 0,36 0 16,-36 0-1,0 0-15,18 0 0,0 0 16,0 18-16,53-18 16,-53 18-16,0-18 0,0 0 15,35 0-15,-35 0 16,17 0 0,-34 0-16,-1 0 0,18-18 15,-18 18-15,0 0 16,-17 0-16,0-18 15,-1 1-15,1 17 16,-18-18 62,0 1-62,0-1-16,0-17 0,0-18 15,0 17 1,-18-52-16,18 35 16,-17-17-16,17 17 15,0 0-15,0 0 0,0-35 16,0 53-16,0-71 16,0 70-1,0-17-15,0 36 16,0-1-16,17 1 0,-17-1 15,18 18-15,-18-18 16,-18 18 62,-17-17-62,0 17-16,-1 0 0,1 0 15,-88-18-15,52 18 0,-17 0 16,-18 0-16,0 0 16,-17 18-16,-1 17 0,1-17 15,-106 34-15,123-34 16,35 0-16,18-1 16,18-17-16,0 18 15</inkml:trace>
  <inkml:trace contextRef="#ctx0" brushRef="#br0" timeOffset="42670.3315">15840 15946 0,'-18'0'0,"0"0"15,1 0-15,-1 0 16,1-18 0,-36 18-16,35 0 15,-53 0 1,36 0-16,-71 18 15,53-18-15,-52 0 16,34 0-16,0 0 0,1 0 16,-71 0-1,70 17-15,-70 1 16,71-18-16,17 0 0,0 17 16,-18 1-16,36-18 15,17 0-15,1 0 0,-1 0 16,18 18-1,0-1 32,0 19-31,18-19-16,-18 19 16,17-19-16,19 54 15,-36-36-15,35 53 16,-35-35-16,17-18 15,1 18-15,0-17 0,-1 52 16,1-71-16,0 19 16,-1-19-16,1 1 15,0-18 1,17 0-16,-18 0 16,1 0-16,0 0 0,17 0 15,0 18-15,36-18 16,-36 0-16,0 17 15,18-17-15,-17 18 0,69 0 16,-34-18-16,0 17 16,70 1-16,-71-18 15,89 18-15,-88-18 16,52 17-16,-70-17 16,35 0-1,-53-17-15,1 17 0,-19 0 16,1 0-16,-18-18 15,18 18 17,-18-18 15,-18-17-32,18 0-15,-18-36 16,18 18-16,-17-53 15,17 53-15,-18 1 16,18-1-16,0 17 0,0-34 16,0 35-16,0 17 15,-18 0-15,18-17 0,0 17 16,0 1 0,0-1-16,-17 18 15,-1-18-15,0 18 16,1 18-16,-1-18 15</inkml:trace>
  <inkml:trace contextRef="#ctx0" brushRef="#br0" timeOffset="72499.4959">22154 5521 0,'-35'-18'16,"70"36"-16,-105-36 0,-18 18 16,52 0-16,-52 36 15,53-19 1,-18 36-16,35-18 16,18 54-16,0-36 15,18 35-15,0-53 16,70 36-1,-35-36-15,0-17 0,0-1 16,0-17-16,35 18 16,-53-18-16,-17 0 15,-1 0-15,1 0 0,-36 0 16,1 0 0</inkml:trace>
  <inkml:trace contextRef="#ctx0" brushRef="#br0" timeOffset="73185.8144">22737 5062 0,'-18'0'31,"0"18"-15,1-18-16,-1 18 15,0-1-15,-17 1 0,0 17 16,0-35-16,17 35 15,0-17-15,18 0 16,0-1-16,0 1 16,18 17-1,35 1-15,-36-19 16,36 19-16,-35-19 16,35 18-1,-35-35-15,-18 18 0,17-18 0,-34 0 31</inkml:trace>
  <inkml:trace contextRef="#ctx0" brushRef="#br0" timeOffset="73523.2104">22860 5256 0,'18'0'15,"-1"0"1,19 0-1,-19 0-15,18 0 16,-17 0-16,17-17 0,-17 17 16,-18-18 15,-18 18-15,1 0-16,-1 0 15</inkml:trace>
  <inkml:trace contextRef="#ctx0" brushRef="#br0" timeOffset="73845.5649">22948 5062 0,'0'0'0,"0"18"31,0 17-31,0-17 16,0 17-1,0-17-15,0-1 0,0 19 16,0-19-16,18 19 16,-1-19-16,1 1 0,17 0 15,-17-1-15,17 1 16,-17-18-16,0 0 15,-18-18 17</inkml:trace>
  <inkml:trace contextRef="#ctx0" brushRef="#br0" timeOffset="74336.2067">23248 5062 0,'0'0'0,"0"-17"16,0 34 15,18 1-15,-1 0-16,19-1 15,-1 1 1,18 17-16,-18-17 15,18 17-15,-35-17 16,17-1-16,-17-17 16,-36 18 31,0 0-32,1-1-15,-1 19 16,0-19-16,1 1 0,-1 35 15,18-36-15,-35 19 16,17-19 0</inkml:trace>
  <inkml:trace contextRef="#ctx0" brushRef="#br0" timeOffset="80175.8064">24359 5715 0,'18'0'16,"0"0"-16,52-18 15,-35 18-15,36-17 16,-36 17-16,-17 0 0,35 0 16,-36 0-1,1 0-15,-18 17 16,-35 1-1</inkml:trace>
  <inkml:trace contextRef="#ctx0" brushRef="#br0" timeOffset="80319.6864">24483 5838 0,'0'0'0,"17"0"16,19 0-1,-1 0-15,36-17 16,-36 17-16,-18 0 15,54 0-15,-53 0 16,-1 0-16</inkml:trace>
  <inkml:trace contextRef="#ctx0" brushRef="#br0" timeOffset="81254.3569">25894 5786 0,'18'-18'15,"-18"0"-15,0 1 16,-18 17-16,0-36 15,1 36-15,-36-17 16,35-1-16,-17 18 0,0 0 16,17 0-16,-17 18 0,-18 17 15,35 0 1,-17 36-16,35-36 16,0 36-1,17-36-15,36 36 16,-17-54-16,34 1 15,-35-18-15,18-18 16,-35 1-16,17-19 16,-35 19-16,0-54 15,0 53-15,-17-52 16,-1 52-16,18 1 16,-18 17-16,18-18 0,0 36 15,18-1 1,0 18-16,17 18 15,0-35-15,36 17 16,-36-17-16,36 0 16,-36-18-1,0 17-15</inkml:trace>
  <inkml:trace contextRef="#ctx0" brushRef="#br0" timeOffset="81770.803">26405 5098 0,'-17'0'31,"-1"17"-31,-17 1 16,17-18-16,-17 35 15,17-17-15,1-1 16,-1 19-16,0-19 0,18 19 15,0-19-15,18 36 16,0-17-16,35-1 16,-18-18-1,18 19-15,-18-36 16,-17 35-16,-1-35 16,-17 18-16</inkml:trace>
  <inkml:trace contextRef="#ctx0" brushRef="#br0" timeOffset="82049.0763">26529 5362 0,'18'-17'32,"-1"17"-32,18 0 15,-17 0-15,0-18 0,35 18 16,-36 0-16,1 0 16,0 0-16,-18-18 15,-18 18 16</inkml:trace>
  <inkml:trace contextRef="#ctx0" brushRef="#br0" timeOffset="82338.2677">26688 5115 0,'0'36'16,"0"-72"-16,0 89 0,0-18 15,-18 1-15,18-19 16,0 19-16,0-19 0,0 19 16,18 17-1,-1-36-15,19 18 16,-19-17-16,36-18 15,-35 18-15,17-18 16,-17-18-16,-18 0 16</inkml:trace>
  <inkml:trace contextRef="#ctx0" brushRef="#br0" timeOffset="82765.8779">26917 5151 0,'18'0'47,"-1"17"-32,1 1 1,17-1-16,-17-17 0,35 36 16,-18-19-16,18 1 15,-18-18-15,-17 0 16,17 0-16,-35 18 0,18-18 31,-36 0-31,0 17 16,1 1-16,-18 17 15,17-17-15,-17 35 16,35-36-16,-36 54 16,19-53-1</inkml:trace>
  <inkml:trace contextRef="#ctx0" brushRef="#br0" timeOffset="88160.7819">21837 6403 0,'18'0'31,"35"0"-15,-18 0-16,53 0 15,-35 0-15,70 0 16,-70 0-16,0 0 0,18 35 16,-1-17-1,-34-1-15,17-17 16</inkml:trace>
  <inkml:trace contextRef="#ctx0" brushRef="#br0" timeOffset="88888.7159">25647 6315 0,'-18'0'16,"18"17"-16,18-17 15,17 18 1,1-18-16,52 18 16,-35-18-1,52 0-15,-34 0 16,0 0-16,-1 0 0,-17 0 16,35 0-16</inkml:trace>
  <inkml:trace contextRef="#ctx0" brushRef="#br0" timeOffset="114864.7815">19138 7567 0,'0'-18'15,"-17"18"-15,17-17 16,-18-1-16,0 1 15,-17 17-15,-18-18 16,18 18-16,0 0 16,-18 18-16,17-1 15,-17 1-15,18 17 0,0-17 16,-18 70-16,35-53 16,18 71-16,0-71 15,71 54-15,-36-37 16,71 1-1,-53-35-15,70 0 16,-87-1-16,17-17 16,-18 0-16,-18 0 0,1 0 15,0 0-15,-18-17 16</inkml:trace>
  <inkml:trace contextRef="#ctx0" brushRef="#br0" timeOffset="115605.606">18680 7197 0,'0'17'16,"-18"-17"-1,18-17 17,35-36-17,-17 35-15,0-17 0,-1 0 16,1 17-16,-18-17 0,35 17 15,-17 18 1,-1 35 0,1-17-16,0 17 15,-1-17-15,1 17 0,0-17 16,34 17-16,-16-35 16,-19 18-16,1-18 15,0 0-15,-1-18 16,1 0-1,-18-17-15,0-18 0,0 36 16,0-36-16,0 35 16,0 0-1,-18 18-15</inkml:trace>
  <inkml:trace contextRef="#ctx0" brushRef="#br0" timeOffset="117907.5751">19756 7003 0,'17'0'16,"1"-36"-16,-1 36 16,1-17-16,-36 34 31,-17 19-15,0-1-16,-36 18 15,36-36-15,-35 36 16,34-17-16,-17-1 15,36-17-15,17 17 16,0-17-16,53 17 16,-18-18-16,35 19 15,-34-19-15,17 1 16,-36 0-16,1-18 16,0 17-16,-36 1 15,0-18 1</inkml:trace>
  <inkml:trace contextRef="#ctx0" brushRef="#br0" timeOffset="118163.756">19861 7250 0,'36'17'16,"-19"-17"-16,36 0 15,-17-17-15,34 17 16,-52-18-16,17 18 16,-17 0-16,-18-18 15,-18 18 1,-17 0-16</inkml:trace>
  <inkml:trace contextRef="#ctx0" brushRef="#br0" timeOffset="118418.9341">20003 7056 0,'-18'17'15,"18"1"1,0 35-16,-18-18 16,18 53-16,0-52 15,0-1-15,18 18 16,0-36-16,-1 1 16,1-18-16,17 0 0,0-18 15,-17 1 1,0 17-16,-1-18 0</inkml:trace>
  <inkml:trace contextRef="#ctx0" brushRef="#br0" timeOffset="118869.148">20302 7020 0,'-17'-17'16,"34"34"31,1 1-32,0 17-15,-1-17 16,36 17 0,-18-17-16,36-1 0,-53 1 15,17 0-15,-17-18 16,-18 17-1,-18 1-15,-35 17 16,18-17-16,-18 35 16,35-36-16,-17 36 15,17-17-15,-17 17 16</inkml:trace>
  <inkml:trace contextRef="#ctx0" brushRef="#br0" timeOffset="125710.1431">20920 7691 0,'0'0'0,"17"0"0,36-18 16,-17 18-16,16-18 15,-16 1-15,17 17 16,-18-18 0</inkml:trace>
  <inkml:trace contextRef="#ctx0" brushRef="#br0" timeOffset="125835.9756">21043 7867 0,'0'0'15,"53"0"-15,-18 0 0,18-18 16,-17 1-16,-1 17 16,0-18-16</inkml:trace>
  <inkml:trace contextRef="#ctx0" brushRef="#br0" timeOffset="126132.4686">21678 7673 0,'0'0'15,"18"0"1,52 0 0,-34 0-16,52-18 15,-35 18-15,-18 0 0,-17 0 16,17 0-16,0 0 16</inkml:trace>
  <inkml:trace contextRef="#ctx0" brushRef="#br0" timeOffset="126495.4354">21766 7232 0,'0'0'0,"0"18"0,18 35 16,-18-18-16,18 53 15,-1-17-15,1 34 16,0-34 0,-1-18-16,1 17 0,17 19 15,-17-36-15,-1-1 16,1-16-16,0-19 15,-1 1-15,1 0 0,0-18 16,-1 0 0,1-18-16,17 0 15,-17 1-15,-1 17 16,-17-18-16</inkml:trace>
  <inkml:trace contextRef="#ctx0" brushRef="#br0" timeOffset="127210.386">22613 7814 0,'0'0'0,"-18"-35"0,1 35 16,17-18-16,-35 18 15,17 18-15,0-1 16,1 1-16,-1 0 0,0 17 16,1-17-16,17 52 15,0-17-15,17-35 16,19 17-16,-1-35 15,0 0-15,0 0 0,-17-18 16,35-17-16,-35 17 16,-18-34-1,0 34-15,0-17 16,-18 35-16,0-18 16,18 36-16,0 35 15,18-18-15,35 0 16,-18 0-16,36-17 15,-36 0 1,36-18-16,-54 0 16,-17-18-16</inkml:trace>
  <inkml:trace contextRef="#ctx0" brushRef="#br0" timeOffset="127633.5041">23001 7938 0,'0'17'15,"0"1"-15,0-1 16,0 19-16,0-19 15,0 1-15,0-36 32,0-35-17,18 36-15,-1-54 16,-17 36 0,36-18-16,-19 35 0,19 1 15,-19 17-15,1 0 16,17 17-16,-35 1 15,18 35-15,-18-18 16,17 1-16,-17-19 0,0 1 16,0 17-1,0-17-15,0-1 16</inkml:trace>
  <inkml:trace contextRef="#ctx0" brushRef="#br0" timeOffset="128078.1864">23407 7161 0,'0'0'0,"0"18"15,0 0-15,17 88 16,-17-36-16,18 89 16,-18-71-16,18 71 15,-18-89-15,0 1 16,0-36-16,0 0 0,0 1 15,0-19-15,17-34 16,-17-1-16,0 0 16,18-17-16,0 0 0,17-18 15,-17 35-15,17 1 16,-18 17 0,19 17-16,-36 19 15,17 17-15,1-18 16,-18 35-16,0-52 15,0 17-15,18-17 0,-18 0 16</inkml:trace>
  <inkml:trace contextRef="#ctx0" brushRef="#br0" timeOffset="129837.0188">24483 7144 0,'0'0'15,"-71"17"-15,54 1 0,-54 53 16,36-18-16,-1 70 16,36-52-16,0 105 15,18-106-15,35 89 16,-18-106-1,1 0-15,34 35 16,-35-52-16,36-1 16,-53-35-16</inkml:trace>
  <inkml:trace contextRef="#ctx0" brushRef="#br0" timeOffset="130303.7917">24888 7479 0,'0'18'16,"0"17"-16,0 71 15,-17-53-15,17-1 16,17 1-16,-17 0 0,36 36 15,-19-54 1,1-18-16,35 19 16,-35-36-16,17-18 15,-35 0-15,18-17 16,-18 0-16,0 17 0,0 1 0,17-1 16,1 36-1,17 35 1,-17-36-16,52 18 15,-34-17-15,52 0 16,-53-18-16,36-18 16,-54-17-16,-17 17 15,0-17-15,0 0 16,-35-1-16,17-17 0,-17 0 16,-18-35-16,35 53 15,1 0-15,-1 17 0,18 0 16,-17 18-16</inkml:trace>
  <inkml:trace contextRef="#ctx0" brushRef="#br0" timeOffset="130793.2058">25806 8008 0,'-18'0'16,"36"0"-16,-54 0 15,19 18-15,-1-1 16,1 19 0,17-19-16,17 19 15,1-19-15,35 1 16,-18-18-16,36 0 16,-54 0-16,1 0 15,-1 0-15,-34 0 31</inkml:trace>
  <inkml:trace contextRef="#ctx0" brushRef="#br0" timeOffset="132772.6037">26317 7408 0,'36'-17'32,"34"17"-32,-35-18 15,54 18-15,-37 0 16,-16-18-16,-1 18 0,-17 0 16,-1 0-1</inkml:trace>
  <inkml:trace contextRef="#ctx0" brushRef="#br0" timeOffset="133166.8727">26335 7426 0,'0'0'0,"0"-18"0,0 36 63,0 0-48,18-1-15,-18 19 0,0 34 16,17-17-16,-17 53 16,18-53-1,-18 17-15,0 1 0,17 52 16,-17-70-16,18 53 15,-18-71-15,18 18 16,-1-35 0,1-18-16,-18 18 0,35-18 15,1-18-15,16 0 16,-16 1-16,34 17 16,-52 0-16,17 17 15,-17-17-15,-1 36 16</inkml:trace>
  <inkml:trace contextRef="#ctx0" brushRef="#br0" timeOffset="140598.0251">27270 7708 0,'-18'-17'15,"-17"17"1,0 0-16,-1 0 16,19 17-16,-19 1 0,19-1 15,-1 1-15,-17 53 16,35-54-16,0 72 16,17-72-16,19 54 15,17-54-15,-18 1 0,53 0 16,-53-1-16,1-17 15,-1 0-15,-17 0 16,-1 0-16,-17-17 16</inkml:trace>
  <inkml:trace contextRef="#ctx0" brushRef="#br0" timeOffset="142460.1643">27764 7232 0,'0'0'15,"0"-18"-15,-18 36 31,0 0-31,1-1 16,-36 36-16,35-35 16,-35 17-16,36 0 15,-19 1 1,36-19-16,0 19 16,18-36-16,0 17 15,35 1-15,-36-1 16,18 1-16,-17 0 15,0-1-15,-18 1 16</inkml:trace>
  <inkml:trace contextRef="#ctx0" brushRef="#br0" timeOffset="142737.4019">27852 7444 0,'17'0'15,"1"-18"-15,17 18 16,-17 0-16,17-18 15,-17 1 1,0 17 0,-1 0-16,-34 0 15</inkml:trace>
  <inkml:trace contextRef="#ctx0" brushRef="#br0" timeOffset="143032.9233">27975 7250 0,'0'0'0,"18"17"15,-18 1-15,0 0 16,0-1-16,0 1 0,0 17 15,0-17-15,-18 17 16,18-17-16,0 17 16,0-17-16,18-1 15,0 1-15,17-18 16,-18 0-16,1 0 0,0 0 16,-1-18-1</inkml:trace>
  <inkml:trace contextRef="#ctx0" brushRef="#br0" timeOffset="143443.516">28310 7391 0,'18'0'15,"0"0"1,-1 0-16,1 0 16,0 0-1,17 0-15,-17 0 16,-18-18-1</inkml:trace>
  <inkml:trace contextRef="#ctx0" brushRef="#br0" timeOffset="143760.2053">28610 7267 0,'0'18'31,"0"0"-15,18-1-16,-18 18 16,0-17-16,0 0 0,18 17 15,-18-17 1,0-1 0</inkml:trace>
  <inkml:trace contextRef="#ctx0" brushRef="#br0" timeOffset="144128.8792">28716 7197 0,'18'0'31,"-1"17"-15,19 1-16,-19-18 16,19 18-16,-19-1 15,19 1-15,-19-18 16,36 18 0,-35-1-16,-1-17 15,1 18-15,-18-1 16,0 1-16,-18 0 15,1-1-15,-1 1 16,0 0 0,1 17-16,17-17 15,-18-1 1,18 1-16,-17-18 16</inkml:trace>
  <inkml:trace contextRef="#ctx0" brushRef="#br0" timeOffset="144723.3033">29104 8096 0,'0'0'0,"0"18"31,0 17-31,0-17 15,0 17-15,0-17 16,-35 17-16,17 0 16,1-17-16,-19 0 0,1-1 15</inkml:trace>
  <inkml:trace contextRef="#ctx0" brushRef="#br0" timeOffset="146960.8889">29545 7867 0,'18'0'15,"35"18"1,0-1-16,-18 1 0,18 17 16,0-17-16,0 17 0,-18-17 15,53 35-15,-53-36 16,1 19-16,-19-19 15,-17 1-15,0-1 16,-17-17 0,-1-17-16</inkml:trace>
  <inkml:trace contextRef="#ctx0" brushRef="#br0" timeOffset="147206.5422">30021 7691 0,'0'17'15,"-17"1"-15,-1-1 16,0 36-16,1-17 0,-54 70 16,36-54-16,-53 37 15,53-36-15,-18-18 16,35 0-16,-17-17 0,-1 17 15,19-35-15,34 0 16,1-18 0</inkml:trace>
  <inkml:trace contextRef="#ctx0" brushRef="#br0" timeOffset="147821.6754">30427 7303 0,'-18'0'31,"-17"17"-15,18 1-16,-19-1 16,19 19-16,-1-19 0,0 19 15,18-19-15,0 19 0,0-19 16,0 18-16,18-17 0,0 0 16,35 17-16,-36-35 15,18 18 1,-17-1-16,0-17 15</inkml:trace>
  <inkml:trace contextRef="#ctx0" brushRef="#br0" timeOffset="148043.8859">30515 7479 0,'18'0'16,"35"0"-1,-18 0-15,0 0 16,-17 0-16,35 0 16,-35 0-16,-36 0 31,0 0-31</inkml:trace>
  <inkml:trace contextRef="#ctx0" brushRef="#br0" timeOffset="148333.6563">30603 7338 0,'-17'35'16,"17"-17"-16,0 17 0,0 0 15,-18 1-15,18-19 16,18 1-16,-18-1 16,0 1-16,35 17 15,-17-17-15,17 0 16,0-18-16,1 0 15,-19 0-15,1 0 16,0-18-16,-18 0 16</inkml:trace>
  <inkml:trace contextRef="#ctx0" brushRef="#br0" timeOffset="148760.2901">30850 7338 0,'18'0'31,"0"17"0,-1 1-31,1 0 16,17-1-16,-17 1 16,17 17-16,-17-17 15,17 0-15,-17-18 16,-1 17-1,-17 1-15,-17-1 16,-1 1 0,-17 17-16,0-17 15,-1 0-15,19-1 16,-1-17-16,18 18 16,-18 0-16</inkml:trace>
  <inkml:trace contextRef="#ctx0" brushRef="#br0" timeOffset="149657.0688">31203 7320 0,'0'-17'0,"18"-1"31,-1 18-15,1 0-16,35 0 16,-35 0-16,35 0 15,-36 0-15,1 18 16,0-18-1,-18 17 1,0 1-16,0 17 16,0 18-1,0-18-15,17 1 0,-17 16 16,18 54 0,-18-35-16,0 88 15,0-89-15,17 18 16,-17-17-16,0-1 0,18 54 15,-18-89-15,18 36 16,-18-54-16,0 1 16,-18 0-16,0-18 15,18-18-15,-52 0 16,34 1-16,-53-19 16,36 36-16,-18-17 15,18 17-15,0 0 16</inkml:trace>
  <inkml:trace contextRef="#ctx0" brushRef="#br0" timeOffset="151648.0036">32068 7902 0,'17'0'16,"1"0"-16,17-17 0,0 17 15,1 0-15,17-18 16,-1 18-16,-16-18 0,17 18 16,-18-17-16,-17 17 0</inkml:trace>
  <inkml:trace contextRef="#ctx0" brushRef="#br0" timeOffset="151836.3053">32297 7726 0,'0'0'0,"17"53"0,1-18 15,-18 0-15,0 1 16,18-1-16,-18 0 0,17 0 0,1 18 15,0-17 1,-1-1-16,-17-17 16,18-18-16</inkml:trace>
  <inkml:trace contextRef="#ctx0" brushRef="#br0" timeOffset="152210.2989">32597 7532 0,'17'123'16,"-34"-246"-16,52 317 0,-35-124 15,18-17-15,-18 18 0,17 35 16,1-71-16,-18 0 15,0-17-15,18-36 16,-18-17 0,35-18-16,-18 35 15,1 1-15,17 17 16,1 17-16,-19 1 16,1 35-16,-18-18 15,0 18-15,0-35 16,-18-1-16,1-17 0,-1 18 15,0-18-15,1 0 0,-19-18 16,19 1 0</inkml:trace>
  <inkml:trace contextRef="#ctx0" brushRef="#br0" timeOffset="152459.4636">33020 8079 0,'0'0'0,"0"17"16,-18 19 0,18-19-16,18 1 15,17 17-15,-17-35 16,52 18-16,-52-18 15,17 0-15,-17 0 0,0-18 16,-18 0 0</inkml:trace>
  <inkml:trace contextRef="#ctx0" brushRef="#br0" timeOffset="152822.8338">33143 7250 0,'0'0'15,"18"17"1,35 36 0,-18 0-16,54 53 15,-54-36-15,71 89 16,-71-88-16,18 105 16,-36-88-16,1 71 15,-18-88-15,-35 70 16,17-88-16,-52 53 15,17-71-15,-35 53 16</inkml:trace>
  <inkml:trace contextRef="#ctx0" brushRef="#br0" timeOffset="160306.1856">19050 10142 0,'0'18'15,"18"-18"17,-18-18 14,17-17-30,-17 0-16,0-53 16,0 35-16,0 0 0,-17-71 15,17 54-15,-36-89 16,19 88-16,-19-70 16,19 71-1,-1-36-15,1 71 16,-1-36-16,18 53 15,0 1-15,18 17 63,-1 0-47,18 0-16,-17 0 0,17 17 15,1-17-15,69 18 0,-34 0 16,70-18-1,-88 0-15,18 0 0,17 17 16,-71 1-16,19 0 16,-19-18-16,-17 17 15,-17 1 1,-1 17 0,0 1-1,18 34-15,0-35 16,0 18-16,18-17 0,0-19 15,-1 18-15</inkml:trace>
  <inkml:trace contextRef="#ctx0" brushRef="#br0" timeOffset="170689.2653">19473 10019 0,'0'-18'15,"0"1"17,0 34-1,0 19-16,0-19-15,18 36 16,-18-18-16,18 1 16,-1-19-16,1 1 15,0 0-15,17-18 16,-18 0-16,-17-18 0,36 0 16,-19-17-1,-17 17-15,18-35 16,-18 18-1,0 18-15,0-1 0,-18 0 16,18 36 0,18 17-1,0 0 1,-1 1-16,-17-19 16,18 19-16,-18-19 15,18 19-15,-18-19 16,0 1-16,0-1 15,-18 19 1</inkml:trace>
  <inkml:trace contextRef="#ctx0" brushRef="#br0" timeOffset="180355.1401">20302 9648 0,'18'0'31,"17"0"-31,1 0 16,16-17-1,-16 17-15,-1 0 16,-17 0-16,-1 0 16,1 0-16,-18 17 15,-18 1-15</inkml:trace>
  <inkml:trace contextRef="#ctx0" brushRef="#br0" timeOffset="180509.5509">20391 9807 0,'0'0'15,"17"0"-15,18 0 0,-17 0 0,17 0 16,18 0-16,-35 0 16,0 0-16</inkml:trace>
  <inkml:trace contextRef="#ctx0" brushRef="#br0" timeOffset="200685.3043">22225 9578 0,'-18'0'0,"1"0"16,-1 0-1,-70 0-15,53 18 16,-36-18-16,18 17 0,-88 18 16,70-17-16,19 0 15,-19 17-15,0 0 0,19 1 16,-1 17-16,53-18 15,0-18-15,17 1 16,71 17-16,-35-17 16,18-18-16,35-18 15,0-17 1,-89 17-16,1 1 0,-36-18 16,1-1-16,-54 1 15,36 17-15,-1 18 16,1 0-16,0-17 0,17 17 15,1 0-15</inkml:trace>
  <inkml:trace contextRef="#ctx0" brushRef="#br0" timeOffset="201125.4741">22754 9084 0,'0'0'16,"0"-35"-16,-17 35 0,-1 0 16,-17 35-16,17 0 15,0 1-15,-17 105 16,17-53-16,1 0 15,-1 18-15,18 0 0,18 88 16,-1-106-16,19-17 16,-1-1-16,0-17 0,36 18 15,-36-36-15,0-18 16</inkml:trace>
  <inkml:trace contextRef="#ctx0" brushRef="#br0" timeOffset="203317.1415">23266 9472 0,'0'0'16,"0"-18"-16,17 1 16,-17 34-1,-17 72 1,17-36-16,-18 70 16,18-52-16,0 52 15,0-70 1,18-18-16,17 53 15,-17-70-15,17 0 0,-17-1 16,34-34-16,-16-1 16,-1-35-1,-17 18-15,-1-36 16,-17 54-16,0-19 0,0 19 16,0 34-1,18 1-15,-18 17 16,35 18-16,0-17 0,36 16 15,-36-52 1,54 0-16,-37 0 16,1-70-16,-35 35 15,-18-18-15,0 0 0,0 0 16,-18-18-16,-17 18 0,0-17 16,17 17-16,-17 0 15,17 18-15,-17-1 16,17 36-16,18 18 15,0 35-15,18-18 16</inkml:trace>
  <inkml:trace contextRef="#ctx0" brushRef="#br0" timeOffset="203701.1619">24095 10089 0,'0'0'15,"0"53"-15,0-17 0,35 17 16,-17-36-16,17 18 15,-17-35-15,-1 0 0,18-17 16,-17-18-16,-18 17 16,18-17-16,-18 17 15,0-35-15,0 35 16,0 1-16,0 34 16,0 1-16,0 0 15,17 35-15,1-18 16,0 18-1,-18-36-15,17 19 16,-17-19-16</inkml:trace>
  <inkml:trace contextRef="#ctx0" brushRef="#br0" timeOffset="205002.073">24853 9490 0,'-17'0'0,"17"-18"15,17 18-15,1 0 16,52-18-16,-17 1 16,18 17-1,-53-18-15,17 18 0,0 0 16,-35 18 0</inkml:trace>
  <inkml:trace contextRef="#ctx0" brushRef="#br0" timeOffset="205230.1795">24853 9490 0,'0'0'0,"18"53"15,-1-18-15,1 18 0,-18 35 16,18-35 0,-18 0-16,0 35 15,17-53-15,1 1 0,-18-1 16,18-17-16,35 34 15,-18-34-15,35 0 16,-34-18-16,34 0 16,-34 0-16,-19 0 15,1 0-15</inkml:trace>
  <inkml:trace contextRef="#ctx0" brushRef="#br0" timeOffset="206203.7875">26035 9807 0,'18'0'0,"-36"-35"15,0 17 1,-17 1-1,0 17-15,-36 0 16,18 17-16,-17 36 16,35-35-16,-18 52 15,53-17-15,0 18 16,17-36-16,54 36 16,-18-54-16,-18 19 0,71-19 15,-53-17 1,0 0-16,-36 0 15,1-17-15,-18-1 16,-18 18-16,18-18 16</inkml:trace>
  <inkml:trace contextRef="#ctx0" brushRef="#br0" timeOffset="206648.4689">26476 9313 0,'0'0'0,"-35"36"16,-1-19-16,19 19 15,-18-19-15,17 1 0,-35 35 16,35-36-1,1 36-15,17-35 16,17 35-16,1-36 16,0 1-16,-1-18 0,19 18 15,-19-1-15,18-17 0,1 18 16,-19-18-16,-17 18 16,0-1-1</inkml:trace>
  <inkml:trace contextRef="#ctx0" brushRef="#br0" timeOffset="206848.501">26564 9578 0,'18'0'16,"17"0"-1,0 0-15,36-18 16,-53 18-16,34-17 16,-34 17-16,-18-18 15</inkml:trace>
  <inkml:trace contextRef="#ctx0" brushRef="#br0" timeOffset="207075.6055">26741 9402 0,'-18'35'15,"18"0"-15,-18 18 16,18-18-16,0 36 16,18-36-16,0 18 15,-1-35-15,1-1 0,35-17 16,-36 0-16,1 0 15,0 0 1,-1-17-16</inkml:trace>
  <inkml:trace contextRef="#ctx0" brushRef="#br0" timeOffset="207303.8433">27111 9578 0,'0'0'0,"18"0"0,35 0 16,-18 0-16,18-18 15,-36 18-15,1 0 16</inkml:trace>
  <inkml:trace contextRef="#ctx0" brushRef="#br0" timeOffset="207671.3203">27481 9437 0,'0'17'16,"0"1"0,0 0-1,18 17-15,-18-17 16,18 17 0,-18-17-16,17-1 15,-17 1-15,0-1 0,0 1 16,0 0-16</inkml:trace>
  <inkml:trace contextRef="#ctx0" brushRef="#br0" timeOffset="207977.1342">27587 9384 0,'18'18'15,"0"-18"1,-1 17-16,1-17 16,-1 0-16,19 18 0,-19-18 0,19 17 15,-1 1-15,-17-18 16,-1 18-16,18 17 16,-17-17-16,-18-1 15,0 1-15,0 0 0,-18 17 16,1-18-16,-1 19 15,1-19-15,17 1 16,-18 0-16,18-1 16,0 1-16,18-18 15</inkml:trace>
  <inkml:trace contextRef="#ctx0" brushRef="#br0" timeOffset="208221.7839">28116 10266 0,'0'0'15,"-35"53"-15,0-36 16,-18 36-16,35-35 16,-17 0-16,-18-1 15</inkml:trace>
  <inkml:trace contextRef="#ctx0" brushRef="#br0" timeOffset="208706.3483">28610 9966 0,'18'18'16,"17"-1"-16,36 19 15,-18-19-15,35 36 16,-35-35-16,0 35 15,-18-18-15,-35 0 16,-18-17 0</inkml:trace>
  <inkml:trace contextRef="#ctx0" brushRef="#br0" timeOffset="208893.3463">28928 9984 0,'-53'53'16,"106"-106"-16,-124 141 0,18-18 15,36-34-15,-19 17 16,19-18-16,-1 0 16,18-17-16,-18-18 15</inkml:trace>
  <inkml:trace contextRef="#ctx0" brushRef="#br0" timeOffset="209650.8589">29351 9384 0,'-18'0'15,"1"0"-15,-1 18 16,-35-1 0,36 1-16,-1-1 15,-17 1-15,17 0 0,0-1 16,1 1-16,-1 0 15,18 17-15,18-17 16,17 34-16,0-34 16,-17 0-1,17-1-15,-17 1 0,0 0 0,17 17 16,-35-17 0,-18-18-1</inkml:trace>
  <inkml:trace contextRef="#ctx0" brushRef="#br0" timeOffset="209834.5526">29439 9596 0,'18'0'15,"17"0"-15,-17 0 0,17 0 16,0 0-16,1 0 0,17-18 15,-36 18 1,-34 0 0,-1 0-16</inkml:trace>
  <inkml:trace contextRef="#ctx0" brushRef="#br0" timeOffset="210029.4923">29563 9472 0,'-18'35'0,"18"-17"16,-17 17-16,17 18 15,17-35-15,-17 17 16,18-17-16,-1-1 0,1 1 16,17 0-16,1-18 15,-19 0-15,1 0 0</inkml:trace>
  <inkml:trace contextRef="#ctx0" brushRef="#br0" timeOffset="210284.6706">29757 9507 0,'17'0'15,"1"18"-15,35 0 16,-35-1-16,35 1 15,-36-18-15,18 35 16,-17-35-16,-18 18 16,-18-1-16,18 1 15,-17 0-15,-18-18 0,-1 35 16,19-17 0,17-1-1,-18-17-15</inkml:trace>
  <inkml:trace contextRef="#ctx0" brushRef="#br0" timeOffset="210918.3559">30127 9454 0,'0'-17'0,"0"-1"15,18 18 1,0 0-16,34 0 16,-34 0-1,0 18-15,17-18 0,0 0 16,-17 0-16,0 17 15,-1-17 1,-17 18-16,18 0 16,-18 35-16,0-18 15,0 0-15,17 89 16,-34 34 0,17-69-16,0 105 15,0-124-15,-18 1 0,18 52 16,0-70-16,0 0 15,0-35 1,0-1-16,-17 1 16,-1-36-1,0 1-15,1-1 16,-19-17-16,19 17 16,-1 18-16,0 0 15</inkml:trace>
  <inkml:trace contextRef="#ctx0" brushRef="#br0" timeOffset="211391.1106">30850 10037 0,'36'0'16,"-19"0"-16,19 0 0,-1 0 15,53 0-15,-53 0 16,18 0 0,-35 0-16,-36-18 15</inkml:trace>
  <inkml:trace contextRef="#ctx0" brushRef="#br0" timeOffset="211569.5312">31062 9860 0,'0'106'0,"0"-212"0,0 265 15,0-53-15,35-71 16,1 36-1,-19-54-15,1 1 16,0-18-16</inkml:trace>
  <inkml:trace contextRef="#ctx0" brushRef="#br0" timeOffset="212292.9539">31627 9472 0,'0'0'15,"17"35"-15,-17 36 16,18-18-16,-18 0 15,17 35-15,1-17 16,-18 17-16,18-18 0,-18 1 16,17-1-16,1 19 15,-18-54-15,0 0 16,0-70 0,18-36-1,17 36-15,18-18 16,-18 35-16,36 1 15,-36 17-15,36 53 16,-54-18-16,-17 36 16,0-36-1,-53 18-15,36-36 16,-19 1-16,1-18 0,17 0 16,-35 0-16,36-18 15,-18 1 1,35-1-16</inkml:trace>
  <inkml:trace contextRef="#ctx0" brushRef="#br0" timeOffset="212783.1556">32367 10248 0,'-17'18'31,"17"35"-15,0-18-16,17 18 15,1-18-15,0-17 16,-1-18-16,19 18 0,-1-18 16,0-18-16,0-17 15,-17 17-15,-18-17 16,18-1-16,-1 19 15,-17-1-15,0 0 16,0 36 0,0 0-16,0 35 15,0-36-15,18 19 16,-18-19-16,0 1 0,18 0 16,-18-1-16,17 1 15</inkml:trace>
  <inkml:trace contextRef="#ctx0" brushRef="#br0" timeOffset="213304.6691">32808 9472 0,'0'-35'0,"0"70"0,-17-88 15,34 71 16,19 52-15,-19-34-16,54 87 16,-36-70-16,18 88 15,-18-53-15,-17 71 16,-18-71-16,0 53 16,-18-88-16,1 18 15,-19 17-15,1-70 16,-18 35-16,18-36 15,17 1-15</inkml:trace>
  <inkml:trace contextRef="#ctx0" brushRef="#br0" timeOffset="218643.5806">28575 617 0,'0'18'15,"0"0"1,0 17-16,18 0 0,-18 71 16,17-35-16,1-1 15,-18 18-15,18 124 16,-18-89-16,35 142 15,-35-141-15,17-1 16,-17-17-16,18 0 0,0 52 16,-18-87-16,0 35 15,0-53-15,0-18 16,0-17-16,0-1 16,-18 1-16,0-18 15</inkml:trace>
  <inkml:trace contextRef="#ctx0" brushRef="#br0" timeOffset="219254.7049">25841 2646 0,'18'0'15,"17"0"1,0 0-16,36 0 15,-18 0-15,70 0 16,-52 0-16,17 0 16,0 17-16,0-17 0,159 18 15,-88-18 1,176 18-16,-141-18 16,229 0-16,-211 17 15,0 1-15,-1 0 0,-17-1 16,195 36-16,-195-35 15,194 35 1,-194-53-16,194 0 16,-212-18-16,124-17 15,-194 17-15,17-17 16,-87 17-16,-19 1 16,-17-1-16</inkml:trace>
  <inkml:trace contextRef="#ctx0" brushRef="#br0" timeOffset="221464.0113">25012 2293 0,'0'-18'0,"18"18"15,-1-17 1,1 17 0,17 17-16,-17-17 15,17 18-15,0-18 16,-17 0-16,35 18 15,-18-18-15,0 0 0,1 0 16,34 0-16,-17 0 16,35 17-1,-35-17-15,18 18 16,-36-18-16,53 18 16,-52-1-16,52 1 15,-53-18-15,71 18 16,-53-1-16,0-17 15,-18 0-15,71 0 16,-53 0-16,0 0 16,-18 0-16,0 18 0,53-18 15,-70 17-15,53-17 16,-36 0-16,18 0 16,-18 0-16,0 0 0,54 0 15,-36 0-15,35 0 16,-53 0-16,53 0 15,-53 0-15,54 0 16,-54 0-16,35 0 16,-17 0-16,-17 0 15,-1 0-15,0 0 16,1 0-16,16 0 16,-16 18-16,-19-18 0,36 0 15,-35 0 1,35 0-16,-36 0 15,36-18-15,-35 18 16,17 0-16,-17-17 0,0 17 16,-1 0-16,18-18 15,-17 18-15,0-17 0,17-1 16,-17 18-16,17-35 16,-17 35-16,-1-18 15,1 0-15,0 18 0,17-35 16,-18 35-16,1-18 15,0 1-15,-1-1 0,-17 1 16,18 17-16,0-18 0,-1-17 16,1 17-1,0-17-15,-1 17 16,1 0-16,-1 1 0,-17-1 16,18 0-16,0 1 0,-1-18 15,1-1-15,-18 19 16,18-1-16,-1 0 15,1-35-15,-18 36 16,18-1-16,-18 1 16,17-19-16,1 1 0,-1 0 15,-17 17-15,18-17 16,0 0 0,-1-1-16,1 19 0,0-1 15,-1-17-15,19-18 16,-36 35-16,17-17 15,1 17-15,0-17 16,-1 17-16,1 1 16,-1-36-1,1 35-15,17-17 16,1 35-16,-19-18 0,1 1 16,0-1-16,-1 18 0,1-18 15,-18 1-15,17-1 16,1 18-16,17-18 15,-35 1-15,36-1 16,-19 18-16,19-18 16,-19 18-16,36-17 15,-35 17-15,-1 0 16,19 0-16,-19 0 0,1 0 16,17 0-16,-17 0 15,0 0-15,34-18 16,19 18-1,-36 0-15,1-17 0,34 17 16,1-18 0,-36 18-16,-17 0 0,34 0 15,-34 0-15,17 0 16,1 0-16,17 0 16,-18 0-16,18 18 15,-18-18 1,0 0-16,36 0 15,-53 17-15,52-17 16,-35 0-16,-17 18 16,17-18-16,1 0 0,34 0 15,-35 0-15,1 0 16,-1 0-16,0-18 0,53 18 16,-70 0-16,53 0 15,-36 0-15,35 18 16,-34-18-16,34 0 15,-34 17 1,69-17-16,-52 0 16,71 0-16,-71 0 15,35 0-15,-35 18 16,0-18-16,0 0 0,70 18 16,-70-18-16,18 0 15,-1 0-15,1 0 16,70 0-16,-88 0 15,-18 0-15,-17 0 16,-1 0-16,1 0 16,-36 0-16,-17 0 0</inkml:trace>
  <inkml:trace contextRef="#ctx0" brushRef="#br0" timeOffset="222031.5661">31062 2752 0,'-18'0'15,"1"0"-15</inkml:trace>
  <inkml:trace contextRef="#ctx0" brushRef="#br0" timeOffset="222373.9765">30762 2752 0,'-17'0'0,"34"0"0,-17 0 62,36 0-46,16 0-16,1 0 16,53-18-16,-35 18 15,17 0-15,0 0 16,0 0-16,18 0 0,0 0 15,17 0-15,-17 0 0,124 0 16,-142 0-16,-18 0 16,19 0-16,-72 0 15,-34 18 1,-19-18-16,1 17 0</inkml:trace>
  <inkml:trace contextRef="#ctx0" brushRef="#br0" timeOffset="223086.4119">28452 935 0,'17'-18'32,"18"18"-17,1 0-15,52-17 16,-35 17-1,53-18-15,-71 18 16,36 0-16,-54 0 16</inkml:trace>
  <inkml:trace contextRef="#ctx0" brushRef="#br0" timeOffset="223982.22">27975 741 0,'0'17'16,"18"1"-1,-18 0 1,18 17 0,-18-17-16,35 35 15,-35-36-15,17 1 16</inkml:trace>
  <inkml:trace contextRef="#ctx0" brushRef="#br0" timeOffset="224571.7003">28469 529 0,'0'-35'0</inkml:trace>
  <inkml:trace contextRef="#ctx0" brushRef="#br0" timeOffset="224643.3912">28469 529 0,'0'-88'31,"0"176"-31,0-158 0,18 105 16,-18-17-16,17-1 15</inkml:trace>
  <inkml:trace contextRef="#ctx0" brushRef="#br0" timeOffset="227852.7712">32103 2558 0,'0'0'0,"0"-18"0,-18 18 16,36 0 15,17 18-15,0-1-16,-17 19 0,53-1 16,-36 0-16,18-17 15,0 17 1,-36-17-16,1-1 0,-18 1 0,0 0 15,-18 17 1,1-17-16,-54 17 16,36-35-16,-36 35 15,36-35-15</inkml:trace>
  <inkml:trace contextRef="#ctx0" brushRef="#br0" timeOffset="231116.08">27076 2240 0,'0'-17'0,"-18"17"16,0-18-1,1 18-15,-18-18 16,17 1-16,-17 17 0,-1-18 16,-52-17-16,18 17 15,-1 0-15,0 1 0,-17 17 16,-88-36-1,70 36-15,0 0 0,-123 0 16,105 0-16,19 0 16,-19 0-16,1 18 0,-89 0 15,141-1-15,-87 19 16,105-19 0,0 1-16,0 0 0,0 17 15,18-17-15,35-1 16,-18 18-1,18 1-15,0-19 0,18 19 16,17-1 0,18 18-16,0-18 15,-18-17-15,159 70 16,-35-35 0,-53-36-16,123 54 15,-88-36-15,141 18 16,-123-35-16,0 0 0,-18-1 15,159-17 1,-177 0-16,107-35 16,-107 35-16,-35-18 0,89-35 15,-107 36-15,18-19 16,-70 19-16,17-19 16,-35 19-1,0-18-15,-17-1 16,-36-17-1,18 18-15,-18-18 0,-53-17 16,35 17-16,-70-18 16,53 54-16,-53-19 15,70 36-15,-52 18 16</inkml:trace>
  <inkml:trace contextRef="#ctx0" brushRef="#br0" timeOffset="232190.0317">31380 776 0,'0'-18'15,"-18"18"-15,18-17 0,-53 17 16,18-18 0,-1 18-16,1-17 0,-53 17 15,35-18-15,-70 0 16,52 18-16,-17 0 15,-106 0-15,88 0 16,-17 18-16,-71 17 16,88-35-16,-71 53 15,107-35-15,-18 17 16,35-17-16,0 17 16,35-17-16,0 35 15,18-36-15,0 1 16,36-1-16,-19 1 15,72 35-15,-19-35 16,54 17-16,-36-35 16,-18 18-16,19-1 0,122 18 15,-105-17-15,17 0 16,160 17 0,-142-35-16,0 18 15,18-18-15,-1 0 0,178 0 16,-178 0-16,-17 0 15,106-36-15,-35-17 16,-159 18 0,-35 0-1,-54-36 1,1 36-16,-88-35 0,52 34 16,-17-17-16,-18 18 15,0-18-15,0 18 0,-17 0 0,-1 17 16,-123 0-1,124 18-15,-106 36 16</inkml:trace>
  <inkml:trace contextRef="#ctx0" brushRef="#br0" timeOffset="258044.0278">19703 10654 0,'0'-18'15,"0"36"32,0 0-31,0-1 0,0 18-16,0-17 0,0 0 15,0-1-15,0 1 0,0 0 16,0-1-16,17 1 0,36 35 15,-18-53-15,1 17 16,-1 1-16,18-18 0,53 18 16,-71-18-16,53 0 15,-52 0-15,-19 0 16,18 0-16,-17 0 16,-36 0-1,1-18 1,-1 0-16,-17 1 15</inkml:trace>
  <inkml:trace contextRef="#ctx0" brushRef="#br0" timeOffset="258455.6788">19562 10760 0,'-18'0'16,"36"0"-1,-1-36 1,1 36-16,-1-17 16,19-36-1,-1 35-15,-17 1 16,-18-19 0,17 36-1,-17-17-15,18 34 16,0 1-1,-1 17-15,36 18 16,-35-35-16,17-1 0,-17-17 16</inkml:trace>
  <inkml:trace contextRef="#ctx0" brushRef="#br0" timeOffset="258934.6658">20585 10672 0,'0'0'0,"17"17"16,1 1-1,0-1 1,-18 1-16,17-18 15,1 0-15</inkml:trace>
  <inkml:trace contextRef="#ctx0" brushRef="#br0" timeOffset="259061.5045">20761 10689 0,'18'35'0,"-18"-17"16,17 0-16,-17-1 15,36 1-15</inkml:trace>
  <inkml:trace contextRef="#ctx0" brushRef="#br0" timeOffset="259401.9303">20937 10883 0,'18'35'0,"-36"-70"0,36 88 15,0-35-15,17 17 16,-17-17-16,34-18 16,-34 17-16,17-34 15,-17 17-15,0-36 16,-1 19-16,-17-19 15,0 19-15,-17 17 0,17-18 16,0 1 0,-18 17-16,18 17 15,0 1-15,0-1 0,18 1 16,-18 0-16,17 17 16,1-17-16,0-1 0,-1 1 15,1-18-15</inkml:trace>
  <inkml:trace contextRef="#ctx0" brushRef="#br0" timeOffset="259723.7006">21325 11130 0,'18'106'16,"-36"-212"-16,54 265 16,-19-89-16,1-52 15,-18 17-15,0-17 16,0-36-16,0 1 15,-18-36 1,1 18-16,-1-18 0,18 17 16,-18-34-16,18 17 15,0 0-15,18 18 0,0-1 0,17 1 16,0 35-16,18 0 16,-35 18-16,-18 17 15,17-17-15,-17 35 16,-17-36-16,-1 1 15,1 0-15,-1-1 0,0-17 16,-17 18-16,17-36 16,18 1-16,18-1 15</inkml:trace>
  <inkml:trace contextRef="#ctx0" brushRef="#br0" timeOffset="260045.5577">21696 10918 0,'0'0'16,"-35"71"-16,17-53 0,0 52 15,18-52-15,53 17 16,-35-35 0,17 0-16,0 0 0,-17-17 15,17-19-15,-17 19 0,0-54 16,-18 36-16,0-36 15,-18 36-15,-35-18 16,35 18-16,1 35 16,-1-18-16,0 18 0,1 0 15,17 18-15,0 52 16,0-34-16,35 34 16,-17-35-16,52 36 15,-34-53-15,-19-1 16,19 1-16,-1 0 0</inkml:trace>
  <inkml:trace contextRef="#ctx0" brushRef="#br0" timeOffset="260479.209">22013 10971 0,'0'0'0,"-35"36"15,35-19-15,-18 36 16,18-17-16,18-19 0,0 1 15,-1-1-15,19-17 0,-1 0 16,-17 0-16,17-35 16,-35 18-16,0-19 15,0 19-15,-18-19 16,18 19 0,-17 17-16,17-18 0,17 36 31,18-1-16,-17-17-15,17 18 16,-35 0-16,18-18 16,-18-18 15,-18 0-31,18 1 16,0-1-16,36 0 15,-36 1-15,35-1 16,-17 0-16,17 18 15,0 0-15,-17 0 16,-1 0-16,-17 18 16</inkml:trace>
  <inkml:trace contextRef="#ctx0" brushRef="#br0" timeOffset="260658.6874">22348 10742 0,'0'53'16,"0"-18"-16,0 36 15,0-18-15,0 17 16,0-34-16,18 17 16,-18-36-16,18 18 15</inkml:trace>
  <inkml:trace contextRef="#ctx0" brushRef="#br0" timeOffset="260908.3513">22454 11113 0,'18'0'16,"0"-18"-16,-1 0 16,19 1-1,-19-1-15,1-17 16,-18 17-16,-18 18 15,1 0 1,-19 0-16,36 18 16,-17-1-16,17 19 15,17-1-15,1-17 16,0-1-16,-1 1 16,1-1-16,17-17 0,0 0 15,-17 0-15,17 0 0,-17-17 16</inkml:trace>
  <inkml:trace contextRef="#ctx0" brushRef="#br0" timeOffset="261097.145">22860 10707 0,'0'0'0,"-18"17"15,18 19-15,0-19 16,0 1-16,18-18 16,0 0-16,-1-18 15</inkml:trace>
  <inkml:trace contextRef="#ctx0" brushRef="#br0" timeOffset="261208.7862">22966 10707 0,'0'0'0,"0"17"15,0 1-15,0 0 16,0 17 0,-18-35-16</inkml:trace>
  <inkml:trace contextRef="#ctx0" brushRef="#br0" timeOffset="276051.4311">21572 14799 0,'0'18'16,"0"-1"-1,0 1-15,0 53 16,0-36 0,0 0-16,0 18 0,0 88 15,0-53-15,-17 124 16,17-89-16,-18 124 15,18-106-15,0 89 16,0-124-16,18 105 16,-18-123-16,17 107 15,-17-107-15,0-18 16,0-17-16,0 0 16,18 18-16,-18-54 15,0 1-15,0-36 16,-18-35-1</inkml:trace>
  <inkml:trace contextRef="#ctx0" brushRef="#br0" timeOffset="276553.2416">21431 14958 0,'0'0'15,"18"0"1,17 0-1,-17-18-15,17-35 16,-17 36-16,-1-36 16,-17 35-16,0-17 15,18 52 17,0 36-17,-1-35-15,1 0 16,0-1-16,-1 1 0,1 0 0,17-1 15</inkml:trace>
  <inkml:trace contextRef="#ctx0" brushRef="#br0" timeOffset="277380.2069">22331 14887 0,'0'18'16,"17"17"-1,-17 0-15,0 18 0,0 0 16,0 88-16,0-35 16,0 18-16,-17-1 0,17 18 15,-35 159-15,35-176 16,0 105-16,0-141 15,35 71 1,-18-106-16,1 35 16,0-53-16,-18 18 15,0-35-15,0-1 16,0-34-16,-18-18 16</inkml:trace>
  <inkml:trace contextRef="#ctx0" brushRef="#br0" timeOffset="277820.8786">22172 14993 0,'18'-18'31,"-1"-17"-31,1 18 16,17-36-1,-17 35-15,0 0 16,-1 1-16,1 17 0,-18-18 16,17 18-16,1 18 15,-18 17 1,18-17-16,-18-1 15,17 19 1,1-1-16,-18-18 0</inkml:trace>
  <inkml:trace contextRef="#ctx0" brushRef="#br0" timeOffset="278271.0759">22384 16810 0,'-18'35'15,"18"0"-15,18 36 16,-18-36-16,35 18 16,-35-18-16,18 1 15,-18-1-15,17 18 16,-17-35-16,0 17 16,0-18-16,-17-17 15</inkml:trace>
  <inkml:trace contextRef="#ctx0" brushRef="#br0" timeOffset="278783.3966">23195 15028 0,'0'36'15,"0"-72"-15,18 107 0,-18-18 0,35 106 16,-17-71-16,-1 35 15,-17 18-15,0 0 16,0 159-16,-17-176 16,34 87-16,-17-122 15,18 52-15,0-88 16,-18 35-16,0-70 16,0-1-1,0-34-15,-18-1 16</inkml:trace>
  <inkml:trace contextRef="#ctx0" brushRef="#br0" timeOffset="279176.4423">23001 15064 0,'0'0'16,"18"0"-16,-1-18 15,-17 0 1,18 1-1,-18-1-15,0 0 16,18 18-16,-18-35 16,17 35-16,1-17 15,0-1 1,-1 18-16,1 0 16,0 0-16,-1 0 15,1 18-15,35-1 16,-18 1-1</inkml:trace>
  <inkml:trace contextRef="#ctx0" brushRef="#br0" timeOffset="279665.2424">24042 15011 0,'0'0'0,"17"17"0,-17 19 16,18 34-16,-18-17 0,35 141 15,-35-88-15,18 176 16,-18-141-16,18 18 16,-18-18-16,17-17 0,19 87 15,-19-123-15,18 36 16,-17-71-16,0 17 16,-18-52-16,0 0 15,-18-36-15,0-35 16</inkml:trace>
  <inkml:trace contextRef="#ctx0" brushRef="#br0" timeOffset="280033.0359">24112 14940 0,'0'0'0,"0"-17"0,18-1 15,-18 0-15,18-17 16,-18 17-16,0 1 0,17-1 15,-17 0 1,18 18-16,-18-17 16,0 34-16,0 1 15,18 17 1,-18-17-16,17 17 16,1-17-16,-1 0 15,1-1-15,0-17 16</inkml:trace>
  <inkml:trace contextRef="#ctx0" brushRef="#br0" timeOffset="280399.0392">24342 16792 0,'0'0'15,"17"88"-15,1-52 0,-18-1 16,18 0-16,-1-17 0,19 17 16,-36-17-16,0-1 0,-36-17 15</inkml:trace>
  <inkml:trace contextRef="#ctx0" brushRef="#br0" timeOffset="280701.3416">23283 16633 0,'18'36'0,"-36"-72"0,36 107 16,0-36-16,35 106 15,-36-70-15,18 0 0,1 52 16,-19-88-1,1 18-15,0-35 0,-18 17 16,0-17-16</inkml:trace>
  <inkml:trace contextRef="#ctx0" brushRef="#br0" timeOffset="281476.2387">20743 15628 0,'0'0'0,"-17"0"16,17 18-1,53-18-15,-18 17 16,18-17-16,70 0 15,-35 0-15,-17 0 16,35-17-16,0 34 0,176 19 16,-106-19-16,212 36 15,-158-35-15,281 17 16,-246-17-16,246-1 16,-264 1-1,177 17-15,-283-17 0,-18-18 16,-35 18-16,-35-1 15,0-17-15,-53 18 16,-53-1-16,0 1 16,-17 0-16,-1-1 15,-17-17-15</inkml:trace>
  <inkml:trace contextRef="#ctx0" brushRef="#br0" timeOffset="282070.0113">20814 16651 0,'0'0'16,"18"0"-16,17-18 0,71 1 15,-18-1 1,106 1-16,-71-1 15,177 36-15,-123-1 16,-1 18-16,36-17 0,-1 0 16,248 52-16,-194-34 15,281 17 1,-299-36-16,177 1 16,-266-18-16,72-18 15,-160 18-15,1 0 16,-89 0-1,-70 0 1,17 0-16</inkml:trace>
  <inkml:trace contextRef="#ctx0" brushRef="#br1" timeOffset="292552.1963">21625 17145 0,'18'0'16,"-18"18"-16,0-36 78,0 0-78,0 1 16,0-1-1,0 0-15,0-17 16,0 18-16,0-19 0,0 19 16,0-19-16,0 1 0,0 0 15,0 0-15,0-18 0,-18-36 16,18 36-16,-17-52 16,17 52-1,0 0-15,-18-18 0,18 18 16,-18 18-16,18-18 0,0 0 15,-17 18-15,17 0 0,0-18 16,0 17-16,0 1 16,0 18-1,17-19-15,-17 19 16,0-1-16,0 0 16,18 1-16,-36 17 31,18-18 47,0 0 16,-17 18-79,17-17 1,0-1 0,0 1 15,0-1-16,0 0 1,17 18 0,1 0 109,0 0-110,-1-17-15,1 17 16,17 0-16,-17 0 16,-1 0-16,36 17 15,-35-17-15,17 18 16,1-18-16,-1 0 0,35 18 15,-52-18-15,53-18 16,-36 18-16,18 0 16,-18 0-16,0 0 15,-17 0-15,17 0 16,-17 0 0,17 0-16,-17 0 15,-1 0-15,1 0 0,0 0 16,17 0-16,-17 0 15,-1 0-15,1 0 16,0 0 0,-1 0-1,-34 0 173,17 18-94,0-1-79,0 18 1,0 1-16,-18-19 0,0 72 15,18-54-15,-17 53 16,-1-35-16,0 35 16,18-53-16,0 18 15,0-35-15,0 0 16,18-18 0,-18-18-1,18-17-15,-18 17 16,0 0-16,-18 1 0,18-1 15</inkml:trace>
  <inkml:trace contextRef="#ctx0" brushRef="#br1" timeOffset="293725.2146">23460 17233 0,'0'18'0,"-18"-1"16,18 1-16,18-18 31,-18-18-15,17 1-16,-17-18 15,0 17-15,0-17 16,0-1-16,0 1 0,0-18 16,-17-70-16,-1 52 15,18 1-15,-18-19 0,18 1 16,-17-18-16,17 18 15,-18-18-15,1 18 0,-1 0 16,18 17-16,-35-34 16,17 69-16,18 1 15,-18 0-15,18 17 0,0 0 16,0 1-16,18 17 47,0 0-32,-1 17-15,19 19 16,-19-36-16,36 35 16,0-35-16,53 18 15,-36-18 1,72 0-16,-72 0 16,89-18-16,-89 18 15,36 0-15,-53 0 16,-18 0-16,-17 18 15,0-18-15,-1 0 16,-17 17 47,0 19-48,0-1-15,-17 35 16,17-34-16,0 34 15,-18-34-15,18 16 16,0-34-16,0 0 16,0 17-16,0-17 15</inkml:trace>
  <inkml:trace contextRef="#ctx0" brushRef="#br0" timeOffset="306067.7533">27146 15628 0,'-53'-35'16,"106"70"-16,-141-88 0,35 53 15,18 18-15,-18-1 0,0 19 0,0 17 16,18 0-16,0 17 0,-18 71 16,53-88-16,17 71 15,19-71-15,87 17 16,-70-52-1,88-1-15,-70-17 16,-1-17-16,-52-1 16,-1 0-16,-17 1 0,-17-1 15,-1 1-15,-17-1 16,17 0-16,1 1 16,-19-1-16,19 0 15,34 1-15,19-1 16,-19 18-16,36 0 15,-18 0 1,1 0-16,-19 0 16,1 0-16,-18 18 31,0-1-31,0 1 16,0 17-16,0 1 0,0 16 15,0-16-15,18-1 16,-1 0-16,1 1 15,0-19-15,-18 18 0,17-35 16</inkml:trace>
  <inkml:trace contextRef="#ctx0" brushRef="#br0" timeOffset="306916.9464">27746 16210 0,'0'-17'15,"-18"-1"1,18 0-16,-35 18 15,17 0 1,-34 36-16,34-19 16,0 54-16,18-54 15,18 54-15,0-36 16,-1-17-16,18-1 0,18 1 16,-17-36-1,34-17-15,-52 18 16,-1-19-16,1 1 0,-18 0 15,0-1-15,-18 19 16,1-1-16,-1 36 16,18 17-1,0-17-15,18 35 16,-1-36-16,36 19 16,-17-36-16,-19 0 15,36 0 1,-35 0-16,-18-18 0</inkml:trace>
  <inkml:trace contextRef="#ctx0" brushRef="#br0" timeOffset="307099.7234">27958 16157 0,'35'-17'16,"-17"17"-16,-1 0 0,36 0 15,-18-18-15,36 18 16,-36 0-16,1-18 15,-19 18 1,-34 18-16,-1-18 16,0 0-16,1-18 15</inkml:trace>
  <inkml:trace contextRef="#ctx0" brushRef="#br0" timeOffset="307303.6714">28099 15787 0,'-18'35'16,"18"18"-16,18 35 15,-1-35-15,-17 0 16,18 18-16,0 17 16,-1-35-16,1 17 15,0-34-15,-18-1 16,17-18-16,-17 1 15</inkml:trace>
  <inkml:trace contextRef="#ctx0" brushRef="#br0" timeOffset="307627.5331">28310 16316 0,'36'0'16,"-72"0"-16,89 0 0,-35 0 15,0 0-15,-1 0 0,36-18 16,-35 18-16,17-35 16,-17 17-16,-18 1 15,0-1-15,0 1 0,-36-1 16,19 0-16,-36 18 16,18 18-16,17-18 15,0 18-15,1 17 16,-1 18-16,36-18 15,17 36-15,0-36 16,18-18-16,0 1 0,-18-18 16,18 0-16,0 0 15,-18 0-15,18-18 0,-17 1 16,-54-1 0</inkml:trace>
  <inkml:trace contextRef="#ctx0" brushRef="#br0" timeOffset="308105.3043">27040 16616 0,'-52'17'0,"104"-34"0,-122 34 16,52-17-16,-17 0 16,53 0-1,70 0 1,-18-17-16,124 17 16,-70-18-16,176 18 15,-124 0-15,-17 18 16,17-18-16,-35 17 0,0 1 15,-35 17-15,0-17 0,-18 17 16,53-17-16,-105 0 16,-36-1-1,-18-17-15</inkml:trace>
  <inkml:trace contextRef="#ctx0" brushRef="#br0" timeOffset="318082.9576">17145 7814 0,'18'0'32,"17"0"-32,0 0 15,53-18-15,-35 18 16,0-17-16,18 17 16,-18 0-16,17-18 0,-17 18 15,-18 0-15,18-18 0,18 18 16,-53 0-16,17 0 15,-35-17 1,-18-1-16,1 1 16</inkml:trace>
  <inkml:trace contextRef="#ctx0" brushRef="#br0" timeOffset="318367.1056">17674 7585 0,'0'0'0,"18"0"16,-1 0 0,1 0-16,35 17 15,-18-17-15,36 36 16,-18-36-16,35 17 16,-53-17-1,36 18-15,-54-18 16,1 18-16,0-1 15,-18 1-15,-18-1 16,0 1-16,-17 0 0,0-1 0,-18 1 16,-35 35-1,52-35-15,-34 35 16,52-18-16</inkml:trace>
  <inkml:trace contextRef="#ctx0" brushRef="#br0" timeOffset="321063.8532">20567 5803 0,'18'0'16,"17"0"0,-17 0-16,34-17 15,-16 17 1,70 0-16,-54 0 16,19 0-16,-18 0 0,17 0 15,-17 0-15,-17 0 0,34-18 16,-52 18-16</inkml:trace>
  <inkml:trace contextRef="#ctx0" brushRef="#br0" timeOffset="321341.089">21149 5503 0,'0'0'16,"18"18"-16,-1 0 15,1-1-15,17 1 16,1 0-16,34 17 16,-35-18-16,18 1 15,-35 0-15,17-1 16,-52 1-1,-19 17-15,1 1 16,-53 16-16,35-16 16,-53 52-16</inkml:trace>
  <inkml:trace contextRef="#ctx0" brushRef="#br0" timeOffset="324250.8238">17410 9684 0,'0'17'15,"17"-17"-15,36 18 16,-18-18-16,54 0 15,-19 0-15,71-18 16,-88 18-16,71-17 16,-71 17-16,-18-18 15,0 18-15,-17 0 0,-1 0 16,1 0-16,-18-18 16</inkml:trace>
  <inkml:trace contextRef="#ctx0" brushRef="#br0" timeOffset="324484.444">17921 9472 0,'18'0'15,"-1"0"-15,36 0 16,-17 0-16,69 18 16,-52-1-16,53 19 15,-71-19-15,-17 19 16,17 16-1,-70 19-15,17-36 16,-70 36-16,53-36 16,-18-17-16,-35 52 15,35-34-15,18-1 16</inkml:trace>
  <inkml:trace contextRef="#ctx0" brushRef="#br0" timeOffset="332898.4948">4251 15099 0,'18'-18'16,"-18"1"-16,0-1 16,0 0-1,0 1 1,-18 17-16,0 0 0,-17 0 16,17 0-16,1 35 15,-1-17-15,-17 17 16,35 0-16,-18 0 0,1 1 15,17 34-15,35 1 16,0-36-16,0 0 16,36 1-16,0-1 15,-36-35-15,-18 0 16,19 0-16,-19-18 16,1 18-16,0-17 0,-18-36 15</inkml:trace>
  <inkml:trace contextRef="#ctx0" brushRef="#br0" timeOffset="333609.8466">4516 14676 0,'-18'17'15,"18"1"-15,-18-1 16,1 1-16,-1 17 16,18-17-16,-18 35 15,18-35-15,18 35 16,0-36-16,17 1 15,-17-1-15,-1-17 0,1 0 16,-1 18-16</inkml:trace>
  <inkml:trace contextRef="#ctx0" brushRef="#br0" timeOffset="333804.364">4586 14817 0,'18'0'31,"17"0"-31,-17 0 16,-1-18-16,19 18 15,-19 0-15,1-18 16</inkml:trace>
  <inkml:trace contextRef="#ctx0" brushRef="#br0" timeOffset="334055.031">4639 14658 0,'-18'0'15,"18"18"-15,0-1 16,0 18 0,0-17-16,0 17 0,18-17 15,-18 17-15,35 18 0,-17-17 16,0-19-16,-1 1 16,19-18-16,-19 0 15</inkml:trace>
  <inkml:trace contextRef="#ctx0" brushRef="#br0" timeOffset="334766.4221">4798 14623 0,'0'0'0,"17"0"47,1 17-47,0 1 16,35 17-1,-36-35-15,19 18 16,-19-1-16,1 1 15,-18 0 1,0-1-16,-18 1 16,1 0-16,-1-1 15,0 1-15,1 0 16,-1-1-16</inkml:trace>
  <inkml:trace contextRef="#ctx0" brushRef="#br0" timeOffset="335523.8456">4904 15134 0,'-18'18'16,"36"-18"15,-1 17-31,19-17 16,16 0-1,-34 0-15,17-17 0,-17 17 16,0 0 0,-36 0-1,0 0-15</inkml:trace>
  <inkml:trace contextRef="#ctx0" brushRef="#br0" timeOffset="335667.249">4921 15311 0,'0'0'16,"18"17"-16,0-17 16,-1 0-16,1 0 0,17-17 0,-17 17 15,17 0-15,-17 0 16</inkml:trace>
  <inkml:trace contextRef="#ctx0" brushRef="#br0" timeOffset="348003.8338">5450 14870 0,'0'0'0,"0"-18"16,0 36 46,18 17-46,-18-17-16,0 17 0,0 53 15,0-53-15,0 18 16,0 0-16,0 0 16,18 35-16,-1-53 0,-17 1 15,18 17 1,0-53-16,-36 17 16</inkml:trace>
  <inkml:trace contextRef="#ctx0" brushRef="#br0" timeOffset="351464.0136">6156 15381 0,'0'-18'16,"0"1"15,18 17-15,-1 0 15,1 0-31,-18 17 16</inkml:trace>
  <inkml:trace contextRef="#ctx0" brushRef="#br0" timeOffset="351611.4069">6456 15416 0,'0'0'0,"17"0"0,-17-17 16,18 17-16,0-18 15,-1 18 1</inkml:trace>
  <inkml:trace contextRef="#ctx0" brushRef="#br0" timeOffset="351728.7191">6791 15416 0,'35'0'15,"-70"0"-15</inkml:trace>
  <inkml:trace contextRef="#ctx0" brushRef="#br0" timeOffset="351945.7959">7073 15399 0,'18'0'0,"-1"0"0,1 0 16,0-18-16,-1 18 15,19-18 1,-19 18-16,1 0 0,0 0 15,-1 0-15,1 0 16</inkml:trace>
  <inkml:trace contextRef="#ctx0" brushRef="#br0" timeOffset="352084.6656">7461 15399 0,'36'0'15,"-19"0"-15,1 0 16,-1-18-16,1 18 16</inkml:trace>
  <inkml:trace contextRef="#ctx0" brushRef="#br0" timeOffset="352273.1665">7743 15381 0,'18'0'15,"0"0"17,-18-18-32,17 18 15</inkml:trace>
  <inkml:trace contextRef="#ctx0" brushRef="#br0" timeOffset="352379.4476">7920 15363 0</inkml:trace>
  <inkml:trace contextRef="#ctx0" brushRef="#br0" timeOffset="352890.8071">8308 15328 0,'18'-17'32,"-1"17"-32</inkml:trace>
  <inkml:trace contextRef="#ctx0" brushRef="#br0" timeOffset="353035.4792">8590 15346 0,'0'0'16,"35"0"-16</inkml:trace>
  <inkml:trace contextRef="#ctx0" brushRef="#br0" timeOffset="353206.9622">9102 15293 0,'17'0'0,"-34"0"0,52 0 16,-17 0-16</inkml:trace>
  <inkml:trace contextRef="#ctx0" brushRef="#br0" timeOffset="353363.8786">9613 15363 0,'0'0'16,"35"0"-16</inkml:trace>
  <inkml:trace contextRef="#ctx0" brushRef="#br0" timeOffset="353549.3724">10319 15311 0,'35'0'15,"-70"0"-15,88 0 0,-18 17 16,-17-17-16</inkml:trace>
  <inkml:trace contextRef="#ctx0" brushRef="#br0" timeOffset="353691.7548">11218 15311 0</inkml:trace>
  <inkml:trace contextRef="#ctx0" brushRef="#br0" timeOffset="353866.2153">11765 15363 0,'18'0'16,"-36"0"-16,53 0 0,-17 0 15,0 0 1</inkml:trace>
  <inkml:trace contextRef="#ctx0" brushRef="#br0" timeOffset="354002.5765">12347 15399 0,'18'0'0,"-36"0"0,54 0 16,-19 0-16</inkml:trace>
  <inkml:trace contextRef="#ctx0" brushRef="#br0" timeOffset="354147.4622">12859 15434 0,'0'0'16,"17"0"-1</inkml:trace>
  <inkml:trace contextRef="#ctx0" brushRef="#br0" timeOffset="354313.9469">13300 15416 0,'17'0'16,"-34"0"-16,34-17 15,1 17 1</inkml:trace>
  <inkml:trace contextRef="#ctx0" brushRef="#br0" timeOffset="354458.3295">13653 15434 0,'0'0'16,"17"-18"-16,1 18 16</inkml:trace>
  <inkml:trace contextRef="#ctx0" brushRef="#br0" timeOffset="354620.7626">14146 15452 0,'18'0'0,"-36"0"0,36-18 16,-18 0-1,18 18 1</inkml:trace>
  <inkml:trace contextRef="#ctx0" brushRef="#br0" timeOffset="354749.6043">14446 15452 0,'0'-18'0,"0"0"16,-17 18-16</inkml:trace>
  <inkml:trace contextRef="#ctx0" brushRef="#br0" timeOffset="359936.3661">14887 15064 0,'18'0'15</inkml:trace>
  <inkml:trace contextRef="#ctx0" brushRef="#br0" timeOffset="361685.2186">15240 15081 0,'18'0'47,"17"0"-47,-17 0 16,17 0-16,18-17 15,-36 17-15,36 0 16,-35 0-16,-36 0 15</inkml:trace>
  <inkml:trace contextRef="#ctx0" brushRef="#br0" timeOffset="361822.6361">15240 15258 0,'35'0'15,"-70"0"-15,106 0 0,-54 0 0,18-18 16,1 18-16,-19-18 15,19 18-15,-19 0 0,1-17 16</inkml:trace>
  <inkml:trace contextRef="#ctx0" brushRef="#br0" timeOffset="362155.5226">15875 14817 0,'0'17'16,"0"72"-1,0-37-15,0-16 16,0 34-16,0-17 0,18 53 16,-18-71-16,17 53 15,-17-52-15</inkml:trace>
  <inkml:trace contextRef="#ctx0" brushRef="#br0" timeOffset="363424.211">15452 15575 0,'17'-17'0,"-17"34"47,0 36-31,0-35-16,0 52 15,0-34-15,0-1 16,0 18-16,0-18 16,0 0-1,0-17-15,0 0 16,0-1-16,-17-17 15</inkml:trace>
  <inkml:trace contextRef="#ctx0" brushRef="#br0" timeOffset="363663.3465">15293 15804 0,'0'0'0,"0"18"16,35 17-16,-35-17 15,35 17-15,-17 1 16,35-19 0,-35 1-16,17-18 0,-17 0 15,17 0-15,0 0 16,-17-18-16,-1 1 0,1-1 0,17-17 16,-17 17-16,0-17 15,-18 17 1</inkml:trace>
  <inkml:trace contextRef="#ctx0" brushRef="#br0" timeOffset="369746.9843">4039 14235 0,'0'17'0,"0"1"15,18-18 1,-18-18 0,0-17-1,-18 0 1,1-18-16,17 17 16,-36-52-16,19 35 15,-19-52-15,19 34 16,17 36-16,-18-53 15,1 52-15,17 19 16,0-19-16,-18 1 16,18 17-16,18 18 31,-1 0-31,18 0 16,18 0-1,0-17-15,-17 17 16,17 0-16,-18 0 0,0 0 0,18 35 15,-35-35-15,-1 35 16,-17 1 0,0-19-16,-17 1 15,-1 0-15,18-1 16,-18 1-16</inkml:trace>
  <inkml:trace contextRef="#ctx0" brushRef="#br0" timeOffset="370085.5565">4392 13952 0,'0'0'16,"0"53"-16,18-35 0,-18 17 15,53-17-15,-36-1 16,1-17-16,0 0 0,17 0 16,-18 0-16,-17-17 15,18-1-15,0 1 0,-18-36 16,0 17-16,-18 19 16,18-1-16,0 36 15,0 35 1,0-18-16,35 18 15,-17-18 1,17 36-16,-17-54 16,0 19-16</inkml:trace>
  <inkml:trace contextRef="#ctx0" brushRef="#br0" timeOffset="372916.4641">5503 14499 0,'0'0'0,"-17"0"0,-1 0 15,-17 0-15,17 0 0,-52 0 16,34 0-16,1 0 15,-71 0-15,53 0 16,-70 0-16,52 0 16,1 0-16,-18 0 0,-1 18 15,-105-18 1,106 17-16,-53-17 16,70 18-16,-34 0 15,69-1-15,1-17 16,0 18-16,-1 0 0,-34 17 15,52-17-15,-17 34 16,0-34-16,35 0 16,-18-1-16,0 1 0,1 0 15,17-1-15,-18 36 16,1-35-16,17 70 16,0-53-16,17 71 15,1-71 1,-1 71-16,-17-53 15,36 35-15,-36-70 16,17 17-16,-17 1 0,36-1 16,-36-17-16,35 34 15,-17-34 1,34 17-16,-16-17 16,-1-18-16,18 18 0,0-1 15,70 1-15,-52-18 16,17 18-16,88-18 15,-70 0-15,124 0 16,-107 0-16,89-36 16,-124 19-16,0 17 15,36-18-15,-71 0 16,-1 18-16,19 0 16,-53 0-16,17 0 15,-17 0-15,-1 0 0,1-17 16,-1-19-1,-17 19-15,18-1 0,-18-52 16,0 34 0,-18-17-16,18 0 0,-17 1 15,17-19-15,-18 0 16,1-17-16,-1 0 0,-35-88 16,18 105-16,-18-17 15,35 53-15,1 17 16,-1 18-16</inkml:trace>
  <inkml:trace contextRef="#ctx0" brushRef="#br0" timeOffset="375120.2101">2893 17092 0,'0'18'16,"17"-18"-1,1 0 1,0 0-16,-18 17 16,17-17-16,19 18 15,-19-18-15,1 0 16,35 0 0,-18 0-16,0 0 0,71 0 15,-35 0-15,17 0 16,0 0-16,124 0 15,35 0 1,-88 0-16,176 0 16,-177 18-16,160 17 15,-195-17-15,1-1 16,-18 1-16,-18-1 0</inkml:trace>
  <inkml:trace contextRef="#ctx0" brushRef="#br0" timeOffset="382142.6776">3016 15328 0,'0'18'16,"18"-18"-1,0 0-15,17 0 16,35 0-16,-17 0 16,18 0-16,-36 0 15,18-18-15,-35 18 16,-18-17 0,-18-1-1</inkml:trace>
  <inkml:trace contextRef="#ctx0" brushRef="#br0" timeOffset="382316.6406">3210 15169 0,'0'0'16,"18"0"-16,35 0 15,-36 18-15,54-18 16,-36 0-16,1 18 16,-19-1-16,-17 1 0,18 0 15,-18 17-15,-18 0 0,-35 18 16,18-18-16,0 1 15,-1-1-15,1 0 0,18-17 16</inkml:trace>
  <inkml:trace contextRef="#ctx0" brushRef="#br0" timeOffset="384305.9434">14552 16916 0,'0'-18'16,"0"36"-16,-18-36 0,36 18 15,0 0 1,-1 0-16,36 0 15,-35 0-15,0 0 16,17 0-16,18 0 16,-18 0-16,0 0 15,1 0-15,17 0 0,70 0 16,-52 0-16,17 0 16,-18 0-16,18 0 15,1 18-15,-19-18 0,89 35 16,-88-17-16,52-1 15,-17 1 1,-71-18-16,0 18 0,-17-18 16,0-18-16,17 18 15,-35-18-15,18 18 16,-36 0 31,0 0-47,1 0 15,-1 0-15</inkml:trace>
  <inkml:trace contextRef="#ctx0" brushRef="#br0" timeOffset="393866.6652">19562 12030 0,'0'-18'0,"-18"0"15,0 1-15,-35 17 16,36 0 0,-54 0-16,36 0 15,0 17-15,-1 1 0,1 0 16,-18 52-16,35-17 16,18 35-1,0-35-15,36 0 16,-1 0-16,0 0 0,18-18 15,18 1-15,-1-19 0,54 1 16,-54-18-16,19 0 16,-54-18-16,0 18 15,-35-17-15,-35 17 16</inkml:trace>
  <inkml:trace contextRef="#ctx0" brushRef="#br0" timeOffset="396812.9906">20179 11589 0,'0'0'0,"0"-18"0,0 36 16,-35 17-1,-1-17 1,-17 35-16,36-36 15,-36 19-15,18-19 16,17 1-16,0-18 0,1 35 16,17-17-1,17-1-15,1 1 16,17 0-16,-17-1 16,17 1-16,0 0 0,-17-18 0,17 17 15,-17 1-15,0 17 16,-1-17-16,-34-1 15,17 1-15</inkml:trace>
  <inkml:trace contextRef="#ctx0" brushRef="#br0" timeOffset="397063.1542">20285 11836 0,'17'0'15,"1"-18"1,17 18-16,18 0 16,-18-18-16,-17 18 15,17-17-15,-17 17 0,0 0 0,-18-18 16,-18 18-1,0 0 1</inkml:trace>
  <inkml:trace contextRef="#ctx0" brushRef="#br0" timeOffset="397296.0692">20391 11624 0,'-18'0'15,"36"0"-15,-36 18 0,18 17 16,0 18-16,0-35 16,0 17-16,18 0 15,-18 0-15,0-17 0,0 17 16,17-17-16,1 0 16,-1-18-16,1 17 0,17-17 15,-17-17-15,0 17 16,-1-18-16,1 0 0</inkml:trace>
  <inkml:trace contextRef="#ctx0" brushRef="#br0" timeOffset="397652.8076">20638 11571 0,'17'0'32,"1"18"-32,-1-18 0,1 17 15,17 1-15,-17 0 0,53 17 16,-36-17-16,18 17 15,-36-17 1,19-1-16,-19 18 16,-34-17-1,-19 17-15,19 1 16,-19-19-16,1 19 16,-18 16-1,36-34-15,17 17 0</inkml:trace>
  <inkml:trace contextRef="#ctx0" brushRef="#br0" timeOffset="399304.4586">21202 12153 0,'35'0'16,"18"0"0,0 0-1,-18 0-15,1-17 0,34 17 16,-52 0-16,-1 17 15</inkml:trace>
  <inkml:trace contextRef="#ctx0" brushRef="#br0" timeOffset="399432.8">21255 12365 0,'0'0'15,"53"18"-15,0-18 0,17-18 16,-34 18-16,-19 0 15,18 0-15</inkml:trace>
  <inkml:trace contextRef="#ctx0" brushRef="#br0" timeOffset="400254.987">22137 12806 0,'0'35'15,"0"-70"-15,0 88 0,17-36 16,-17-34-1,0-19 1,0 19-16,0-54 16,0 36-16,-17-71 15,-1 36-15,1-54 16,-1 54 0,0 17-16,18 0 0,-17-53 15,-1 71-15,18-36 16,0 36-16,-18 0 15,18-1-15,0 19 16,0-1 0,0 0-16,18 1 15,0-1 1,-1 18-16,19 0 0,52 0 16,0 18-1,-18-1-15,36 1 16,-53-18-16,18 0 15,-54 0-15,-17 18 16,-17-1 0,-1 1-16,1 0 0,-1-1 15,0 36-15,18-35 16,0 35-16,18-36 16</inkml:trace>
  <inkml:trace contextRef="#ctx0" brushRef="#br0" timeOffset="400850.5576">22719 12629 0,'18'0'0,"-36"0"0,36-17 16,-1 17-16,-17 17 16,0 19-16,0-19 15,0 36-15,0-35 16,18 35-1,-1-36-15,19-17 16,-1 0-16,-17 0 16,-1-17-16,1-1 0,17-35 15,-17 36-15,-1-36 16,-17 17-16,0 19 16,0-1-16,0 36 15,0 52 1,18-34-16,-18 17 15,18-18-15,-1 0 0,1 18 16,0-18-16,-18-17 16,0 0-1</inkml:trace>
  <inkml:trace contextRef="#ctx0" brushRef="#br0" timeOffset="402719.1368">23566 12471 0,'17'0'31,"36"17"-15,-18-17-16,54 18 16,-54-18-16,0 0 0,0 0 15,36-18 1,-53 18-16,-1 0 15,-17-17-15,0-1 16,0 0 0,-17 1-16,17-1 15</inkml:trace>
  <inkml:trace contextRef="#ctx0" brushRef="#br0" timeOffset="402857.5552">23971 12365 0,'-35'18'15,"17"17"-15,1 0 0,87-123 0,-70 88 0,-106 123 16,54-70-1,16-17-15,1 16 16,35-34-16,-18 0 16,1-18-1,17-18-15</inkml:trace>
  <inkml:trace contextRef="#ctx0" brushRef="#br0" timeOffset="403002.4422">23618 12365 0,'36'18'0,"-72"-36"0,107 71 16,-36-18-16,1 0 0,-1 1 16,18-1-16,17 18 15,-34-36-15,-1 1 16,-35 0-16</inkml:trace>
  <inkml:trace contextRef="#ctx0" brushRef="#br0" timeOffset="403531.8323">24765 12471 0,'0'-18'16,"0"36"-16,0-54 0,0 19 15,0-1-15,-18 1 0,1 17 16,-19 17-16,-16 18 15,16 1 1,19 17-16,-1 0 0,0-18 16,18 18-16,0 0 0,53 17 15,0-35-15,53 1 16,-35-36-16,34-18 16,-69 0-16,17-34 15,-53 34-15</inkml:trace>
  <inkml:trace contextRef="#ctx0" brushRef="#br0" timeOffset="403954.4552">24536 12188 0,'0'0'15,"17"0"-15,-17-17 16,18-1-16,0-17 16,-1 0-16,1 17 15,-18-17-15,18-1 0,-1-16 16,-17 34-16,18 18 15,-18 35 1,17-17 0,1 17-16,0 0 0,17 1 15,-17-19-15,17 1 16,0-18-16,36 18 16,-36-18-16,0-18 15,-17 0-15,-18-17 16,0 17-16,-18 1 0,1-1 15,-1 0-15,0 1 0,1 17 16,-1 0-16</inkml:trace>
  <inkml:trace contextRef="#ctx0" brushRef="#br0" timeOffset="405677.3562">25506 11942 0,'-18'0'16,"1"0"-1,-1 17-15,-35 1 16,35-1-16,-35 19 15,36-1-15,-1 0 16,18 1-16,0-19 0,0 18 16,18 1-1,17-1-15,0 0 16,-17-17-16,17 17 16,-17-35-16,0 18 15</inkml:trace>
  <inkml:trace contextRef="#ctx0" brushRef="#br0" timeOffset="405934.0384">25629 12153 0,'0'0'0,"18"0"15,0 0-15,-1 0 16,36 0-16,-18-17 16,18 17-16,-17-18 15,-19 18-15,1 0 0,0 0 16,-18 18-16,-36-18 15</inkml:trace>
  <inkml:trace contextRef="#ctx0" brushRef="#br0" timeOffset="406183.202">25770 12012 0,'-17'35'16,"17"-17"-16,-18 35 16,18-18-1,0 0-15,0 1 16,0-19-16,0 19 0,53-1 16,-35-35-16,35 18 15,-18-18-15,0-18 16,-17 18-16,-18-18 15</inkml:trace>
  <inkml:trace contextRef="#ctx0" brushRef="#br0" timeOffset="406534.391">26000 11959 0,'0'0'0,"17"18"16,1-18 0,0 17-16,17 1 15,-17-18-15,17 18 0,35-1 16,-34 1-16,17 0 15,-36-1-15,1 1 16,0-18-16,-18 18 0,0-1 16,-18 1-16,18 17 0,-53 0 15,35-17-15,-17 0 16,17-1-16,1 1 0,-1 0 16,0-1-16,18 1 15,-17 0-15</inkml:trace>
  <inkml:trace contextRef="#ctx0" brushRef="#br0" timeOffset="407151.5316">26829 12612 0,'0'0'15,"17"0"-15,19 0 16,-1 0 0,53 0-1,18-18-15,-71 18 0,53 0 16,-70 0-16,0 0 16,-36 0-1,0 0-15</inkml:trace>
  <inkml:trace contextRef="#ctx0" brushRef="#br0" timeOffset="407318.4747">27093 12418 0,'0'0'16,"18"70"-16,-18-17 0,18 0 15,-1 0-15,1-18 0,0 54 16,17-54-1,-18-18-15,1 19 0,0-19 16</inkml:trace>
  <inkml:trace contextRef="#ctx0" brushRef="#br0" timeOffset="408079.7682">28063 12206 0,'-17'0'16,"17"18"-16,-18-1 16,18 36-16,-17 36 15,17-19-15,-18 54 16,18-54-16,0 71 16,18-88-16,17 71 15,-35-71 1,35-18-16,-17 0 0,-1 0 0,1 1 15,17-19 1,-17-17-16,0-17 16</inkml:trace>
  <inkml:trace contextRef="#ctx0" brushRef="#br0" timeOffset="408358.5097">28452 12365 0,'0'35'16,"0"-17"0,17 88-16,-17-53 15,0 70-15,18-70 16,-18 35-1,0-53-15,0 18 16,17-35-16,-17 0 16,0-1-16,0-34 15,18 17-15</inkml:trace>
  <inkml:trace contextRef="#ctx0" brushRef="#br0" timeOffset="408547.0107">28804 12753 0,'53'0'0,"-106"0"0,142 0 16,-54 0-16,18 0 0,-18 0 15,18-18-15,-35 18 16</inkml:trace>
  <inkml:trace contextRef="#ctx0" brushRef="#br0" timeOffset="409124.7022">29369 13141 0,'0'0'15,"-18"-18"-15,18 1 16,0-19-16,0-16 16,-18 16-16,18 1 15,-35-53 1,18 17-16,-19-35 16,19 53-16,-1 1 0,18 16 15,-18-34-15,36 52 16,-18 0-16,18 1 15,17-1 1,-35 1-16,35 17 16,-17 0-16,-1 0 0,19 0 15,-19 0 1,19 0 0,17 17-1,-18 1-15,18-1 16,-18 1-16,0 0 15,-35-1-15,18-17 16,-18 18-16,0 0 16,0-1-1,0 1 1</inkml:trace>
  <inkml:trace contextRef="#ctx0" brushRef="#br0" timeOffset="410037.3874">29774 13000 0,'0'18'16,"0"17"0,0-18-16,0 36 15,18-35 1,0 17-16,-1-17 16,1-18-16,17 0 0,-17-18 15,0 1-15,-1-1 16,1-35-16,-1 35 15,-17-17 1,0 18-16,0 34 31,18 36-31,-18-35 16,18 17-16,-18-17 0,0-1 16,17 1-16,1 0 15</inkml:trace>
  <inkml:trace contextRef="#ctx0" brushRef="#br0" timeOffset="410332.1701">29986 12100 0,'18'36'16,"-1"-19"0,1 36-16,17 0 0,-17 18 15,70 87-15,-53-87 16,36 105-16,-53-105 16,17 70-1,-35-88-15,-35 70 16,17-70-16,-53 35 15,54-52-15,-36 17 16,35-53-16,18 17 16</inkml:trace>
  <inkml:trace contextRef="#ctx0" brushRef="#br0" timeOffset="410850.0476">30568 12788 0,'-17'0'16,"34"0"-16,-17-17 0,35 17 15,-17 0 1,35 17-16,35-17 16,-35 0-16,53-17 15,-71 17-15,1-18 0,-19 0 16,-17 1-16,0-1 15,-17 0-15,-1 18 16,-35-17-16,35 17 16,-17 0-16,35 17 15,-18 19 1,18-19-16,0 1 0,-17 17 16,-1 18-1,18-18-15,-17 1 16,-1-19-16,0 19 0,-17-1 15,17-17-15,1-18 32,34-36-32,-17 1 15</inkml:trace>
  <inkml:trace contextRef="#ctx0" brushRef="#br0" timeOffset="410999.9463">30727 12559 0,'0'0'0,"18"106"16,17-53-16,-17 17 16,52 54-16,-35-71 15,36 17-15,-53-35 16,-1-17-16,-17 0 0</inkml:trace>
  <inkml:trace contextRef="#ctx0" brushRef="#br0" timeOffset="412925.1446">31609 12629 0,'0'-17'0,"-18"-1"15,-35 18-15,36 18 16,-19-18-16,-16 53 15,34-18-15,0 53 16,18-53-16,0 71 16,18-70-16,17-1 15,-17 0-15,35 0 0,35 1 16,-35-19-16,0-17 16,0 0-16,-18 0 0,18-17 15,-18-1 1,-17 0-16,-36 1 15</inkml:trace>
  <inkml:trace contextRef="#ctx0" brushRef="#br0" timeOffset="413418.7729">32173 12047 0,'0'18'15,"-17"-18"-15,-36 53 16,18-35-16,-18 34 15,35-34-15,0 0 16,1-1-16,-1 19 0,18-1 16,18-17-16,-1 35 15,1-18-15,35 0 16,-18-17-16,18 17 16,-35-35-16,-1 18 15,-34-36 1</inkml:trace>
  <inkml:trace contextRef="#ctx0" brushRef="#br0" timeOffset="413662.9211">32314 12312 0,'36'0'0,"17"0"15,0 0 1,-18 0-16,18 0 16,-18 0-16,-17 0 15,-18-18 1,-18 18-16</inkml:trace>
  <inkml:trace contextRef="#ctx0" brushRef="#br0" timeOffset="413965.2241">32491 12065 0,'0'0'15,"0"18"-15,17-1 16,-17 19-16,0 16 16,0-16-16,0-1 15,0 0-15,0 1 0,0 52 16,18-71-16,-18 36 16,18-17-1,17-19-15,-17 1 16,17-18-16,-17 18 15,-1-18-15,1 0 16,-18-18-16,0 0 16</inkml:trace>
  <inkml:trace contextRef="#ctx0" brushRef="#br0" timeOffset="414212.8834">32879 12365 0,'18'0'15,"-36"0"-15,53 0 0,0 0 16,-17 0-16,0 0 15,-1 0-15,1 0 16,0 0-16,-18-18 0,17 18 16</inkml:trace>
  <inkml:trace contextRef="#ctx0" brushRef="#br0" timeOffset="414642.0236">33285 12224 0,'0'17'31,"0"36"-15,17-17-16,-17-19 0,0 19 15,0 16 1,0-16-16,18-1 16,-18-17-16</inkml:trace>
  <inkml:trace contextRef="#ctx0" brushRef="#br0" timeOffset="415053.8452">33390 12136 0,'18'0'32,"0"17"-32,-1-17 15,19 35 1,-19-17-16,19 0 16,-1-18-16,0 17 15,-17 1-15,-1 0 16,-17-1-16,18 19 15,-18-19-15,0 1 16,0 0 0,0-1-16,0 1 15,0-1-15,-18 19 16,1-19 0,17 1-16,-18 0 0,-17 35 15,17-36 1,-35 36-16,36-35 15,-19-1-15</inkml:trace>
  <inkml:trace contextRef="#ctx0" brushRef="#br0" timeOffset="420804.2976">22684 13264 0,'0'0'0,"0"-17"0,0 34 47,0 36-31,0 0-16,17 35 15,-17-35-15,18 0 16,0 0-16,-1 0 0,36 18 16,-18-36-16,36 0 15,-36-35 1,18 0-16,-35-17 15,-1-1-15</inkml:trace>
  <inkml:trace contextRef="#ctx0" brushRef="#br0" timeOffset="421149.022">22454 13388 0,'-17'0'15,"34"0"17,1 0-32,0-35 15,-1 17 1,1-17-16,0 17 15,17-35-15,-18 36 16,1-19-16,0 36 16,17 0-16,-17 18 15,35 35 1,-36-18-16,54 18 16,-36-35-16,36 35 15,-36-36-15</inkml:trace>
  <inkml:trace contextRef="#ctx0" brushRef="#br0" timeOffset="421665.815">23354 13670 0,'0'18'15,"18"-18"1,17 17-16,0-17 16,0 0-16,-17 18 15,17-18-15,-17 0 0,0 18 16</inkml:trace>
  <inkml:trace contextRef="#ctx0" brushRef="#br0" timeOffset="421789.1406">23336 13864 0,'53'0'16,"-35"0"-16,35 0 15,-18 0-15,-17 0 16,-1 0-16</inkml:trace>
  <inkml:trace contextRef="#ctx0" brushRef="#br0" timeOffset="422069.3652">23936 13582 0,'18'53'16,"-18"-35"-1,0 34-15,0 1 0,0 0 16,17 71-16,-17-71 15,0 70-15,0-70 16</inkml:trace>
  <inkml:trace contextRef="#ctx0" brushRef="#br0" timeOffset="424261.8006">19226 12982 0,'36'0'16,"52"0"-1,-18 0-15,19 0 0,-1 0 16,106 0-16,-88 0 16,123 18-16,-106-18 15,107-18 1,-71 1-16,-107 17 16,-16-18-16</inkml:trace>
  <inkml:trace contextRef="#ctx0" brushRef="#br0" timeOffset="425830.8116">24642 13247 0,'0'0'0,"-18"0"15,36 17 32,17-17-31,0 18-16,53-18 16,-17 18-16,105-36 15,-70 18-15,18-18 16,17 18-16,0-17 0,0 17 15,0-18-15,-18 18 16,-17 18-16,-18-18 0,-17 17 16</inkml:trace>
  <inkml:trace contextRef="#ctx0" brushRef="#br0" timeOffset="428929.7533">4815 13811 0,'0'18'0,"0"0"15,36-18 1,-19 0-16,19 0 16,-1 0-16,18 0 0,17 0 15,-34-18 1,-1 18-16,-35 18 15</inkml:trace>
  <inkml:trace contextRef="#ctx0" brushRef="#br0" timeOffset="429034.5316">4921 14023 0,'0'0'0,"18"0"16,17 0-16,0 0 0,1 0 15,17-18-15,-18 18 0,0-17 16</inkml:trace>
  <inkml:trace contextRef="#ctx0" brushRef="#br0" timeOffset="429390.4829">5468 13617 0,'0'-17'15,"0"34"-15,0-17 16,0 18-16,0 17 0,0 53 16,0-35-16,18 0 15,-1 0-15,1 0 0,17 35 16,-35-35-16,36 0 16,-19-18-16</inkml:trace>
  <inkml:trace contextRef="#ctx0" brushRef="#br0" timeOffset="431042.5751">4992 13194 0,'-18'0'31,"18"-18"-15,-17 1-16,-1-1 15,-17 0-15,17 1 16,-17-1 0,-1 0-16,-16 18 15,16 0-15,1 0 0,-18 0 16,-35 18-16,35-18 15,-35 35-15,17-17 16,-35 0-16,36 17 16,-36 0-1,71-17-15,-18 17 0,17 0 16,-52 36-16,53-36 16,-18 36-16,18-36 15,17 18-15,-17-18 0,17 18 16,-17-18-16,17 18 0,-17 53 15,17-53 1,-34 53-16,34-36 16,-17 72-16,17-72 15,0 18-15,1 71 16,-1 17 0,18-87-16,0-1 0,18 88 15,35 1 1,-36-107-16,1 18 0,35 89 15,-36-89 1,36 71-16,-35-106 0,17 17 16,36 18-1,-36-35-15,36 36 16,-36-37-16,53 37 16,-70-54-16,17 18 0,36 35 15,-54-35-15,19-18 16,16 36-1,-16-36-15,-1 0 0,0-17 16,1 17-16,34 18 16,-35-35-16,1-1 0,-1 19 15,18-19-15,35 19 16,-53-19-16,18 1 0,-17-18 16,69 18-1,-52-1-15,-17-17 0,16 0 16,1 0-16,0-17 0,0 17 15,53-18-15,-71 0 16,71-35 0,-53 36-16,35-36 15,-35 18-15,53-36 16,-18 0 0,0-34-16,-52 52 0,17-71 15,-36 54 1,19 17-16,-19-18 0,-17 1 15,18-1-15,-1-105 16,-17 70-16,0 0 0,0 0 16,0 0-16,18-88 15,0 106-15,-18 0 0,17 17 16,19-87 0,-19 87-16,1-105 15,0 87-15,-18-87 16,0 88-16,-18-124 15,-17 106-15,-54-123 16,19 123-16,-89-123 16,71 141-16,0 17 15,0 18-15,-1 18 16,1 35-16,-18 0 0,-70 0 16,88 18-16,17-1 15,-17 1-15,17 17 0,-52 18 16,70-18-16</inkml:trace>
  <inkml:trace contextRef="#ctx0" brushRef="#br0" timeOffset="436531.8941">6844 14323 0,'-18'0'16,"1"17"-16,17-34 16,-18-1-1,18-17-15,0 0 16,0-1-16,0 1 0,0-18 15,0 0-15,0 0 0,0-17 16,-35-54-16,17 54 16,-35-36-16,36 71 15,-19-36-15,19 36 16,17-1 0,0 19-16,35-1 15,-17 1-15,34 17 16,-16 0-16,34 17 15,-34 1-15,16 17 16,-16-17-16,-19 17 16,1-17-16,0-1 0,-1 1 15,-17 0-15,18-1 16,-18 1-16,0 0 16,0-1-1</inkml:trace>
  <inkml:trace contextRef="#ctx0" brushRef="#br0" timeOffset="436887.3399">7108 14129 0,'0'0'16,"0"35"-16,0-17 0,0-1 15,0 1-15,18 0 0,0-1 16,17-17-16,0 0 16,-17 0-16,0-17 15,-1-1-15,1 0 0,-18-17 16,0 17-1,0 1-15,0 34 32,0 19-17,0-19-15,35 19 16,-17-19-16,17-17 16,-17 0-16</inkml:trace>
  <inkml:trace contextRef="#ctx0" brushRef="#br0" timeOffset="437048.2671">7444 13882 0,'0'0'0,"17"0"16,1 17-1,0-17-15,-1 0 0,1 18 16,-1-18-16,-17 18 15</inkml:trace>
  <inkml:trace contextRef="#ctx0" brushRef="#br0" timeOffset="437148.5337">7461 14023 0,'0'0'0,"18"0"0,0 0 16,34 0-16,-34 0 15,17-18-15</inkml:trace>
  <inkml:trace contextRef="#ctx0" brushRef="#br0" timeOffset="437476.4061">7832 13811 0,'-18'0'16,"36"0"-16,-54 0 0,19 18 15,-1 0-15,18 52 16,0-35-16,35 54 16,-17-54-16,17-18 0,1 1 15,52 0 1,-53-18-16,53-36 16,-52 1-16,-1-18 15,-18 18-15,-34-53 16,-1 53-16,1-1 15,-19 1-15,1 0 0,-71-18 16,71 35-16,-36 18 16,54 18-16,-1 35 15</inkml:trace>
  <inkml:trace contextRef="#ctx0" brushRef="#br0" timeOffset="438110.3701">8978 14358 0,'0'0'0,"18"0"16,-18-35 0,17 0-16,-17-54 15,0 54-15,-17-18 16,-1-53-16,-35 0 16,36 36-16,-36-36 15,17 36-15,1-19 16,35 54-16,0 0 15,18 35-15,35 0 16,-18 17 0,36 1-16,-36 0 15,18 17-15,0-17 16,-36-1-16,19-17 16,-19 18-16,1-18 15,-18 18 1,0-1-16,0 18 15,0-17-15,0 17 16,0-17-16,0 17 16,18-35-1,-1 18-15</inkml:trace>
  <inkml:trace contextRef="#ctx0" brushRef="#br0" timeOffset="438288.3436">9313 13811 0,'0'0'16,"18"0"-16,0 0 16,-1 0-16,1 0 0,35 18 15,-36-18 1</inkml:trace>
  <inkml:trace contextRef="#ctx0" brushRef="#br0" timeOffset="438388.1074">9331 13970 0,'0'18'16,"18"-18"-16,17 0 16,0-18-16,-17 18 15</inkml:trace>
  <inkml:trace contextRef="#ctx0" brushRef="#br0" timeOffset="439361.7172">9225 14305 0,'-17'0'0,"-1"0"16,0 0 15,18 18-16,18-18 1,-18 17-16,18 19 16,-1-19-1,-17 1-15,18-18 16,-1 0 0,1-35-1,-18 17-15,18 0 16,-18 1-16,17 17 15,-17-18-15,18 36 16,0-1 0,-1-17-16,1 18 15,0-18-15,-1 0 16,1 0-16</inkml:trace>
  <inkml:trace contextRef="#ctx0" brushRef="#br0" timeOffset="440135.3771">9754 13811 0,'0'0'0,"-17"0"15,17 18 1,0-36 62,-18 18-62,0 0 15,18-17 94,18 17-94,-36 17 47,18 1-78,0 0 16,0 34-16,-17-16 0,17 70 16,17-54-16,1 54 15,0-70-15,17-1 16,0-17-16,1-18 16,52 0-16,-53-18 15,53-53-15,-35 18 16,0-35-16,-35 35 15,-18 18-15,0-18 16,-18 18-16,-17 0 16,-18-1-16,18 1 0,-71 17 15,53 18-15,-18 18 16,36 0-16,17 52 16,18-52-16</inkml:trace>
  <inkml:trace contextRef="#ctx0" brushRef="#br0" timeOffset="440852.8494">10601 14305 0,'18'0'0,"-1"-17"15,1 17-15</inkml:trace>
  <inkml:trace contextRef="#ctx0" brushRef="#br0" timeOffset="441342.1726">10707 14393 0,'0'0'15,"-18"18"-15,18-36 32,0-17-17,0 17-15,-17-52 16,17 17-16,-36-35 16,36 35-16,-17 0 15,-1 0-15,18 0 0,0 0 16,0-35-16,0 35 15,18 35-15,17-34 16,0 16 0,-17 19-16,35-1 15,-36 18-15,19 0 0,-1-18 16,-17 18-16,17 0 16,-18 0-16,1 18 15,0 17-15,-18-17 16,17 52-1,1-52-15,0 35 16,-1-35-16,19 17 16,-36-17-16,0-1 15</inkml:trace>
  <inkml:trace contextRef="#ctx0" brushRef="#br0" timeOffset="441659.2466">10866 14411 0,'0'0'16,"17"18"-16,1-1 0,17 1 15,-17 0-15,17-18 16,-17 0-16,-1 0 15,-17-18-15,0 0 16,0-17-16,-17 17 16,17 1-1,17 34 1,19 19 0,-1-1-1,-17-35-15,-1 18 0,18-18 16</inkml:trace>
  <inkml:trace contextRef="#ctx0" brushRef="#br0" timeOffset="441843.2009">11289 14041 0,'18'0'15,"-36"0"-15,53 0 0,0 0 16,-17 0-16,0 0 16,-1 0-16,-17 17 15</inkml:trace>
  <inkml:trace contextRef="#ctx0" brushRef="#br0" timeOffset="441959.0075">11412 14199 0,'36'0'16,"-72"0"-16,89-17 0,-35 17 0,0 0 0</inkml:trace>
  <inkml:trace contextRef="#ctx0" brushRef="#br0" timeOffset="442593.0454">11836 13935 0,'0'0'15,"-18"0"-15,18 17 0,-35 36 16,17-17-16,18 16 16,0-16-16,0 17 0,0-18 15,18 0-15,-1 1 0,19-19 16,17-17-16,-18 0 16,35-35-16,-52 0 15,17 17-15,-35-35 16,18 18-16,-18-1 15,0 1-15,-18 18 0,-35-36 16,18 17-16,0 19 16,17-1-16,-17 18 0,0 0 15</inkml:trace>
  <inkml:trace contextRef="#ctx0" brushRef="#br0" timeOffset="447881.8131">22190 13123 0,'0'-17'62,"-18"17"-62,18 17 16,18-17 15,17 0-15,-17 0-16,35 0 15,-18-17-15,0 17 0,71 0 16,-53 0-16,53 0 16,-53 0-16,17 0 15,-35 17-15,1-17 16</inkml:trace>
  <inkml:trace contextRef="#ctx0" brushRef="#br0" timeOffset="449095.5385">28099 13406 0,'0'-18'16,"17"18"0,-17 18 46,18-1-46,-18 1-16,35 17 15,-35-17-15,18-1 16,0 1-16,-1 0 0,19 17 16,-1-17-16,18-1 15,0-17 1,35 0-16,-53 0 15,71-17-15,-71 17 16,53-18-16,-35 0 16,53 1-16,-71-1 15,54 18 1,-36 0-16,-1 35 16,-16-17-16,-19 17 15,1-35-15,-18 18 0,0 0 16,0-1-1,0-34 1,53-1 0,-18 18-16,0 0 0,54-18 15,-54 18-15,53 0 16,-35 18-16,35 0 16,-35-1-1,0 1-15,53-1 16,-36 1-16,-17-18 15,0-18-15,18 18 0,-18-17 0,-18-1 16,18-17 0,-53 17-16,0 1 0,-18 17 0</inkml:trace>
  <inkml:trace contextRef="#ctx0" brushRef="#br0" timeOffset="449371.7727">29404 14023 0,'18'35'16,"-1"0"-16,1 1 0,0 17 0,17 35 15,-17-35 1,-1 35-16</inkml:trace>
  <inkml:trace contextRef="#ctx0" brushRef="#br0" timeOffset="451284.6914">19138 13088 0,'0'0'0,"0"-18"0,18 18 31,35 0-15,0 0-16,0 0 16,88 0-16,-53 0 15,-18 0-15,36 0 16,0 0-16,106 0 15,-89-17-15,107 17 16,-125 0-16,1 0 16,-35 0-16,17 0 0,-35 0 15,0 0-15,-18 0 0,0 0 16,-35-18 0,-17 18-16,-19 0 15,1 0-15,-53 0 16,-18 0-1,36 0-15,17 0 0,-88 0 16,-18 0 0,88 0-16,-17 0 0,0 0 15,-89 0 1,89 0-16,0 0 0,-71 18 16,106-18-16,-35 17 15,71 1-15,52 0 16,88-18-1,-34 0-15,-1 0 16,18 0-16,-18-18 0,18 18 16,-1 0-16,1-18 0,106 18 15,-106 0 1,0-17-16,-36 17 16,-35 0-16,1 0 0,-54 0 15,-17 17-15,0-17 0,-18 18 16</inkml:trace>
  <inkml:trace contextRef="#ctx0" brushRef="#br0" timeOffset="452636.1305">31574 13547 0,'-18'0'15,"36"0"-15,-54 0 0,54 0 31,0 0-15,17 0-16,35 17 16,-17 1-16,18-18 15,-1 0-15,19 18 0,-1-18 16,124 0-16,17 17 16,-106-17-1,107 18-15,-107-18 16,71 18-16,-106-18 15,71 17-15,-88-17 16,17 18-16,-53-18 16,0 0-16,-17 17 15,-36-17 1,-35 0-16,18 0 16,-35 0-16,34 0 15,1-17-15,-18 17 0,0 0 16,0 0-16,-17-18 0,-1 18 15,1-17-15,-19 17 16,-87-18-16,88 0 16,-106 1-1,106 17-15,-89-36 0,89 36 16,-71-17-16,89-1 16,-18 18-1,35 0-15,-18-18 0,36 18 0,0 0 16,-1 0-16,36 18 15,18 0 17,0-18-17,-1 0-15,1 0 16,-1 0-16,19 0 0,52 0 16,-35 0-16,17 0 0,107 0 15,-89 17-15,159 1 16,-124-18-1,160 35-15,-142-17 16,141 0-16,-141-1 16,71-17-16,-159 18 15,-18-18 1,-70 17-16,-36-17 16,1 0-16</inkml:trace>
  <inkml:trace contextRef="#ctx0" brushRef="#br0" timeOffset="464309.1118">12771 14305 0,'17'0'31,"18"18"-15,-17-18-1,17-18-15</inkml:trace>
  <inkml:trace contextRef="#ctx0" brushRef="#br0" timeOffset="464526.6906">13176 14340 0,'0'0'16,"18"0"-16,0-17 0,17 17 15,-18 0-15,1-18 16,0 18 0,-1 0-16,1 0 0,0 0 15,-1 0-15</inkml:trace>
  <inkml:trace contextRef="#ctx0" brushRef="#br0" timeOffset="464665.56">13600 14323 0,'53'-18'16,"-106"36"-16,141-36 0,-71 18 0,1 0 16,0 0-16,-1 0 15,1 0-15,0 0 16</inkml:trace>
  <inkml:trace contextRef="#ctx0" brushRef="#br0" timeOffset="464794.1217">14005 14358 0,'36'18'16,"-72"-36"-16,89 36 15,-35-18-15,17 0 16,-17 0-16,-1-18 0</inkml:trace>
  <inkml:trace contextRef="#ctx0" brushRef="#br0" timeOffset="464904.4147">14340 14376 0,'0'0'15,"18"17"-15,-18 1 0</inkml:trace>
  <inkml:trace contextRef="#ctx0" brushRef="#br0" timeOffset="465399.2692">15081 14658 0,'0'0'16,"18"0"-16,0 0 0,-1 0 0,1-18 15</inkml:trace>
  <inkml:trace contextRef="#ctx0" brushRef="#br0" timeOffset="465889.0726">14993 14270 0,'0'0'16,"18"-35"-16,-1 17 0,1-17 15,-18 17 1,0-17-16,0 17 16,0 0-16,0 36 31,0 35-15,0-18-16,0 18 15,0 18-15,0-18 0,0 88 16,0-88-16,0 0 0,0 0 15,18 35-15,-18-71 16,17 36-16,-17-35 16,0 0-1,-17-18 1,17-18 0,-18 18-16,0-18 0</inkml:trace>
  <inkml:trace contextRef="#ctx0" brushRef="#br0" timeOffset="466105.6466">14887 14605 0,'0'0'16,"18"71"-16,-18-36 16,18 0-16,-1 18 0,18 0 15,-17-18-15,53 1 16,-36-36-16,0 0 15,0 0-15,1-18 0,-19 0 16,36-17 0,-35 17-16,-18-17 0,18 17 15,-18 1 1</inkml:trace>
  <inkml:trace contextRef="#ctx0" brushRef="#br0" timeOffset="468480.4436">19279 13141 0,'0'0'15,"-17"-18"-15,34 1 47,1 17-31,0 0 0,-1 0-16,36 0 15,-18 0-15,54 0 16,-36 0-16,88 0 15,-71 0 1,89-18-16,-71 18 16,71 0-16,-89 0 15,72 18 1,-54-18-16,53 17 0,-71-17 16,54-17-1,-71-1-15,53 0 16,-71 1-16,-17 17 15,-18-18-15,-18 18 16,0 0-16,1 0 16,-1 0-16,-17 0 15,17 0-15,-35 0 16,36 0-16,-19 0 16,1 0-16,0 0 0,-18 0 15,18 0-15,-71 0 16,53 18-16,-53-18 15,35 17-15,-34-17 16,34 0-16,18 0 16,0-17-16,0 17 0,18-18 15,0 18-15,-1-17 0,19 17 16,34 0 0,54 0-1,-18 0 1,70 0-16,-52 0 15,88 0-15,-89 0 16,-17 0-16,0 0 0,18 0 16,-54 0-1,1-18-15</inkml:trace>
  <inkml:trace contextRef="#ctx0" brushRef="#br0" timeOffset="469870.6598">31538 13564 0,'-17'0'15,"34"0"17,36 0-17,-17 0-15,16 0 16,1 18-16,0-18 16,18 0-16,17 0 0,106 0 15,-70 18-15,87-18 16,-105 0-16,123 17 15,-105-17-15,-1 0 16,1 18-16,-18-18 16,52 0-16,-87 0 15,-36 0-15,18 0 16,-35 0-16,-36 0 16,0 18-1,1-18-15,-1 0 16,-17 0-1,-18 0-15,18 0 16,-53 0-16,35 0 16,-53 0-16,35 0 15,-52-18-15,35 18 16,-89 0 0,89-18-16,0 18 0,-106-17 15,88 17-15,-88-18 16,106 18-16,-71-18 15,106 18-15,-35 0 16,53 0 0,17 0-16,36 0 15,34 0 1,1 0-16,71 0 16,-71 0-16,88 18 15,-71-18-15,19 0 16,87 18-16,-88-18 15,142 0-15,-89 17 16,123-17-16,-140 18 16,105 0-16,-158-18 15,-19 0-15,-34 17 16,0-17-16,-36 18 16</inkml:trace>
  <inkml:trace contextRef="#ctx0" brushRef="#br0" timeOffset="486582.4848">3810 4057 0,'18'18'62,"-1"-1"-62,-17 1 16,18 17 0,-18 0-16,18 36 15,-18-36-15,0 71 16,0-35-16,0-18 15,17 17-15,-17-17 0,0 18 16,18 87-16,-18-87 16,17 88-1,-17-71-15,18 88 16,-18-88-16,0 18 0,18 0 16,-18 0-16,0 123 15,17-105-15,-17 140 16,-17-123-16,-1 159 15,18-159-15,-18 159 16,18-141-16,0-18 16,-17 18-16,17 0 0,0 140 15,0-157-15,0 140 16,0-141-16,0-18 16,0 1-16,-18-1 0,18 107 15,0-125 1,0 54-16,0-88 15,-17-1-15,17-17 0,0-17 16,-18 16-16</inkml:trace>
  <inkml:trace contextRef="#ctx0" brushRef="#br0" timeOffset="487893.8063">3810 3951 0,'18'0'32,"-1"0"-17,1 18-15,0-18 16,-1 0-16,36 0 15,18 0 1,-18 17 0,-18-17-16,18 0 15,-18 18-15,0-18 16,54 0 0,-37-18-16,37 18 0,-36 0 15,52 0-15,-52 0 16,0 0-16,18 0 0,52 18 15,-35-18 1,-17 0-16,88 0 16,17 0-1,-70 0-15,88 18 0,-106-18 16,18 0-16,106 17 16,-106-17-16,105 18 15,-105-18-15,123 0 16,-105 18-16,87-18 15,-87 0-15,88 0 16,-107 17-16,19-17 16,105 0-16,-123 0 15,0 0 1,0 0-16,0 18 0,-1-18 16,-16 0-16,105 0 0,-89 0 15,89 0-15,-88 0 16,106 0-1,-124 0-15,18 0 0,-18 0 16,89-18-16,-89 18 16,88-17-16,-88 17 15,89-18-15,-89 0 16,0 18-16,0-17 0,71-1 16,-71 18-16,-17 0 15,17 0-15,-17 0 16,-1 0-16,71 0 15,-88 0-15,71-18 16,-89 18-16,18 0 16,17-17-16,-34 17 15,17-18-15,-36 18 16,19-18-16,-36 36 31</inkml:trace>
  <inkml:trace contextRef="#ctx0" brushRef="#br0" timeOffset="488690.0468">11712 3986 0,'0'-17'0,"0"34"32,0 1-17,0 0-15,0 17 16,0 0-16,0 36 15,0-36-15,-17 71 16,17-53 0,0 0-16,-18 53 15,18-54-15,-18 72 16,18-71-16,0 88 16,0-70-16,-17 87 15,17-87-15,0 88 16,0-71-16,0 88 15,0-88-15,0 1 16,0-1-16,-18 0 0,18 88 16,0-87-16,-18 87 15,18-88-15,0 89 16,0-89-16,-17 0 16,17 88-1,0-88-15,-18 89 16,18-89-16,0 0 0,0 106 15,-18-17 1,18-89-16,0 0 16,0 106-16,0 53 15,0-88 1,36 0 0,-1-36-1,-17-52-15,-1 34 16,-17-52-16,0 0 0,0 35 15,0-52-15,-17 17 16</inkml:trace>
  <inkml:trace contextRef="#ctx0" brushRef="#br0" timeOffset="489978.8641">3828 9895 0,'17'18'0,"1"-18"16,17 0-1,-17 0-15,52 0 16,-34 0-16,-1 0 0,71-18 15,-53 18-15,53 0 16,-36 0-16,-17 0 16,88 0-16,-70 0 15,70 0 1,-71 0-16,71 0 16,-70-17-16,0 17 0,-1 0 15,54 0-15,-54-18 16,54 1-16,-54 17 15,1 0-15,-1-18 16,1 18-16,-1-18 0,1 18 16,70-17-16,-70 17 15,52 0-15,-52 0 16,87 0-16,-69 0 16,105 0-16,-89 0 15,1 0-15,0 17 0,123-17 16,-105 0-1,123 0-15,-124 0 16,142 18-16,-142-18 16,142 0-16,-124 0 15,141 0 1,-141-18-16,1 18 0,-1 0 16,123 0-16,-140 0 15,140 18-15,-140-18 16,123 0-16,-141 18 15,105-1 1,-105-17-16,0 0 0,88 18 16,-106-1-16,88-17 15,-87 0-15,52 18 16,-88-18-16,17 18 16,-34-18-16,16 0 0,1 0 15,-17 17 1,-19-17-16,1 0 15,-36 0 1,1 0 0,-1 0-16,-17 18 15</inkml:trace>
  <inkml:trace contextRef="#ctx0" brushRef="#br0" timeOffset="490413.3116">11624 9243 0,'0'0'0,"0"17"16,0 19 0,0-1-16,18 53 15,-18-35-15,17 71 16,-17-72 0,18 1-16,-18 0 0,0 36 15,0-54-15,0 0 16,0-17-16</inkml:trace>
  <inkml:trace contextRef="#ctx0" brushRef="#br0" timeOffset="505845.2256">741 4780 0,'-71'0'0,"142"0"0,-177 18 15,35 17 1,36 0-16,0 18 0,17 35 16,36 1-1,0-36-15,52 35 16,-35-53-16,71 18 15,-53-35-15,0-18 16,0 0-16,35-18 16,-70 0-16,17-17 15</inkml:trace>
  <inkml:trace contextRef="#ctx0" brushRef="#br0" timeOffset="506325.5292">1111 4374 0,'0'0'15,"-17"0"1,-1 18-16,0 0 16,-17 17-16,17 0 15,-17 18 1,35-35-16,18 35 16,-18-36-16,53 36 15,-36-35-15,1 0 0,17-18 16,-17 17-16,0-17 0,17 18 15,-18-18-15,-17 18 16</inkml:trace>
  <inkml:trace contextRef="#ctx0" brushRef="#br0" timeOffset="506563.6626">1235 4551 0,'17'0'16,"1"0"0,0 0-16,35-18 15,-36 18-15,1-17 16,-1 17-16,1 0 15</inkml:trace>
  <inkml:trace contextRef="#ctx0" brushRef="#br0" timeOffset="506813.8273">1323 4357 0,'0'0'0,"-18"17"32,18 54-17,0-36-15,0 53 16,18-52-16,-18-1 0,0 0 16,18 1-16,-1-19 0,1 1 15,17 0-15,-17-18 16,35 0-1,-36-18-15,1 0 16,-18 1-16</inkml:trace>
  <inkml:trace contextRef="#ctx0" brushRef="#br0" timeOffset="507019.3726">1535 4568 0,'17'0'16,"1"0"-16,0 0 0,17 0 15,-18 0 1,19 0-16,-19 0 16</inkml:trace>
  <inkml:trace contextRef="#ctx0" brushRef="#br0" timeOffset="507493.1324">1870 4410 0,'0'17'31,"0"1"-16,0 0-15,0-1 0,0 36 16,0-35-16,0-1 0,17 36 16,-17-35-1,0 17-15,0-17 16</inkml:trace>
  <inkml:trace contextRef="#ctx0" brushRef="#br0" timeOffset="507859.3536">1940 4322 0,'-17'0'0,"34"17"31,1 1-15,17-1-16,-17 1 0,52 17 15,1 18 1,-53-35-16,52 17 16,-52-17-16,-18-1 15,17 1-15,-17 0 0,-17-1 16,-1 1-1,-17-18-15,0 18 0,-1-1 16,-17 19-16,36-19 16,-19 19-16,36-19 15,0 1 1</inkml:trace>
  <inkml:trace contextRef="#ctx0" brushRef="#br0" timeOffset="513387.1981">318 6033 0,'17'0'31,"-17"17"-31,53-17 16,0 18-1,-18-18-15,-17 0 0,52 17 16,-52-17-16,0 0 16,-1 0-16</inkml:trace>
  <inkml:trace contextRef="#ctx0" brushRef="#br0" timeOffset="513510.0238">406 6244 0,'35'0'15,"-70"0"-15,105 18 0,1-18 16,-36-18-16,36 18 16,-36 0-16</inkml:trace>
  <inkml:trace contextRef="#ctx0" brushRef="#br0" timeOffset="514070.7609">1129 6138 0,'0'-17'16,"0"34"-16,0-52 0,-18 35 15,1-18-15,-1 18 0,-17 0 16,-1 18-16,19 0 0,-36 52 16,18-34-16,17 69 15,18-69-15,35 34 16,1-52 0,16 17-16,-16-35 15,34 0-15,-34-35 16,-1 0-16,-18-1 15,-17-34-15,-17 52 16,-18-52 0,17 52-16,0 0 15,18 36 1,18 52 0,0-34-16,34 34 15,-34-52-15,17 17 16,-17-17-16,0-1 0,17 19 15</inkml:trace>
  <inkml:trace contextRef="#ctx0" brushRef="#br0" timeOffset="514456.2853">1446 5733 0,'-17'0'15,"-1"35"1,0-17-16,-17 17 16,0-18-16,35 1 15,-18 0-15,18-1 16,0 19-16,18-19 16,0 19-16,-1-19 15,18 19-15,-17-36 16,17 35-16,-17-35 15,17 17 1,-17-17-16</inkml:trace>
  <inkml:trace contextRef="#ctx0" brushRef="#br0" timeOffset="514738.5355">1535 5874 0,'17'0'31,"1"0"-16,0 0 1,-1 0-16,1 0 0,17 0 16,-17 17-16,-1-17 15</inkml:trace>
  <inkml:trace contextRef="#ctx0" brushRef="#br0" timeOffset="514988.1997">1623 5662 0,'0'35'0,"0"-17"16,0 35-16,0-18 15,0 0-15,0 1 0,0 34 16,17-52-16,1 17 15,-18-17 1,18 17-16,-1-35 16,1 0-16,0 0 15,-1 0-15</inkml:trace>
  <inkml:trace contextRef="#ctx0" brushRef="#br0" timeOffset="515306.8995">1870 5891 0,'17'0'31,"1"0"-15,0 0-16,-1 0 0,19 0 15,-19 0-15,1 0 16,-1 0-1</inkml:trace>
  <inkml:trace contextRef="#ctx0" brushRef="#br0" timeOffset="515610.9317">2117 5768 0,'0'18'15,"0"17"1,17-18-16,-17 19 15,0-1-15,0 0 16,0-17-16,0 0 16,0-1-1,18-17-15</inkml:trace>
  <inkml:trace contextRef="#ctx0" brushRef="#br0" timeOffset="515972.3929">2223 5662 0,'-18'0'16,"18"18"-1,18-18 1,17 35-16,0-17 16,-17-18-16,-1 17 15,1 1-15,0 0 0,-1-1 16,1 1-16,0-1 0,-18 1 16,17 0-16,-17-1 0,0 1 15,0 17-15,0 1 16,-35-1-1,17-17-15,18-1 16,-35 1-16,0 17 0,17-17 16,0-1-16,1 1 0,-1 0 15</inkml:trace>
  <inkml:trace contextRef="#ctx0" brushRef="#br0" timeOffset="517039.9032">3087 4957 0,'-18'0'31,"18"17"63,18-17-79,-1 0-15,19 18 16,-1-18-16,53 17 16,-35-17-16,88 0 15,-53 0-15,18 0 16,-18 0-16,1 0 0,69-17 16,-105 17-16,53 17 15,-71-17-15,1 0 16</inkml:trace>
  <inkml:trace contextRef="#ctx0" brushRef="#br0" timeOffset="523742.9777">7761 9578 0,'0'-18'15,"0"36"1,0 0 0,0-1-16,18 18 0,-18 71 15,17-53-15,-17 88 16,0-70-16,0 17 15,0-17-15,0-1 0,0 1 16,36 17-16,-36-53 16,17 18-1,-17-35-15,0-1 16</inkml:trace>
  <inkml:trace contextRef="#ctx0" brushRef="#br0" timeOffset="524175.6286">7285 10989 0,'0'-18'0,"18"18"16,17 36 0,35 34-1,-34-34-15,52 52 0,-53-53 16,0 0-16,54 36 16,-54-54-16,-18 1 15,1 0-15,0-1 0,-18 1 16,-18-18-16</inkml:trace>
  <inkml:trace contextRef="#ctx0" brushRef="#br0" timeOffset="524397.7176">7726 11024 0,'0'0'15,"-18"18"-15,1-18 0,-1 35 16,-35 18-16,18-18 16,17 18-16,-17-17 0,0-1 15,-1 0-15,1 0 0,-18 18 16,35-35 0,18 0-16</inkml:trace>
  <inkml:trace contextRef="#ctx0" brushRef="#br0" timeOffset="524758.9846">8184 10689 0,'-17'0'15,"-1"0"1,1 18 0,-36-1-16,35 19 15,-17 17-15,17-36 16,18 36-16,0-35 15,35 35 1,1-36-16,-19 1 0,19 0 16,-19-1-16,18-17 0,1 18 15,-19 0-15,1-18 16,-18 17-16,0-34 16</inkml:trace>
  <inkml:trace contextRef="#ctx0" brushRef="#br0" timeOffset="524965.5348">8308 10901 0,'18'0'16,"-1"0"-1,36 0-15,-35 0 16,52-18-16,-52 18 15,17-17 1,-17 17-16,-18-18 16,-18 18-1</inkml:trace>
  <inkml:trace contextRef="#ctx0" brushRef="#br0" timeOffset="525209.6819">8467 10689 0,'0'18'16,"0"35"-1,0-18-15,0 18 16,0-18 0,0 36-16,17-54 15,1 19-15,0-19 16,17-17-1,0 0-15,-17 0 0,17 0 16,-17-17-16,-1-1 16</inkml:trace>
  <inkml:trace contextRef="#ctx0" brushRef="#br0" timeOffset="525705.5481">8767 10636 0,'0'0'15,"0"18"1,35 0-1,-18-18-15,36 17 16,-17-17-16,-1 18 16,35-18-1,-34 35-15,-19-35 16,1 18-16,-18 17 16,-18 18-1,1-35-15,-1-1 0,-17 18 16,17-35-16,-17 18 15,17 0-15</inkml:trace>
  <inkml:trace contextRef="#ctx0" brushRef="#br0" timeOffset="529476.5126">4128 5080 0,'17'0'16,"-17"-18"-16,18 18 15,-18-17 1,17 17-16,1 0 15,0 0-15,17-18 16,-17 18 0,17-18-16,-17 18 15,-1-17 1,1 17 62,-1 0-62,1 0-1,0 0 1,-1 0 0,1 0-16,0 0 15,-1 0-15,1 0 0,0 17 16,-1-17-16,18 0 15,-17 0-15,17 0 16,1 0-16,-1 0 16,-17 0-16,17 0 15,-17 0-15,-1 0 0,18 18 16,-17-18-16,17 0 16,-17 18-16,0-18 15,-1 0 1,1 0-16,0 17 15,17-17 1,-18 0-16,1 0 0,0 18 16,-1-18-16,1 0 15,17 0 1,-35 18-16,18-18 16,0 0-16,-1 0 15,1 0 16,-18 17-31,17-17 16,1 18-16,0 0 16,-1-1-1,1 1-15,0-18 16,-18 17-16,17 1 16,-17 0-1,18 35 1,0-18-16,-18 18 15,17-35-15,1 34 16,0-34 0,-1 17-16,-17-17 0,18 17 15,-18-17-15,35 52 16,-35-52-16,18 35 16,-1-18-16,-17 18 15,18-18-15,-18 36 16,0-36-16,18 36 15,-18-36-15,0 53 16,0-35-16,17 18 16,-17-18-16,18 35 15,0-35-15,17 70 16,-18-70-16,19 88 16,-36-70-1,35 52-15,-35-70 16,18 53-16,-18-53 15,17-18-15,-17 1 16,18 34-16,0-52 16,-18 17-16,0-17 0,17-1 15,-17 1-15</inkml:trace>
  <inkml:trace contextRef="#ctx0" brushRef="#br0" timeOffset="530903.9621">5856 7320 0,'0'-17'0,"0"-1"16,0 0 0,-18 18 15,18 18 0,18-18-15,-18 18-1,18-1 1,-18 1 0,17 17-16,-17-17 15,0 17-15,0-17 16,0 17-16,0-17 16,0-1-16,18 36 15,-18-35-15,18 17 16,-18 0-16,17 18 15,-17-18-15,18 36 16,-18-53-16,18 35 16,-18-18-16,35 18 15,-35-18-15,35 18 16,-17-18 0,-1 18-16,1-18 15,0 18-15,-1-17 16,-17-19-16,18 19 0,0-19 15,-1 18-15,1-17 0,-18 17 16,35 1 0,-17-19-16,-1 36 15,1-35-15,0 0 16,-18-1-16,17 1 0,1 17 16,0-17-16,35-1 15,-36 1-15,18 0 16,-17-18-16,17 35 15,-17-35-15,17 35 16,-17-35-16,35 35 16,-35-35-16,17 18 15,-18 0-15,36-1 16,-35 1 0,17 0-16,1-1 15,-1 19-15,0-36 16,0 17-16,-17 1 15,17-1 1,-17-17-16,17 18 16,0 0-16,18-18 15,-35 17-15,53-17 16,-54 18-16,19-18 16,-19 0-16,1 18 0,17-18 15,-17 0-15,17 17 16,-17-17-16,-1 0 15,1 0-15,17-17 16,-17 17 0,17 0-1,-17 0-15,-1 0 16,1 0-16,0 0 16</inkml:trace>
  <inkml:trace contextRef="#ctx0" brushRef="#br0" timeOffset="531884.3892">7444 9172 0,'17'0'0,"1"0"15,-18-17-15,18 17 16,-1 0-16,1 0 15,-1 0 1,1 0 0,0-18-1,-1 18-15,1-35 16,0 35-16,17-36 16,-35 19-1,18-19-15,-1 19 0,18-36 16,-17 18-16,-18-1 15,18 1-15,-18 0 0,17-36 16,-17 36-16,0-36 16,0 54-16,0-1 15,-17 18 1,-1 18 0,18-1-16</inkml:trace>
  <inkml:trace contextRef="#ctx0" brushRef="#br0" timeOffset="532602.2838">7779 9596 0,'0'17'15,"-18"-17"-15,18-17 47,18-1-31,-18 0 0,0 1-16,0-1 15,0 0-15,0 1 16,0-19-1,0 19-15,0-1 16,0-17-16,0 17 0,17 1 0,-17-19 16,0 1-1,0 17-15,0-34 16,18 16-16,-18 19 16,0-19-16,0 19 15,0-1-15,-18 0 16,18-17-1,0 17-15,0-17 16,0 18-16,0-1 16,0-17-16,0 17 15,0-17-15,0 17 0,0-35 16,18 36 0,-18-1-16,0 0 15,18-17-15,-18 17 16,0 1-16,0-1 0,0-35 15,0 36 1,-18-1 0,18 0-16,-18 18 15</inkml:trace>
  <inkml:trace contextRef="#ctx0" brushRef="#br0" timeOffset="534185.8634">7779 8643 0</inkml:trace>
  <inkml:trace contextRef="#ctx0" brushRef="#br0" timeOffset="534252.0404">7779 8643 0,'17'18'47</inkml:trace>
  <inkml:trace contextRef="#ctx0" brushRef="#br0" timeOffset="534582.4181">7814 8678 0,'-18'0'0,"36"-17"0,-18 34 16,0-17 15,0 18-15,0-36-1,0 1 1,18-1-1,-18-17-15,0 17 16,0-17-16,0-18 16,0 18-16,0-18 15,0 17-15,17 1 16,-17 18-16,18-19 16,-18 19-16,-18 17 31,1 17 0,17 1-31,-18-18 16</inkml:trace>
  <inkml:trace contextRef="#ctx0" brushRef="#br0" timeOffset="534919.8148">7549 8484 0,'18'-17'31,"17"-19"-15,-17 19-16,0-1 0,-1 0 15,1 1-15,-18-1 0,35-17 16,-17 17-16,17-17 15,-17 17 1,-1 18-16,1 0 16,0 18-16,-1 0 15,1 17-15,0 0 0,17 53 16,0-70 0,-17 17-16,35 18 15,-36-53-15,1 18 16,0 0-16</inkml:trace>
  <inkml:trace contextRef="#ctx0" brushRef="#br0" timeOffset="537739.6287">7020 7479 0,'-17'-35'15,"17"52"17,17 54-17,1-36-15,0 89 16,-18-54-16,17 36 15,-17-71-15,0 53 16,0-70-16,18 0 16,-18-1-16,17 1 0,1-18 15,0 0-15</inkml:trace>
  <inkml:trace contextRef="#ctx0" brushRef="#br0" timeOffset="538473.6856">7056 7479 0,'0'-18'16,"17"18"-1,36-17 1,-18 17-16,36-18 16,-18 18-16,0 0 15,0 0-15,0 0 0,88 18 16,-71-18 0,89 17-16,-88-17 15,-1 18-15,1-18 0,-1 0 16,71 0-16,-88 0 15,35-18 1,-70 18-16,17 0 16,-17 0-16,0 0 0,-1 0 15,-17 18-15,18-18 16,-18 18 0,18-18-16,-18 17 15,0 1 1,0-1-16,0 1 15,0 0-15,0-1 0,0 1 16,0 53-16,0-54 16,0 71-16,0-52 15,0 34 1,0-34-16,0-1 0,0 0 16,0 36-16,0-36 15,17 18-15,-17-36 16,0 1-16,-17 0 15,-1-18 1,0 17-16,-35 1 16,18-18-1,-53 35-15,35-35 16,-18 0-16,1 18 16,-1-18-16,-34 0 0,-90 0 15,90 0-15,-54-18 16,88 1-16,-34-1 15,69 0-15,19 1 16,-1 17-16,18-18 16,0 0-1</inkml:trace>
  <inkml:trace contextRef="#ctx0" brushRef="#br0" timeOffset="538812.5867">7232 7832 0,'0'0'16,"18"0"15,17-18-31,-17 18 16,17 0-16,0 0 15,0 0-15,-17 0 16,0 0-16,-18-18 15</inkml:trace>
  <inkml:trace contextRef="#ctx0" brushRef="#br0" timeOffset="538996.5756">7303 7638 0,'17'17'0,"-34"-34"0,52 70 15,-35-18-15,17 35 16,1-17-16,-18-17 0,18 34 16,-1-35-16,-17 1 15,18-19-15,0 1 0,-1-18 16</inkml:trace>
  <inkml:trace contextRef="#ctx0" brushRef="#br0" timeOffset="539624.7462">7549 7885 0,'0'-18'0,"0"36"0,-17-36 16,17 36 0,0-1-16,-18 19 15,18-19-15,18 36 16,-1-53-16,1 35 15,0-35-15,17-17 16,-17 17-16,-1-36 16,-17 19-16,0-18 15,-17 17 1,17 0-16,-18 1 0,18-1 16,-18 18-16,18-18 15,0 36 1,18 17-16,-18-17 15,35 17 1,-35-17-16,36 17 16,-36-17-16,17-18 15,-34 0 17,17-18-17,0 0 63,0 1-62,0-1-16,17 1 16,1-1-16,-1 0 15,1 18-15,0 0 16,-1 18-1,1 0 1,0-1-16,-1 1 16,-17-1-16,18 1 15,-18 0-15,0-1 16</inkml:trace>
  <inkml:trace contextRef="#ctx0" brushRef="#br0" timeOffset="540025.5394">7902 7602 0,'18'36'15,"0"34"-15,-1 18 16,1-52-16,-1 17 16,-17-18-16,18 18 15,-18-18-15,0-17 16,0-1-16,18-17 16,-18-17-16,0-19 15,17 19-15,1-36 16,-18 18-16,35-1 15,-35 19-15,36 17 16,-19 17-16,1 19 16,-1-19-16,-17 54 15,18-54 1,-18 36-16,18-35 16,-18 0-16,0-1 15</inkml:trace>
  <inkml:trace contextRef="#ctx0" brushRef="#br0" timeOffset="542050.0658">7497 6015 0,'0'18'0,"0"34"15,17-16-15,18 70 16,-17-36-16,-18 18 16,35 124-16,-35-106 15,0 0-15,0-1 16,0-16-16,18 52 0,-18-71 16,18 19-1,-18-72-15,0 18 16,0-17-16,0-36 15</inkml:trace>
  <inkml:trace contextRef="#ctx0" brushRef="#br0" timeOffset="542511.7966">7355 6315 0,'0'0'0,"0"-18"31,18-17-15,0 17-16,-1-17 16,-17 0-16,18 17 0,0-17 0,-18-18 15,17-18-15,1 54 16,-18-36-16,18 53 15,-1-18 1,1 18-16,17 35 16,0-17-16,18 35 15,-35-18-15,17 18 16,0-35-16,-35 17 0,36 18 16</inkml:trace>
  <inkml:trace contextRef="#ctx0" brushRef="#br0" timeOffset="542972.4371">7990 6597 0,'0'0'16,"-17"-18"-16,-1 18 15,1 0-15,-19 18 16,1 17-16,35-17 16,-18 17-16,18 18 0,0-18 15,18 36-15,17-36 16,18 0-1,-18-17-15,18 0 16,-17-18-16,-1 0 16,-35-18-16,18-17 15</inkml:trace>
  <inkml:trace contextRef="#ctx0" brushRef="#br0" timeOffset="543473.9">7902 6385 0,'0'-17'0,"0"-1"16,18-17-16,-18 17 15,18-35-15,-18 36 16,17-19 0,1 19-16,-1-1 15,-17 36 16,18 17-15,-18-17 0,18 34-16,-1-34 15,1 0-15,17 17 16,-17-35-16,0 0 16,-1 0-16,1 0 0,-1-18 0,-17 1 15,18-19-15,-18 1 16,0-18-1,0 36-15,0-36 16,0 35-16,-18 0 16,18 36-1</inkml:trace>
  <inkml:trace contextRef="#ctx0" brushRef="#br0" timeOffset="544031.1624">8378 6368 0,'0'-18'15,"-17"36"17,-1-1-17,18 1-15,-17 0 16,-1-1-16,18 18 0,-18-17 15,18 0-15,0 17 16,0-17-16,18 17 16,0-17-16,17-1 15,-18-17 1,1 18-16,-18 0 16,18-18-16,-18 17 15</inkml:trace>
  <inkml:trace contextRef="#ctx0" brushRef="#br0" timeOffset="544234.4142">8414 6509 0,'17'0'16,"1"0"-16,17 0 15,-17 0-15,0 0 16,-1 0-16,1 0 16,-18 17-16,-18-34 31</inkml:trace>
  <inkml:trace contextRef="#ctx0" brushRef="#br0" timeOffset="544434.9459">8484 6368 0,'0'35'15,"0"-70"-15,0 105 0,0-52 0,0 17 16,18 0-16,0 1 16,17-1-1,-17-17-15,17-1 16,-18-17-16,1 0 15,0 0-15,-18-17 16</inkml:trace>
  <inkml:trace contextRef="#ctx0" brushRef="#br0" timeOffset="544708.1719">8661 6315 0,'17'17'15,"1"-17"1,0 18-16,17 0 16,-17-1-1,17 1-15,-35 0 16,17-1-16,1 1 16,-18 17-1,18-17-15,-18 17 16,0-17-16,-18-1 15,0 1-15,1-18 0,-18 35 16,-1-17-16,1 0 16</inkml:trace>
  <inkml:trace contextRef="#ctx0" brushRef="#br0" timeOffset="547243.475">7849 8961 0,'0'-18'31,"0"36"-15,0-1 15,0-34 94</inkml:trace>
  <inkml:trace contextRef="#ctx0" brushRef="#br0" timeOffset="548288.4279">7743 9208 0,'0'-18'31,"18"0"-15,-18 1-1,0-1-15,18-35 16,-18 35-16,0 1 0,17-19 16,-17 19-16,18-18 15,0 17 1,-1 18-16,-17-18 15,18 18 1,0-17 0,-1 17-16,1 0 15,0 0 1,-1 17-16,18-17 16,-17 0-16,0 0 15,17 0 1,-17 0-16,35 0 0,-36 0 15,36 0-15,-35 0 16,35 18 0,-36-18-16,36 18 15,-18-18-15,18 17 16,-17-17-16,34 18 16,-34-18-16,-1 0 0,18 17 15,17 1 1,-34-18-16,16 18 15,-16-18-15,34 0 16,-34 17-16,16-17 16,-16 0-1,-1 0-15,-17 18 0,17-18 16,0 0-16,-17 0 0,35 0 16,-36 0-16,36-18 15,-35 18-15,0 0 16,-1 0-16,19 0 15,-19-17 1,18-1 0,-35 0-16,36-17 15,-19 18-15,1-19 16,0 19-16,-1-19 16,-17 19-16,18-19 15,-18 19 1,0-1-16,18 1 0,-18-36 15,0 35-15,0-17 16,0 17-16,0 0 16,17 1-16,-17-1 15,0 1 1,0-1-16,0 0 16,0 1-1,0-1-15,0 0 16</inkml:trace>
  <inkml:trace contextRef="#ctx0" brushRef="#br0" timeOffset="548595.2436">9402 8625 0,'0'0'0,"17"-17"16,36-36 0,-35 35-1,17-17-15,-17 17 0,17-17 16,-17 17-16,-1 1 16,-17 34-1,18 36 1,-1-17-16,1-1 0,17 0 15,-17 0-15,17 1 0,-17-19 16,17 1-16,-17 0 0,17-1 16</inkml:trace>
  <inkml:trace contextRef="#ctx0" brushRef="#br0" timeOffset="549062.4861">9084 7638 0,'0'17'16,"0"19"-16,18 34 15,-18-35-15,17 18 16,1 0-16,-18 18 0,0-18 16,18-18-16,-18 36 15,0-36-15,17-18 16,1 1-16,0-36 15,-18-17-15</inkml:trace>
  <inkml:trace contextRef="#ctx0" brushRef="#br0" timeOffset="549568.3308">9013 7638 0,'0'0'15,"18"-18"-15,0 0 0,-1 18 16,54-17 0,-18-1-16,53 18 0,-36 0 15,71-18 1,-52 18-16,-1 0 0,-18 0 16,89 18-16,-88 0 15,34 17-15,-69-17 16,17 17-16,-36 0 15,1 0-15,0 1 16,-1 17 0,-17-36-16,18 54 15,-18-36-15,0 0 0,17 54 16,1-36-16,0 35 16,-18-53-16,17 0 15,1 1-15,-18-1 0,18-18 16,-1 1-1,-17 0 1,-35-18 0,0 0-16,-36 0 15,1 0-15,17 0 16,-124-18 0,89 18-16,-71-18 15,89 18-15,-36-17 16,71-1-16,-1 18 0,-16-35 15,34 17-15,0 1 16</inkml:trace>
  <inkml:trace contextRef="#ctx0" brushRef="#br0" timeOffset="550040.068">9860 7885 0,'18'0'16,"-36"0"-16,36-18 0,-36 18 15,-17 0-15,17 0 16,-35 18-16,18-1 16,0 1-16,-1 0 15,-16 17-15,-19 18 16,36-18-16,17 18 15,18-35-15,35 17 16,-17-18-16,70-17 16,-53 0-16,36 0 15,-53-17-15,-1-1 16,-17 1-16,-35-19 16,0 19-16,-36 17 15,36 0-15,-36 0 16</inkml:trace>
  <inkml:trace contextRef="#ctx0" brushRef="#br0" timeOffset="551181.3658">9490 6121 0,'-18'0'15,"36"17"1,-1 36-1,-17 0-15,36 88 16,-36-53-16,17 107 16,1-90-16,-18 1 15,35 53-15,-17-71 16,-1 18-16,1-53 16,-18 17-1,0-52-15,18 0 16,-18-1-16,-18-34 15,18-1-15</inkml:trace>
  <inkml:trace contextRef="#ctx0" brushRef="#br0" timeOffset="551701.4148">9402 6315 0,'-18'0'16,"18"-18"31,18 0-47,-18 1 15,0-1-15,0-17 16,0 17-16,0-35 15,0 36-15,0-19 16,17 19-16,-17-18 0,18 17 16,-1-17-16,-17 17 15,18 0-15,0 18 16,-1 18-16,1-18 16,0 18-16,-1 17 0,19 0 15,-1-17-15,0 17 16,-17-17-16,17 17 15,-35-17-15,35-1 16</inkml:trace>
  <inkml:trace contextRef="#ctx0" brushRef="#br0" timeOffset="552349.6502">10107 7126 0,'0'18'15,"0"-36"-15,0 18 32,0-53-17,0 18-15,-18 0 16,18-1-16,-17 1 15,-1-18-15,-17 0 0,17 0 16,-17-52-16,17 52 16,-17-36-16,35 54 15,-18-35 1,18 34-16,-17 1 16,34 17-16,-17 1 15,18 17 1,0-18-16,-1 18 15,1 0-15,17 0 16,1 0 0,16 0-16,-16 18 15,-1-18-15,-17 0 16,17 17-16,-17-17 16,-18 18-1,0 0-15,0-1 16,0 1-16,0 0 15,0-1-15,17 1 16,-17-1-16,18 1 16,-18 17-16,0-17 15</inkml:trace>
  <inkml:trace contextRef="#ctx0" brushRef="#br0" timeOffset="552671.2357">10460 6826 0,'0'36'16,"0"-72"-16,18 107 0,-18-36 0,17-17 0,1 17 16,17 18-1,-17-35-15,-1-1 0,19-17 16,-19 0-16,1-17 15,0-1-15,-18-17 0,0 17 16,17-17-16,-17 17 0,0-35 16,0 36-1,0 34 1,18 54 0,-1-36-16,1 18 15,17 35-15,-35-53 16,18 36-1</inkml:trace>
  <inkml:trace contextRef="#ctx0" brushRef="#br0" timeOffset="555507.7738">5027 5098 0,'18'0'16,"-1"0"-1,19 0-15,-19 0 16,19 0-16,16 0 0,1-18 15,0 18-15,18 0 16,-1 0-16,72 0 16,-54 0-16,88 0 15,-88 18-15,89-1 16,-89 1-16,0-18 16,-17 18-16,17-1 0,88-17 15,-105 18-15,70-18 16,-71-18-16,-17 18 15,0-17-15,-17 17 0,16 0 16,-16-18-16,-19 18 0,36 0 16,-35 0-16,0 0 15,-36 18 17,0-18-32</inkml:trace>
  <inkml:trace contextRef="#ctx0" brushRef="#br0" timeOffset="556075.7598">7514 5927 0,'0'0'16,"0"17"-16,18-17 31,-36 0 0,1 0-15,17-17 15</inkml:trace>
  <inkml:trace contextRef="#ctx0" brushRef="#br0" timeOffset="556782.8181">7179 5115 0,'0'-17'31,"18"17"94,-1 0-109,1-18-16,0 18 16,-1 0-16,1 18 0,0-18 15,17 0-15,-18 17 0,54-17 16,-18 18-16,35-18 15,-35 0-15,0 0 16,53-18 0,-53 18-16,17 0 15,-17 0-15,-18 0 16,-17 0-16,0 0 0,-1 0 16,1 0-16,0 0 15,-18-17-15</inkml:trace>
  <inkml:trace contextRef="#ctx0" brushRef="#br0" timeOffset="557126.7331">8008 4939 0,'18'0'47,"17"18"-31,-17-18-16,35 35 15,-18-18-15,-18-17 16,1 18-16,0 17 0,-18 1 16,0-19-16,0 19 15,-18-1-15,0-18 16,1 1-16,-1 17 0,1-17 16</inkml:trace>
  <inkml:trace contextRef="#ctx0" brushRef="#br0" timeOffset="557826.0913">7444 6103 0,'-18'0'16,"36"0"-16,-54-18 0,36 1 15,0-1 1,0 1-16,0-1 16,0 0-16,18 18 0,-18-35 15,0 17-15,0-17 16,0 17-16,18-35 15,-1 36-15,1-54 16,0 54 0,-1-36-16,1 35 15,-1 0-15,1-17 0,0 18 16,17-1-16,-17 0 16,17 1-16,-17 17 15,-1-18-15,1 18 16,17 0-16,-17 0 15,17 0-15,-17-18 16,-1 18-16,1 0 16,17-17-16,-17 17 15,0 0-15,-1 0 16,1-18-16,-1 18 0,36-18 16,-35 1-1,0 17 16,-18-18-15,17 18 0,-17-17-16,18-1 15,0 0-15,-18 1 16,0-1 31,-18 0-32</inkml:trace>
  <inkml:trace contextRef="#ctx0" brushRef="#br0" timeOffset="558221.6429">8114 4727 0,'0'18'16,"18"52"0,-18-17-16,35 36 15,-18-19-15,1 18 16,0-35-16,-1-18 15,-17 1-15,18-19 0,-18 19 16,18-36 0,-18-18-1</inkml:trace>
  <inkml:trace contextRef="#ctx0" brushRef="#br0" timeOffset="558722.4739">8114 4692 0,'18'18'15,"17"-1"1,0-17-16,0 18 16,1-18-16,-1 0 0,53 0 15,-35-18-15,71 1 16,-72-1-16,90 0 15,-90 1-15,72-1 16,-89 18 0,0 0-16,-17 0 15,0 35-15,-1-17 16,-17 0-16,0 35 16,0-36-1,18 1-15,-18-1 16,18 19-16,-18-19 0,17 19 15,-17-1-15,0 0 0,0 53 16,0-35-16,18 18 16,-18-36-16,0 0 15,0-17-15,-35 0 16,-1-1-16,-34 1 16,17-18-16,-35 18 15,35-18-15,-53-18 16,53 0-16,-53-17 15,71 17 1,-53 1-16,52 17 16,19 0-16,-1 0 0,18 17 15</inkml:trace>
  <inkml:trace contextRef="#ctx0" brushRef="#br0" timeOffset="559473.4501">9349 5962 0,'0'0'15,"17"-18"17,-17 1-17,18-1-15,-18 0 16,0 1-16,0-1 0,0-35 16,0 36-16,0-36 15,-18 35-15,-17-35 16,17 18-16,-35-18 15,36 18 1,-54-36-16,36 53 16,-36-17-16,36 18 15,17 17-15,-17 0 0,0 0 16,17 0-16,-17 0 0,0 17 16,17-17-1,0 18-15,1-18 16,-1 17-16,1-17 15,-1 0-15,0 0 16,1 0-16,-19 0 16,19 0-16,-1-17 15,0 17 1,18-18 0,0 1-16,18-1 15,-18 0-15,0 1 16,0-1-1,18 0 1,-18 36 15</inkml:trace>
  <inkml:trace contextRef="#ctx0" brushRef="#br2" timeOffset="568031.3896">8184 5045 0,'18'-18'16,"0"0"15,-1 1-16,19-1-15,17-35 16,-18 36-16,35-54 16,-34 53-1,34-34-15,-52 34 16,17-17-16,-17 35 16,-36 0-16,18 17 15,-17 1-15,-19 0 0,1 17 16,0 0-16,-1-17 0,-17 52 15,18-34 1,-35 34-16,52-35 16,0 1-16,36-36 31,35-53-15,-18 17-16,18-16 15,-35 16-15,17 19 0,18-36 16,-35 35-16,17-17 15,0 35-15,-17-18 16,-1 18-16,1 0 0,0 0 16,-18 18-16,-18 17 15,0 0-15,-52 54 16,35-54-16,-1 18 16,19-18-16,-19 0 0,19 1 15,34-36 1,19-53-1,17 17-15,17-34 16,-35 35-16,54-18 16,-54 17-16,0 1 15,36-18-15,-54 36 16,19 17-16,-54 17 16,-17 36-1,-1-18-15,-16 36 16,34-36-16,0 0 15,-17 36-15,35-53 16,0-1-16,18-17 31,35-35-31,-36 17 16,36-35-16,-18 18 16,-17 18-16,17-19 15,-17 36 1,-18 36-1,-35 16-15,-1 19 16,1 0 0,35-54-16,-18 18 15,18-17-15,0 0 16,18-18-16,0 0 16,-1 0-16,1-18 15,0 0-15,-1 1 0,1-1 16,0 1-1,-18 34 17,-18 36-32,0-35 15,18-1-15,0 19 16,18-19 0,0-17-16,34-35 0,-34 17 15,0 18-15,-18-17 16</inkml:trace>
  <inkml:trace contextRef="#ctx0" brushRef="#br2" timeOffset="568326.6738">8202 4974 0,'0'0'15,"18"0"-15,-1 0 0,36 0 16,-35 0-1,70-17-15,-53 17 16,36-18-16</inkml:trace>
  <inkml:trace contextRef="#ctx0" brushRef="#br2" timeOffset="570418.0936">18927 11377 0,'-18'-18'16,"0"18"-16,18-17 16,0-1-16,-17 1 15,17-1 1,-36 0-16,19 1 15,-54-1-15,36 18 16,-89 18-16,71-1 16,-35 19-1,53-1-15,-36 18 16,54-18-16,-1-17 16,18 17-16,0 0 0,18 36 15,-1-18-15,19 53 16,-19-54-16,1 1 15,0 18-15,-1-18 0,1 70 16,0-87-16,-18 52 16,-18-53-16,18-17 15,-18-1-15,-17 1 0,-18 17 16,18-35-16,-36 0 16,54 0-1,-19-17-15,1 17 0,17-18 16,-17 18-16,35-18 15,0 18-15,18 0 16,35 0-16,-18 0 16,-17 0-16,17 0 15,18 0-15,-36 0 16,1 0-16,17 36 16,-35-19-16,0 1 15,18 17-15,-18 0 0,0 36 16,18-36-16,-18 53 15,0-35-15,0 36 16,0-54-16,-36 53 16,19-35-16,-1 35 15,0-35-15,1 35 16,17-52-16,0 16 16,17-16-1,19-1-15,-19 0 16,36 1-16,-17-19 15,34 18-15,-35-17 16,36 0 0,-18-18-16,-18 0 0,0 0 15,18 0-15,-17 0 16,-1 0-16,0-18 0,36 18 16,-54 0-16,-34 0 31</inkml:trace>
  <inkml:trace contextRef="#ctx0" brushRef="#br2" timeOffset="575866.0165">8925 4851 0,'-17'0'15,"-1"0"17,18-18-1,-18 18 0,-17 0-31,0-18 16,-18 18-16,0 0 15,-35-17 1,35 17-16,-53 0 16,53 17-16,0 1 0,18-18 15,0 18-15,17-1 0,-17-17 16,35 18-16,17 0 16,1-1-1,0 1-15,-18 0 16,17-18-16,-17 17 15,0 1-15,0-1 16,0 1-16,0 0 0,0-1 16,0 1-16,0 17 15,0-17 1,18 17-16,0-17 16,-1-18-1,1 0-15,35 0 16,-36 0-16,19 0 0,17 0 15,0 17 1,17-17-16,-35 18 16,54-18-16,-54 0 15,53 0-15,-53-18 16,18 1-16,-18 17 16,1-35-1,-19 17-15,1 0 16,0 1-16,-18-1 0,17 0 15,-17 1-15,0-1 16,-17 0-16,17 1 16,-18-1-16,18-17 15,0 17 1,0 1-16,0-19 16,0 19-16,0-1 15,0 0-15,-18 1 0,1 17 16,-1-18-16,0 18 15,1 0-15,-1 0 16,-35 0-16,18 0 16,-36 0-16,36 18 15,-18-18-15,18 0 0,-71 17 16,71-17-16,0 0 16,-36 0-16,53 0 15,-17 18 1,17-18-16,1 18 0,-1-1 15,18 1 1,35-18-16,-17 0 16,35 0-1,-18-18-15,1 18 0,17-17 16,-18-1-16,-18 18 16,1 0-16,0 0 15,-36 0-15,0 18 16,-17-18-16,-18 35 15,0 0 1,36-17-16,-19 0 0,36-1 16,18 1-1,17-18-15,36 17 16,-18-17-16,0 0 16,0 0-16,0 0 0,-18-17 15,0 17-15,0 0 16,-17 0-16,-36 0 15,-17 17 1,0 1-16,0 17 16,-1-35-16,19 36 15,17-19-15,17-17 16,1 18-16,17-18 16,0 0-16,36-18 15,-53 18-15,17-35 16,-17 17-1,-36 1-15,0-1 16,-35 0-16,0 18 16,1 0-16,-1 0 0,0 18 15,-71 0-15,71-1 16,18 1-16,17 0 0,18-1 16,18-17-1,0 0-15,70 0 16,-53 0-16,71-17 15,-71-1-15,1 18 16,16-18 0,-16 18-16,-54 0 15,-35 18 1,-35 0 0,53-1-16,-18 1 15,35-18-15,18 18 0,35-18 16,-17-18-16,70 0 15,-35 1 1,53-36-16,-71 35 16,18-17-16,-35 17 15,-18 1-15,-35-1 16,-54 18 0,36 0-16,-17 18 0,-1-1 15,-52 18-15,70 1 16,-18-1-16,54-17 15,17 17 1,17-17-16,72-1 0,-36-17 16,-1-17-16,19-1 15,-18 0-15,-18 1 0,0-1 16,-17 0-16,-18 1 16,-70 17-16,34 0 15,-70 0 1,54 0-16,-1 17 0,-18 19 15,36-19-15,17 1 16,18 17-16,0-17 16,35-1-16,-17-17 15,53 0-15,-54 0 16,36 0 0,-35-17-16,17 17 15,-35-18-15,18 18 16,-36 0-1,0 0 1,18 18 0,0-1-16,36 1 15,-1-18-15,36-35 16</inkml:trace>
  <inkml:trace contextRef="#ctx0" brushRef="#br0" timeOffset="584001.223">21802 11695 0,'0'17'16,"17"-17"46,-17-17-46,18-1-16,0-17 15,-18 17-15,17 0 16,1 1-16,0-1 16,-1 18-1,1 0-15,-1 0 16,1 0 0,0 0-16,-1 18 0,19-18 15,-19 0-15,36 17 16,-35 1-16,35 0 15,-36-1 1,54 1-16,-53-18 16,17 18-16,-18-18 0,19 0 15,17-18-15,-36 0 16,36-17-16,-35 17 16,35-17-1,-36 17-15,1-17 16,0 18-16,-18-19 15,0 19-15,0-1 16,0 0-16,0 1 16,0-1-1,-18 36 17,0-1-32,18 19 15,0-19-15,0 1 16,0 17-16,0 0 15,0-17 1,36 0-16,-19-1 16,19-17-1,-1 0-15,-17 0 16,-1 0-16,1 0 0,-1 0 16,19 0-16,17 0 15,-36 0-15,19 0 16,-19 0-16,1 18 0,17 0 15,-17-1-15,17 1 16,-35 0-16,0-1 16,0 1-1,-18 0-15,18-1 16,0 1-16</inkml:trace>
  <inkml:trace contextRef="#ctx0" brushRef="#br0" timeOffset="585382.1919">24412 11871 0,'-17'0'0,"17"-18"31,-18 18-15,18-17-16,0-1 15,-18 0-15,18 1 16,0-1 0,18 1-16,-18-19 15,18 36-15,-18-17 16,17-1-16,1 0 15,17 18 1,-17 0-16,-1 0 0,36 18 16,-17-18-16,34 18 15,-17-18-15,18 0 16,-36 0 0,0-18-16,0 0 0,1 1 15,-19-1-15,1 0 16,35-35-16,-53 36 0,18-36 15,-1 18-15,-17-18 16,0 17 0,0 19-16,0-36 15,-17 35-15,17 1 0,-18 17 16,0 0-16,18 17 16,0 19-1,0-19 1,0 1-16,0-1 0,0 1 15,0 0-15,18-1 0,-18 19 16,18-1-16,-18-17 16,17 17-1,1-35-15,17 17 16,-17-17-16,35 0 16,-36 0-16,36 0 15,-17 18-15,52-18 16,-53 0-16,0 0 15,18 0-15,-18 0 0,71 0 16,-70 0-16,52 0 16,-53 0-16,0 0 15,36-18-15,-36 18 16,18 0-16,-18 0 16,18 0-1,-17 0-15,-19 0 0,1 18 16,17-18-16,-35 18 15,18-1-15,-18 1 16,17 0 0,1-1-1,0 1 1,-18 0 0,17-18-16</inkml:trace>
  <inkml:trace contextRef="#ctx0" brushRef="#br0" timeOffset="588101.8043">27869 11977 0,'0'17'16,"-17"-17"-16,17-17 47,0-1-16,17 18-15,-17-17-16,36 17 15,-36-18-15,35 0 16,-17 18-16,35-17 15,-36 17-15,18 0 16,-17 0-16,17 0 16,-17 0-16,70 17 15,-52-17-15,69 0 16,-69-17-16,34 17 16,-35-18-16,36 0 15,-53 18-15,-1-17 16,1-1-16,0 18 0,17-53 15,-18 36-15,19-36 16,-36 17-16,0 1 16,17 0-16,-17 17 0,18-35 15,-18 36-15,0-1 16,-18 18 0,18 18-1,-17-1-15,17 1 0,-18-1 16,18 54-16,0-53 15,0 52 1,0-34-16,18 16 16,-1-34-16,19 17 15,-19-35-15,36 18 16,-35-18-16,35 18 16,-18-18-16,53 0 15,-52 0-15,16 0 16,-16 0-16,17 0 0,52-18 15,-52 18-15,71-18 16,-89 18-16,71-17 16,-71 17-16,1 0 15,-19 0-15,18 0 16,1 0-16,-19 17 16,1 1-16,-18 0 0,35-1 15,-17 1-15,17 0 16,-17-18-16,-1 17 15,19-17 1,-19 18-16,1-18 16,0 0-16,-1 0 15</inkml:trace>
  <inkml:trace contextRef="#ctx0" brushRef="#br0" timeOffset="589531.3288">31468 12118 0,'0'18'15,"-18"-18"-15,18-18 16,-17 18-16,17-18 16,-18 1-16,0-19 15,18 19-15,-17-1 16,17 0-16,-18-17 0,18 18 16,0-1-16,0-17 0,0 17 15,18-17-15,-1 17 16,19-17-1,-19 35-15,-17-18 16,18 18-16,-1 0 0,1 0 16,0 0-16,-1 0 15,1 18-15,0-18 16,35 35-16,-36-17 16,18-1-16,1 1 15,52 0-15,-53-1 16,18 1-16,18-18 15,-1 0 1,-34 0-16,-19-18 0,18-17 16,1 0-1,-19-1-15,19-16 16,-36 16-16,17 1 0,1-18 16,-18-18-16,0 54 15,0-36-15,0 18 16,0 17-1,0 36 17,18 17-32,-18-17 15,0-1-15,0 18 0,0-17 16,17 53 0,-17-54-16,18 1 0,-1 35 15,1-53-15,17 35 16,-17-35-16,17 18 15,1-18-15,-19 0 16,18 0-16,1 0 0,34 0 16,-17 0-1,35 0-15,-17 0 16,-18 0-16,0 0 0,0 0 16,53 0-16,-54 0 15,-16 0-15,-1 0 16,36 0-16,-36 0 15,18-18-15,-36 18 16,19 0-16,-19 0 0,1 0 16,35 0-16,-35 0 15,17 18-15,-18-18 16,19 0 0,-19 0-16,1 0 0,0 0 15,-1 0-15,1 0 16,0 0-1,-18 17 17,0 1-17,0 0-15,0 17 16,0-17-16,17-18 16,-17 17-16,0 1 0,0 0 15,-17-18 1</inkml:trace>
  <inkml:trace contextRef="#ctx0" brushRef="#br0" timeOffset="592500.4233">476 5486 0,'18'0'32,"35"17"-17,0-17-15,70-17 16,-52-1-16,17 18 15,88-18-15,-87 1 16,-1 17-16,0 0 0,18-18 16,105 1-16,-122 17 15,87-36-15,-105 36 16,-1 0 0</inkml:trace>
  <inkml:trace contextRef="#ctx0" brushRef="#br0" timeOffset="593296.6242">7902 7161 0,'18'0'31,"17"0"-31,0 0 16,18 0-16,0-17 15,0 17-15,18 0 0,35 0 16,-71 17-16,0-17 15</inkml:trace>
  <inkml:trace contextRef="#ctx0" brushRef="#br0" timeOffset="593717.6654">10107 7303 0,'35'17'15,"-70"-34"-15,106 34 0,-54 1 16,36-18-16,-18 17 15,89-17-15,-53 18 16,52-18-16,-70 18 16,17-18-16</inkml:trace>
  <inkml:trace contextRef="#ctx0" brushRef="#br0" timeOffset="595009.4441">9278 5009 0,'18'0'62,"17"0"-46,-17 0-16,-1 0 15,1 18-15,17-18 0,-17 0 16,17 0-16,36 0 0,-18-18 16,35 18-16,-35 0 15,70-17-15,-70 17 16,18 0-16,-1 0 15,1 0-15,-1 0 0,1 0 16,17 0-16,0 17 0,-17-17 16,17 0-16,0 0 0,106 0 15,-88 0-15,123 0 16,-88 0-16,-17 0 16,17 0-16,-17 0 15,122 0-15,-140 0 16,-35 0-16,17 0 0,18 0 15,-71 0-15,0 0 16,1 0-16,-19 0 16,-34 0 15,-1-17-15</inkml:trace>
  <inkml:trace contextRef="#ctx0" brushRef="#br0" timeOffset="595259.1076">12400 4833 0,'18'0'16,"-1"0"-16,19 0 16,-1 18-16,0-18 15,71 35-15,-53-17 16,53 17-16,-71 0 15,53 18-15,-70-35 16,17 17 0,-35-17-16,-35 17 15,0-17-15,-1-18 16,-17 17-16,1-17 0,-19 18 16,18-18-16,0 0 0</inkml:trace>
  <inkml:trace contextRef="#ctx0" brushRef="#br0" timeOffset="596009.8902">13776 4886 0,'35'-35'15,"-17"17"-15,-18-17 0,-18 17 16,-35 18 0,0 0-16,-52 53 15,52 0-15,-36 35 16,37-53-16,34 18 15,0 0-15,18 53 16,36-71-16,-1 1 0,88 17 16,-34-53-16,69 0 15,-70 0-15,36-36 16,-89 19-16,0-19 16</inkml:trace>
  <inkml:trace contextRef="#ctx0" brushRef="#br0" timeOffset="596800.2378">14393 4216 0,'0'0'15,"0"-18"-15,0 0 0,-17 18 16,-1 0 0,0 0-16,-17 36 15,18-1-15,-19 18 16,19-18-16,-19 0 16,1 1-16,17-19 15,-17 19-15,17-19 16,36 1 15,17 0-15,-17-18-16,17 35 15,1-18-15,-1 36 16,-17-35-16,17 17 16,-35-17-1,17 0 1</inkml:trace>
  <inkml:trace contextRef="#ctx0" brushRef="#br0" timeOffset="597012.8045">14499 4427 0,'0'0'16,"35"0"-16,1 0 0,34 18 16,-17-18-16,18 0 15,-54 0-15,1 0 16,0 0-16,-36 0 16,0 0-1</inkml:trace>
  <inkml:trace contextRef="#ctx0" brushRef="#br0" timeOffset="597255.4491">14676 4216 0,'0'17'15,"0"-34"-15,0 70 0,0 0 16,0-18-16,17 53 15,-17-53-15,0 1 16,18 16 0,-1-34-16,19 0 0,-1-1 15,0-17-15,1 0 16,-19-17-16,1 17 0,0-18 16</inkml:trace>
  <inkml:trace contextRef="#ctx0" brushRef="#br0" timeOffset="597550.7334">14958 4233 0,'0'0'16,"17"0"-1,36 18 1,-17-18-16,17 35 15,-18-17-15,0 0 16,0-1-16,-17 1 16,17-1-16,-17 1 0,0-18 15,-18 18-15,17-18 0,-17 17 0,-17 1 16,-1 0 0,0 17-16,-35 0 15,18 0-15,0 18 16,0-35-16,17 0 0,18-1 15</inkml:trace>
  <inkml:trace contextRef="#ctx0" brushRef="#br0" timeOffset="599886.8942">13547 5927 0,'17'0'16,"1"0"-16,17 0 15,-17 0-15,17 0 16,0 17 0,-35 1-16</inkml:trace>
  <inkml:trace contextRef="#ctx0" brushRef="#br0" timeOffset="600009.6375">13582 6121 0,'18'17'0,"-36"-34"15,53 34-15,-17-17 0,17 0 0,18 0 16,-18 0-16,18 0 16</inkml:trace>
  <inkml:trace contextRef="#ctx0" brushRef="#br0" timeOffset="600481.3155">14499 5980 0,'0'-36'0,"0"72"0,0-89 16,-35 35-16,17 0 16,1 18-16,-36 0 15,0 18-15,-18 53 16,36-36-16,-18 35 16,35-17-16,1 36 15,17-54-15,35 18 16,0-36-16,1-17 15,-1 0-15,0 0 16,53-35-16,-70 17 16,17-17-16,-17 0 0,0 0 15,-18-1-15,17 1 0,-17 0 16,0 17-16,-17 1 16,17-1-16,-18 18 15,36 18 1,-1 52-16,1-35 15,35 36 1,-18-36-16,0-17 0,18 17 16,-35-17-16,17-1 15</inkml:trace>
  <inkml:trace contextRef="#ctx0" brushRef="#br0" timeOffset="601499.503">15011 5503 0,'17'-17'16,"1"-1"-16,0 18 16,-36 18-1,0-1 1,-35 36 0,36-17-16,-36 16 15,35-34-15,1 17 16,17-17-16,0 17 15,0-17-15,35 17 16,0-35-16,-17 18 16,35-1-16,-36 1 15,1 0-15,0-1 16,-1-17 0</inkml:trace>
  <inkml:trace contextRef="#ctx0" brushRef="#br0" timeOffset="601849.457">15187 5662 0,'0'0'0,"18"0"15,-1 0-15,36 0 16,-35 0-1,35-18-15,-18 18 16,-17 0-16,-1 0 0,-34 0 31</inkml:trace>
  <inkml:trace contextRef="#ctx0" brushRef="#br0" timeOffset="602071.047">15311 5503 0,'-18'36'15,"36"-72"-15,-36 107 0,18-53 16,0 17-16,0 0 0,35 36 16,-17-54-16,17 36 15,-17-35 1,-1-18-16,19 17 0,-19-17 15,1 0-15,0 0 0,-1-35 16</inkml:trace>
  <inkml:trace contextRef="#ctx0" brushRef="#br0" timeOffset="602355.0272">15540 5450 0,'18'18'16,"17"0"0,0-1-16,18 19 15,-18-36-15,36 35 16,-36-17-16,18-1 16,-35-17-1,-18 18-15,0-1 16,-18 19-1,-17-19-15,17 1 16,-35 35 0,18-18-16,-18 18 15,35-18-15,-17 1 16</inkml:trace>
  <inkml:trace contextRef="#ctx0" brushRef="#br0" timeOffset="609000.9787">9984 4974 0,'17'0'31,"-17"-17"78,0-1-46,0 0-32,-17 18-15,34 0 93,1 0-93,0 0-1,-1 0-15,18 0 16,-17 0-16,17 0 16,-17 0-16,35-17 15,-35 17-15,-1-18 0,36 0 16,-53 1-1,35-19-15,-17 19 16,-18-1-16,18 1 0,-18-1 16,17-35-16,-17 35 15,18-35-15,-18 18 16,0 17-16,0 1 16,0-18-16,0-1 15,0 1-15,0 0 16,0-1-16,0-16 15,0 16-15,0-34 16,0 17-16,0-35 16,0 52-16,-18-34 15,18 34-15,0-16 16,-17 34-16,17-17 16,-18 17-16,18 0 15,0 1 1,0-1-16,0-17 15,0 17-15,0-17 16,0 17-16,-18 36 31,18 0-15,0-1-16,0 1 16</inkml:trace>
  <inkml:trace contextRef="#ctx0" brushRef="#br0" timeOffset="610353.0522">9790 3334 0,'-18'0'0,"18"-18"16,-18 18-1,1 0-15,-1 0 16,0 0-16,1 0 16,-1 18-1,18-1-15,0 19 16,0-19-16,18 19 0,17-1 16,-17-17-16,35 17 15,-36-35-15,1 17 16,0 1-16,-18 0 0,-18-1 15,0-17 1,1 0-16,-19 0 16,19 0-16,-1-17 15</inkml:trace>
  <inkml:trace contextRef="#ctx0" brushRef="#br0" timeOffset="610625.7768">9913 3475 0,'-18'18'16,"18"17"-1,0 0-15,18-17 16,35-1 0,-35-17-16,17 0 0,35-35 15,-34 17-15,-1-34 16,-35 34-16,0 0 15,0 1-15,-18-19 0,1 36 16,-36-35-16,18 35 16,17 0-16,-35 0 15,35 18 1,54-18 0</inkml:trace>
  <inkml:trace contextRef="#ctx0" brushRef="#br0" timeOffset="610835.7235">10125 3016 0,'-18'-17'15,"36"34"-15,-36-17 16,36 88 0,-1-52-1,19 17-15,-19 0 0,36 52 16,-18-52-16,1 18 15,-19-36-15,1 0 16,-36-35 0</inkml:trace>
  <inkml:trace contextRef="#ctx0" brushRef="#br0" timeOffset="610925.4789">10195 3334 0,'18'0'0,"-36"0"0</inkml:trace>
  <inkml:trace contextRef="#ctx0" brushRef="#br0" timeOffset="611120.0914">10336 3351 0,'18'0'15,"-36"0"-15,54 0 0,17 0 16,-36-17-16,36-1 16,-35 18-16,17-18 15,-35 1-15,0-1 16</inkml:trace>
  <inkml:trace contextRef="#ctx0" brushRef="#br0" timeOffset="611292.4684">10442 3157 0,'0'0'15,"0"71"-15,0-36 0,18 0 16,0 54-16,-1-54 16,-17-17-16,0 17 15,18-17-15,-1-18 0,1 0 16</inkml:trace>
  <inkml:trace contextRef="#ctx0" brushRef="#br0" timeOffset="611609.3093">10601 3387 0,'18'35'16,"-54"-88"-16,54 71 0,0 35 0,-18-36 16,17 1-16,1 0 15,0-1-15,-1-17 16,-17-17-1,0-1-15,0 0 0,0-17 16,0 17 0,18 1-16,-1 17 15,1 0 1,0 17-16,-1-17 16,19 18-16,-36 0 15,17-18-15,-17 17 16,18-17-1,-18-17-15,0 34 47,18-17-31</inkml:trace>
  <inkml:trace contextRef="#ctx0" brushRef="#br0" timeOffset="611915.624">10954 3387 0,'-18'17'0,"18"1"16,18-18 0,-1 18-16,1-18 15,17-18 1,-17 18-16,-18-18 15,-18 18 1,1 0 0,17-17-16,0 34 31,17 1-15,1 0-16,0-1 15,-1 1-15,1-18 16,0 0-16</inkml:trace>
  <inkml:trace contextRef="#ctx0" brushRef="#br0" timeOffset="612060.0079">11201 3457 0,'0'0'15,"35"-17"-15,-17 17 0,-18-18 16</inkml:trace>
  <inkml:trace contextRef="#ctx0" brushRef="#br0" timeOffset="612148.243">11201 3457 0,'35'-70'31,"-106"140"1,54-34-32,70-72 15,-106 89-15,53-35 0</inkml:trace>
  <inkml:trace contextRef="#ctx0" brushRef="#br0" timeOffset="612588.4134">11659 3298 0,'36'0'16,"-19"0"-16,71-17 16,-35-1-1,0 1-15,18-1 0,-1 0 16,1 1-16,-1-19 0,1 19 15,53-54-15,-72 36 16,19 0-16,-71 17 16,0 0-16</inkml:trace>
  <inkml:trace contextRef="#ctx0" brushRef="#br0" timeOffset="612782.4295">12400 2910 0,'35'0'15,"-140"18"-15,175-36 0,-17 18 0,-18-17 0,36 17 16,-53 17 0,-1-17-16,1 18 0,-1 17 15,-17 1-15,0-19 16,-35 54-16,18-36 16,-1-17-16,0 17 15,18-17-15,0-1 0,0 1 16</inkml:trace>
  <inkml:trace contextRef="#ctx0" brushRef="#br0" timeOffset="613261.7038">13106 2875 0,'0'0'0,"0"53"16,0-35-16,17 35 16,1-18-16,17 0 15,-17-17-15,0-1 16,-1-17-16,18-17 15,-17-1-15,17-35 16,-35 18-16,18-36 16,-18 54-16,0-1 0,18 1 15,-18-1 1,0 36-16,17-1 0,1 18 16,17 54-16,-17-36 15,-1 52-15,1-52 16,-18 35-1,0-52-15,-18-1 16,1-17-16,-1-18 0,1 0 16,-19 0-16,-17-18 15,36 0-15,-36-35 16,18 18-16,17 0 0,-17-36 16</inkml:trace>
  <inkml:trace contextRef="#ctx0" brushRef="#br0" timeOffset="614435.4614">13617 2417 0,'18'0'31,"-18"17"-16,0 1 1,-18-1-16,1 1 16,-1 0-16,0 17 0,1 0 15,17-17-15,0 17 16,0-17-16,0-1 0,17 1 16,19 17-16,-19-17 15,19 0 1,-36-1-16,35-17 15,-18 0-15</inkml:trace>
  <inkml:trace contextRef="#ctx0" brushRef="#br0" timeOffset="614633.9926">13741 2593 0,'17'0'15,"19"0"1,17 0 0,-1 0-16,-34 0 15,35-18-15,-35 18 16,-36-17 0,0 17-16</inkml:trace>
  <inkml:trace contextRef="#ctx0" brushRef="#br0" timeOffset="614901.2028">13864 2417 0,'0'17'16,"0"18"-16,0-17 15,-17 35-15,17-18 16,0 36 0,0-54-16,17 36 15,1-35-15,17 0 16,-17-18-16,-1 0 0,19-18 16,-19 0-1,1-17-15</inkml:trace>
  <inkml:trace contextRef="#ctx0" brushRef="#br0" timeOffset="615213.5347">14058 2364 0,'18'17'16,"-1"1"0,19-18-16,-19 0 15,19 18-15,-19-18 16,1 0-16,0 0 0,-1 0 16,-17 17-16,0 1 0,0 17 15,-35 36 1,17-36-16,1 18 15,17-18-15,-18 18 16,18-35-16,-18-1 16,1-17-16</inkml:trace>
  <inkml:trace contextRef="#ctx0" brushRef="#br0" timeOffset="615657.9306">13035 2558 0,'-17'17'15,"34"-17"17,1-17-32,-1-1 15,1 0-15,0-17 16,17-18-16,-35 36 0,18-19 15,-1 1 1,-17 17-16,18 18 31,17 36-31,-17-1 16,52 53 0,-34-53-16,-1 1 0,-17-1 15,17 0-15,-18 18 16</inkml:trace>
  <inkml:trace contextRef="#ctx0" brushRef="#br0" timeOffset="618744.5395">10672 2858 0,'-18'0'16,"0"0"15,1 0-15,-1-18-16,-53 18 16,36 0-16,-18 0 15,-70 18-15,35-1 16,-1 1-16,1-18 0,0 17 15,-88 19 1,87-1-16,1-17 0,18-1 16,-19 1-16,19 0 0,-36 17 15,71-18-15,0-17 16,35 18 0,0 0-16,35-1 15,-18-17 1,1 36-16,-18-19 15,18 36 1,-18-35-16,-18 52 0,18-34 16,-18 52-1,18-53-15,18 0 0,-18-17 16,18 17-16,-1 1 16,1-19-16,35 1 15,-18 0-15,0-18 0,54 0 16,-36 0-16,-1 0 15,72 17 1,-53-17-16,87 18 16,-70-18-16,18 17 0,-18 1 15,107-18-15,-90 0 16</inkml:trace>
  <inkml:trace contextRef="#ctx0" brushRef="#br0" timeOffset="619056.3718">10918 3722 0,'265'-18'31,"-194"18"0,-407 18-31,707-36 0,-353 18 16,-1 0-16,18 0 15,-35-17 1,18-1-16,-18-17 16,0-18-16,-18 17 15,18-34-15,-17 17 16,17-71-1,-18 72-15,18-19 0,0 0 16,-17 19-16,-1-1 0,-35-18 16,35 36-16,-17 0 15,17 35-15,1-18 16,-18 0 0,17 18-16,0 0 0,-52 0 15,34 0-15,-17 0 16,-88 0-16,36 18 15,-1 0-15</inkml:trace>
  <inkml:trace contextRef="#ctx0" brushRef="#br0" timeOffset="647216.6463">4498 11518 0,'0'-17'15,"-18"17"1,18 17 0,18 18-1,0 18-15,-1 71 16,-17-54-16,0 124 16,0 18-16,0-106 15,18 53-15,-18-106 16,35 35-1,-35-71-15,18 1 16,-18 0-16,17-18 0,-17-18 16,-17-17-16</inkml:trace>
  <inkml:trace contextRef="#ctx0" brushRef="#br0" timeOffset="647496.3898">4216 12312 0,'17'18'15,"1"35"1,0-1-16,17 54 16,-17-35-16,-1-18 15,36 35-15,-18-53 16,36-17-16,-36-18 15,0-18-15,1-17 0,-1 0 16,36-54-16,-36 37 16,18-37-1,-36 36-15,1 18 0,0-18 16,-18 36-16</inkml:trace>
  <inkml:trace contextRef="#ctx0" brushRef="#br0" timeOffset="655520.8514">15046 11959 0,'0'-35'16,"0"70"-16,18-70 0,-18 70 31,0 53-15,0-17-16,0-1 0,17 89 15,-17-71-15,0 89 16,0-107-16,18 54 16,0-71-1,-1 0-15,-17-36 16,0 1-16,-17-36 31</inkml:trace>
  <inkml:trace contextRef="#ctx0" brushRef="#br0" timeOffset="655814.6324">14799 12559 0,'18'53'15,"-36"-106"-15,53 141 0,-17-35 16,35 35-16,-18-35 15,18 53-15,-18-53 16,18 0 0,-17-36-16,-19 1 0,36-18 15,0-35 1,-35 0-16,35-36 16,-36 18-16,1 0 15,17-35-15,0 0 16,-17 70-16</inkml:trace>
  <inkml:trace contextRef="#ctx0" brushRef="#br3" timeOffset="740518.2012">19756 8855 0,'17'0'15,"1"0"1,-18-18-1,-18 0 17,1 18-17,17-17 1,-18 17-16,18-35 16,-18 35-16,-17-36 15,17 19-15,-35-1 16,18 0-1,-18 18-15,18 0 16,-36 18-16,36-18 16,0 0-16,0 18 0,-18-18 15,17 17-15,-17 1 16,18 0 0,-35 17-16,34-18 15,-17 19-15,18-1 0,-53 18 16,53-18-16,-18 18 15,18-35-15,17 17 16,-17 18 0,-1-18-16,19 1 0,17-1 15,-18 35-15,0-17 16,18-17-16,-17 69 16,-1-16-1,0-37-15,18-16 0,-17 70 16,17-1-1,0-69-15,17 17 0,1 35 16,0-53-16,35 18 16,0-18-16,35 1 15,-53-19-15,18 1 16,0-1-16,0 1 16,0 0-16,0-1 0,0 1 15,17-18-15,36 18 16,-53-18-16,53-18 15,-53 0-15,0 18 16,-1-17-16,-16-1 0,52-17 16,-53 0-16,18-1 15,-18 1-15,1-18 16,-1 18-16,0-36 16,1 18-16,-1-70 15,-35 52-15,17-17 16,-17 0-16,0 0 15,-35-89-15,18 89 16,-36-53-16,17 88 16,19 0-16,-19 0 15,-52-17-15,53 34 0,-53 1 16,70 18-16,-17 17 16,17 0-16,-17 0 15</inkml:trace>
  <inkml:trace contextRef="#ctx0" brushRef="#br3" timeOffset="744450.2254">23442 10495 0,'0'18'16,"18"-18"31,-1 0-32,1 0 1,0 0-16,-1 17 0,19-17 16,-1 0-1,-18 0-15,19 18 16,-19-18-16,19 0 16,-19 18-16,1-18 15,35 0 1,-35 0-16,-1 0 0,18 0 15,1 0-15,-19 0 16,54 0-16,-36 0 0,18 0 16,-18 0-16,18 17 15,-17-17-15,-1 18 16,0-18 0,0 0-16,-17 0 0,17 0 15,18 0-15,-17 0 16,-1 0-16,-18 0 0,19 0 15,-1 0-15,36 0 16,-36-18-16,53 18 16,-35 0-16,-18 0 15,36-17-15,-36 17 16,0 0-16,-17 0 16,53 17-16,-54-17 0,54 0 15,-54 0 1,19 0-16,-1 0 0,35 18 15,-17-18-15,18 0 16,-36 0-16,0 0 16,1 0-16,-1 0 0,36 0 15,-18 0-15,17 18 16,-35-18 0,18 17-16,-17-17 15,16 0-15,-16 18 16,34-18-1,-17 0-15,-18 0 0,1 18 0,17-18 16,35 0 0,-53 0-16,53 0 15,-52 0-15,17 0 0,35 0 16,-53 0-16,71 17 16,-71-17-16,18 0 15,-18 0-15,54 0 16,-54 0-16,35 18 15,-34-18-15,52 0 16,-53 0-16,53 17 16,-52-17-16,16 0 15,-16 0-15,17 0 16,53 0-16,-36 0 16,36 0-16,-36 0 15,36 18-15,-70-18 16,52 0-16,-35 0 15,53 0 1,-54-18-16,1 18 16,0 0-16,18 0 0,-18 0 0,53 0 15,-54 0-15,72 0 16,-71 0-16,0 0 16,0 0-16,53 0 15,-54 0-15,72 0 16,-71 0-16,0 18 15,0-18-15,0 0 0,0 0 16,35 0-16,-35 0 16,52 0-16,-34 0 15,52 0 1,-70 0-16,18 18 0,52-18 16,1 17-1,-71-17-15,53 0 16,-71 0-16,0 0 0,0 0 15,18 0 1,-17 0-16,17 0 16,0 0-16,-18 0 15,0 0-15,18 0 0,-18 0 16,18 0-16,-18 0 0,18 0 0,0 18 16,18-18-16,-18 0 15,0 0-15,0 0 0,17-18 16,18 18-16,-35 0 15,18 18-15,-18-18 16,35 18-16,-53-1 16,18-17-16,0 0 15,0 18-15,0-18 0,0 0 16,0 0-16,0 0 0,0 0 16,17 0-16,-17 0 15,18 0-15,-36 18 16,18-18-16,-18 0 15,-17 0 1,-18-18-16,0 0 16</inkml:trace>
  <inkml:trace contextRef="#ctx0" brushRef="#br3" timeOffset="746631.2738">26882 1976 0,'-18'0'78,"-17"-18"-63,17 0-15,-52 1 16,17 17-16,-71-36 16,71 19-16,-35-1 0,-88-17 15,-36 17 1,106 1-16,-105 34 15,105-17-15,-88 35 16,88-17-16,-71 17 16,89-17-1,0 17-15,0-17 0,-71 35 16,89-36-16,-1 19 16,18-1-16,-17 0 0,34-17 15,1 17-15,0-17 0,-18 35 16,17-18-16,1 18 15,0-18-15,17-17 16,-35 52 0,36-52-16,-1 35 15,18-35-15,0 17 16,18-17-16,17 17 16,-17-35-16,17 17 15,35 19-15,-34-36 16,-1 17-1,0 1-15,18 0 0,53 17 16,-35-17-16,52 17 16,-52-17-16,-1-1 15,1-17-15,-18 18 0,35-1 16,-18-17-16,1 0 0,70 0 16,-70 0-16,17 0 15,-18-17-15,1 17 0,52 0 16,-52 17-16,-18-17 15,17 0-15,72 18 16,-72-18-16,71 18 16,-70-18-16,52 0 15,-70 0-15,0 0 16,-18 0-16,18 0 0,0 0 16,53 0-1,-71 0-15,89 0 16,-71 0-16,53 0 15,-54-18-15,1 18 0,36-35 16,-54 35-16,35-35 16,-52 35-16,0-18 15,17-17 1,-17-18-16,-1 35 16,1-70-16,-18 35 15,-18 18-15,18-18 0,-35 0 16,0 0-16,-1 0 0,-87-35 15,52 53-15,-123-71 16,106 70 0,-106-34-16,88 35 15,-88-18-15,106 35 16,-35 18-16,70 0 16</inkml:trace>
  <inkml:trace contextRef="#ctx0" brushRef="#br3" timeOffset="750672.7137">6703 14676 0,'0'17'16,"17"-17"-1,1 18 1,0-18-16,17 17 16,0-17-16,18 0 15,-18 0-15,1 0 16,17-17-1,-36 17-15,36-18 16,-35 1-16,-1 17 0,36-18 16,-35 18-16,17 0 15,1 18-15,17-1 16,-36 1-16,18-18 16,-17 17-16,17-17 0,1 0 15,-1 0-15,18 0 16,-36-17-1,54-1-15,-53 18 16,35-35-16,-36 35 16,18-18-1,-17 18-15,0 0 16,-1 0-16,19 18 16,-19 0-16,19-18 15,-19 17-15,36-17 16,-18 0-1,1-17-15,-1 17 0,18 0 16,-18-18-16,18 18 16,-35 0-16,35 0 15,-36 18-15,1-18 16,17 17-16,-17-17 0,-1 18 16,19-1-16,-19-17 15,19 0 1,-1 0-16,0 0 15,1-17-15,-1-1 0,0 1 16,18-1-16,-18 0 0,36 1 16,-36-1-1,-17 18-15,-1 0 16,1 18-16,0 17 16,-1-17-16,1-1 15,0 1-15,17-1 16,-18-17-16,19 0 0,-19 0 0,54-35 15,-36 35 1,36-35-16,-18 17 16,17 1-16,-52-1 15,35 18-15,-18 18 16,0-1-16,-17-17 16,35 18-1,-35 0-15,17-18 0,18 17 16,-36-17-16,36 0 15,-35 0-15,17 0 16,-17 0 0,17 0-16,-17 0 0,35 0 15,-36 0-15,36 0 16,-17 0-16,16 18 16,-16-18-1,-19 17-15,19-17 16,-19 18-16,1-18 15,0 0-15,34 0 16,-16 0-16,34-18 16,-34 18-16,34 0 15,-52 0-15,-1 0 16,19 0-16,-19 0 0,36 0 16,-35 0-16,17 0 15,0 0 1,1 0-16,-1 0 15,18-17-15,-18 17 16,0-18 0,1 18-16,-1-17 15,-17 17-15,17-18 16,-17 18-16,17 0 16,-17 0-16,34 0 15,-34 0-15,17 0 16,1 0-16,-1 18 15,-17-18 1,-1 0-16,1 0 16,-1 0-16,19 0 15,-19 0-15,19 0 0,-19 0 16,54 0-16,-54 0 16,54-18-1,-53 18-15,35 18 16,-18-18-16,0 0 0,0 17 15,71-17-15,-70 0 16,69 18 0,-69-18-16,17 0 0,-18 0 15,-18 0-15,36 17 16,-17-17-16,34 18 16,-34-18-16,16 0 15,-34 0-15,17 0 16,-35-18-16,0 1 15</inkml:trace>
  <inkml:trace contextRef="#ctx0" brushRef="#br3" timeOffset="757295.4505">19068 12823 0,'-18'0'16,"18"-17"15,18 17-16,-18 17 32,35-17-31,-17 18-16,17-18 16,35 0-16,-34 0 15,52 0-15,-53 0 16,71 0-1,-53 18-15,0-18 0,17 0 16,-17 0-16,18 0 0,17 0 16,71 0-16,-89-18 15,19 18-15,-19 0 0,1 0 16,52 0-16,-70 0 16,35 0-1,-35 0-15,-18 18 16,18-18-16,-17 0 0,-1 0 15,0 0-15,0 0 0,18 0 16,-17 0-16,17 0 16,-36 0-16,1 0 15,-1 0-15,1 0 0,0 0 16,-1 0-16,1-18 62,-18 0-46,0 1-16,0-1 16,0 1-16,0-1 15,0 0-15,0 1 16,0-1-16,0 0 0,0 1 16,0-1-16,0-17 0,0-18 15,0 18-15,0-1 16,18-34-1,-18 17-15,17-53 16,-17 35-16,18 1 0,-18-1 16,0 18-16,18 1 0,-18 16 15,0-34-15,0 34 16,0-16-16,0 34 16,0-17-16,0 17 15,0 0-15,0-17 16,0-18-1,0 35-15,-18 1 0,0-1 16,18 1 0,-17 17 15,-1 0-15,0 0-1,1 17-15,-1-17 16,0 0-1,1 0 1,-1-17 0,1 17-16,-36 0 15,17 0-15,-17 0 0,1 0 16,-1 0-16,-106 0 16,71 0-16,-1-18 0,-105 0 15,89 18-15,16-17 16,-16 17-16,16-18 15,-16 0-15,-37 1 16,72 17-16,-36-18 16,53 18-16,-17 0 15,34 18-15,1-18 16,0 0-16,-1 17 16,19-17-16,-18 0 0,17 0 15,-17 18-15,17-18 16,0 0-16,1 0 15,34 0 32,-17 18-31,0-1-16,0 1 16,0 0-1,0-1-15,0 18 16,0-17-16,0 70 15,0-17-15,0-1 0,0 107 16,0 52 0,18-123-16,0 106 15,-18-142-15,0 18 16,17-17-16,-17-18 16,18-18-16,0 18 0,17 0 15,-35-35-15,35 17 16</inkml:trace>
  <inkml:trace contextRef="#ctx0" brushRef="#br3" timeOffset="759498.024">33161 12030 0,'-18'0'47,"1"0"-47,-18 0 15,-1 0-15,1 0 0,-18 0 16,0 0-16,0-18 15,0 18-15,-88-18 16,88 18-16,-105-35 16,87 18-16,-123-19 15,106 36-15,-18 0 0,0-17 16,-53 17-16,89 17 16,-18 1-1,52-18-15,-17 18 16,36-1-16,-36 1 15,35-18-15,-35 17 16,36-17-16,-1 0 16,0 18-1,18 0 1,0-1-16,0 1 16,18 17-16,0-17 15,-18 17 1,17 0-16,-17 1 15,0-1-15,0 18 16,-17-18-16,17 36 0,-36 52 16,36-52-16,-17 52 15,17-52-15,0-1 16,0-17-16,0 0 0,-18-17 16,18-1-16,0 35 15,0-34-15,-18-19 16,18 36-16,0-35 15,0 17 1,0 0-16,0-17 0,0 0 16,0-1-1,18-17-15,-18 18 16,35-18-16,-17 18 16,0-18-16,-1 0 15,1 0-15,17-18 0,1 18 16,-1 0-16,0 0 0,53-18 15,-52 18-15,69 0 16,-52 0-16,71 18 16,-54-18-16,71 18 15,-70-1-15,70 1 16,-70-18-16,-1 0 16,1 0-16,-1 17 15,89-17-15,-88 0 16,70 18-16,-71-18 15,36 0-15,-53 0 16,18 18-16,-36-18 16,18 0-1,-18 17-15,18-17 16,-35 0-16,17 18 16,-17-18-16,-1 0 15,1 0-15,-1 0 16,1-18-1,0 18 1,-1-17-16,1 17 16,0-18-16,-18 0 15,0 1-15,0-1 16,17 1 0,-17-19-1,0 19-15,0-1 0,0-35 16,0 18-16,18-18 15,-18 18-15,0-54 16,18 54 0,-18-53-16,0 53 15,17-1-15,-17-17 16,18 1-16,-1-1 0,1-53 16,0 53-16,-1-53 15,-17 71-15,18-36 16,-18 36-16,0 0 15,0 17-15,0 0 16,0 1-16,0-19 16,0 19-16,0-18 15,0 17-15,0 0 16,0 1 31,-18 17-32,-17-18 1,0 18-16,-53-18 16,35 18-16,-18 0 15,-123 0-15,71 0 16,-142 18-16</inkml:trace>
  <inkml:trace contextRef="#ctx0" brushRef="#br3" timeOffset="767105.9534">30551 15452 0,'0'0'15,"0"17"-15,-18-17 0,18 18 0,18-18 16,-18-18 15,0-52-15,0 34-16,-18-69 15,18 52-15,-35-88 16,17 52-16,18 19 16,-18-71-1,18 53-15,0 35 0,0 17 16,0 19-16,0-1 15,18 0-15,-18 1 16,18 17-16,-1-18 16,19 1-1,-1 17-15,0 0 16,0 0 0,18 0-1,-17 17-15,-19-17 0,19 35 16,-19-17-16,1 17 15,-1-35-15,-17 36 16,18-19-16,-18 1 16,0 0-16,0-1 15</inkml:trace>
  <inkml:trace contextRef="#ctx0" brushRef="#br3" timeOffset="767640.8765">30921 15275 0,'0'0'0,"0"18"15,0 0 1,0 17-16,0-18 0,18 19 16,-18 34-16,17-52 15,1 0-15,0 17 16,17-35 0,-18-18-16,1-35 15,0 36-15,-1-54 16,1 53-16,-18-17 0,18 18 15,-18-1 1,0 36-16,17 17 16,-17 0-16,0 18 15,18-18-15,-18-17 16,35 17 0,-17 1-16,-1-36 0</inkml:trace>
  <inkml:trace contextRef="#ctx0" brushRef="#br3" timeOffset="768435.4888">31433 14940 0,'0'0'0,"17"0"16,1 0-1,17 18 1,-17-18-16,17 17 15,-17-17-15</inkml:trace>
  <inkml:trace contextRef="#ctx0" brushRef="#br3" timeOffset="768557.3122">31485 15081 0,'36'18'15,"-72"-36"-15,89 54 0,-17-36 0,34 0 16,-35 0-16,18 0 15</inkml:trace>
  <inkml:trace contextRef="#ctx0" brushRef="#br3" timeOffset="769038.0932">32015 14975 0,'0'0'0,"17"-17"16,-34 17-16,17-18 15,-18 36 1,0 17 0,18-17-16,0 35 15,0-36-15,0 1 16,18 17-16,0-17 0,17-1 15,-17-17-15,17-17 16,-18 17-16,1-18 16,-18 1-16,18-19 0,-18-17 15,0 18 1,-18 0-16,0 17 16,18 1-16,-17 17 0,17 17 31</inkml:trace>
  <inkml:trace contextRef="#ctx0" brushRef="#br3" timeOffset="769162.9234">32314 15117 0,'0'17'31,"18"-17"-15</inkml:trace>
  <inkml:trace contextRef="#ctx0" brushRef="#br3" timeOffset="769454.1967">32491 15081 0,'-18'0'16,"18"36"-1,0-19-15,0 18 16,18-17 0,-1 0-16,19-1 15,-19-17-15,19 0 16,-1-35 0,-17 17-16,-1-17 15,-17 18-15,0-19 16,0 19-16,-17-1 0,-1 0 15,0 18-15,1 0 16,-1 0-16,0 0 0</inkml:trace>
  <inkml:trace contextRef="#ctx0" brushRef="#br3" timeOffset="769731.4351">32808 15099 0,'0'18'16,"0"-1"-16,18 18 16,-18-17-16,18 0 15,17 17-15,-17-35 16,-1 18-16,1-18 0,17 0 16,-35-18-1,18 0-15,-36-35 16,0 36-16,1-36 15,-1 35-15,-17 1 16,17 17 0,18 17-1,18-17 1</inkml:trace>
  <inkml:trace contextRef="#ctx0" brushRef="#br3" timeOffset="770008.6712">33055 15152 0,'-70'-18'16,"140"36"-16,-70-1 16,0 1-1,0 0 1,18-18 0,0 0-16,-1 0 15,1 0-15,-1 0 16,-17-18-16,18 0 0,-18 1 15,0-1-15,0 1 16,0-1 0,-18 18 15</inkml:trace>
  <inkml:trace contextRef="#ctx0" brushRef="#br3" timeOffset="770415.0509">33320 15169 0,'-35'0'16,"17"0"-16,18 36 15,0-19 1,35 1-1,-17-18-15,17 18 16,-17-18-16,17 0 16,-35-18-16,18 0 0,-18 1 15,0-1-15,-18-17 16,0 17-16,1 18 16,-1-17-16,1 17 0,-19 0 15,19 0-15,-1 0 16</inkml:trace>
  <inkml:trace contextRef="#ctx0" brushRef="#br3" timeOffset="771182.2174">33549 15117 0,'-17'0'31,"-1"17"-31,18 1 15,-18 35 1,18-36-16,0 1 0,36 17 16,-19-35-16,18 18 15,1-36 1,-19 1-16,-17-1 16,0 0-16,0-17 15,0 17-15,-17 1 16,-1 17-16,0-18 15,1 18-15</inkml:trace>
  <inkml:trace contextRef="#ctx0" brushRef="#br3" timeOffset="771955.7718">33831 15046 0,'-17'0'16,"-1"0"0</inkml:trace>
  <inkml:trace contextRef="#ctx0" brushRef="#br3" timeOffset="772517.2664">33743 15046 0,'0'-18'15,"18"18"1,-18-17-16,0-1 31,0 36 16,0-1-31,0 19-1,0-19-15,0 19 16,0 34-16,17-35 16,-17 54-16,18-54 15,-18 18-15,18-18 16,-18 0-16,0-17 16,17 0-1,-17-36 16,-17-17-31,17-1 16,0-34-16,0 35 16,0-36-1,0 18-15,0 18 0,0-36 16,0 54-16,0-19 16,0 19-16,0 34 46,0 36-30,0-17-16,0-1 16,0 35-16,0-17 15,0 18 1,17-36-16,-17-17 0,0 17 16,0-17-16,-17-18 15</inkml:trace>
  <inkml:trace contextRef="#ctx0" brushRef="#br3" timeOffset="790269.327">5503 17110 0,'18'0'47,"0"0"-32,-1 0 1,1 0-16,0 0 16,34 0-1,-16 0-15,17 0 16,-18 0-16,0 0 15,-17 0-15,52 0 16,1 0-16,-18 17 16,-18-17-16,0 0 15,1 0-15,-1 0 0,53 18 16,-35-18-16,35 0 16,-52 0-16,16 0 15,-16 0-15,17 18 16,-18-18-16,18 0 0,35 0 15,-35 0-15,53 17 16,-36-17-16,54 0 16,-54 0-16,54 0 15,-54 0-15,89-17 16,-88 17-16,-1 0 16,1 0-16,70 0 15,-70 0-15,-1 0 0,1 0 16,70 0-1,17 0-15,-87 0 16,0 0-16,87 0 16,-17 0-1,-52-18-15,-19 18 0,1 0 16,-1 0-16,1 0 0,70 0 16,-70 0-16,17-18 15,70 18-15,-87 0 16,17 18-16,0-18 15,1 0-15,-1 0 0,0 18 0,88-18 16,-87 0 0,87 17-16,-70-17 15,-18 0-15,0 0 0,18 0 16,-18 0-16,106 0 16,-88 0-16,-18 0 0,0 0 15,89-17 1,-89 17-16,0 0 0,89 0 15,-89 0-15,88 0 16,-88 0-16,1 17 16,69-17-16,-69 18 15,87-18 1,-105 0-16,105 0 16,-106 0-16,89 18 15,-18-18 1,-70 0-16,-1 0 0,1 0 15,0-18-15,-1 18 0,71 18 16,-70-18-16,52 0 16,-52 0-16,-1 0 15,1 0-15,52 0 16,-52 0-16,-18 17 0,0-17 16,0 0-16,17 0 15,-34 0-15,-19 0 16,18 0-16,1 18 15,17-18-15,-18 0 16,-17 0-16,17 0 16,-18 0-16,19-18 0,-1 18 15,-17 0-15,-36-17 47</inkml:trace>
  <inkml:trace contextRef="#ctx0" brushRef="#br3" timeOffset="790591.1819">15187 17004 0,'0'18'31,"18"-1"-15,-1 1-16,19 17 16,-19-17-16,36 17 0,-18-17 15,18 17 1,-17-17-16,-19-18 16,1 17-16,0-17 15,-1 0-15,-17 18 0,-17-18 16,-19 17-1,1 1-15,0 0 0,-18-1 16,0 19-16,0-19 0,-18 19 16,-52 17-16</inkml:trace>
  <inkml:trace contextRef="#ctx0" brushRef="#br3" timeOffset="801006.5348">5468 16157 0,'0'0'0,"0"-17"0,18-1 16,-18 0-16,0-17 15,0 17 1,0 1-16,-36-19 15,1 19-15,0-1 0,0 1 16,-18 17-16,-88-18 16,52 18-16,19 0 0,-18 0 15,-1 0-15,-122 35 16,105 0-16,-70 18 16,87 0-16,19 0 15,-1 0-15,18 18 0,18-1 16,0 54-16,35-54 15,53 54 1,17-71-16,1 17 0,105 54 16,53-54-1,-105-34-15,-1-36 0,1 17 16,123-34-16,-124-1 16,1-17-16,-18-1 0,-18-17 15,71-52 1,-124 34-16,0 18 0,-17-17 15,-36-1-15,-35-88 16,0 89-16,-35-1 0,0 1 16,-18 17-16,-106 17 15,107 36-15,-1 0 16,18 18-16,-1 17 0,19-17 16,35 17-16</inkml:trace>
  <inkml:trace contextRef="#ctx0" brushRef="#br3" timeOffset="801842.5072">15469 16069 0,'0'-53'0,"0"106"0,0-141 16,-35 70-16,-36-35 15,19 18-15,-1 17 0,-18 18 16,-17 0-16,17 0 16,-34 0-16,16 18 0,-105 35 15,88-18-15,18 18 16,0 0-16,18 0 0,34 18 16,-17 70-1,71-71-15,17 18 0,18 1 16,141 52-16,71 0 15,-124-88-15,18-18 16,-1 0-16,142-17 16,-141-18-16,-36 0 0,19-35 15,34-36 1,-70-35-16,-89 53 16,-17-17-16,0-1 0,-35-17 15,-71-88 1,36 87-16,-124-34 15,106 70-15,-124 0 16,106 35-16,18 18 0,-124 18 16,124 0-16</inkml:trace>
  <inkml:trace contextRef="#ctx0" brushRef="#br1" timeOffset="827445.3586">21643 6262 0,'0'0'0,"18"0"47,17 0-47,0 0 16,0 17-16,54-17 15,-36 0-15,88 0 16,-71 0-16,124 0 16,-88-17-16,-18 17 0,124 0 15,-124-18 1,106 18-16,-106 0 16,71 0-16,-88-17 15,-1 17-15,1 0 0,-18-18 16,-18 18-16,35 0 15,-52 0-15,0-18 16,-1 18 0,-17 18-16,18-18 31,-18-18 0,18-17-15,-18 17-16,0 1 15,17-19-15,-17 19 0,0-54 16,0 36-16,18-71 16,-18 53-16,0-17 15,18 17-15,-18-18 16,0-70-16,0 88 16,-18-88-16,18 70 15,-18 19-15,18-19 0,-35-35 16,17 53-16,-17-35 15,35 53 1,-18 0-16,1-1 0,17 1 16,0 17-16,-18 1 15,18-1-15,0 0 0,-17 18 47,17 18-31,-18 0-16,-17-18 15,17 17-15,-17-17 16,-36 18 0,-105 17-1,17-17-15,71-18 16,-106 18-16,106-18 16,-124 17-16,88-17 15,-87 0 1,105 0-16,18 0 0,0 0 15,-54 18-15,90-18 16,16 0-16,1 0 0,0 0 16,17 0-16,0 17 15,1-17 1,17 18-16,-18-18 16,1 0-1,-1 18 1,0-18-16,1 17 15,17 1 1,0 0-16,0 17 16,0 0-1,0 36-15,0-18 16,17 88-16,1-53 16,-18 18-16,18 0 0,-18-1 15,17 1-15,1 0 16,35 88-16,-36-106 15,19 71-15,-36-88 16,17-18-16</inkml:trace>
  <inkml:trace contextRef="#ctx0" brushRef="#br1" timeOffset="837477.1719">20232 6632 0,'-18'0'62,"1"0"-62,-19-17 16,1 17-16,-36 17 15,19-17-15,-54 0 16,35 0 0,-70 0-16,70-17 15,-17 17-15,-70 0 16,-1 17-1,88-17-15,1 18 0,-89 0 16,88-18-16,-52 17 16,52-17-16,18 0 15,-70 0-15,70 0 16,-18 0-16,36 0 16,0 0-16,17 0 0,1 0 15,-1 0 1,18 18-1,0-1 1,0 1 0,0 0-1,0-1-15,0 19 16,0-19-16,0 1 16,0 17-16,0 0 0,18 54 15,-18-54-15,35 71 16,-35-53-16,35 70 15,-17-70-15,-1 71 16,1-54 0,0 54-16,-1-54 15,-17-17-15,0 18 0,0-18 16,0-1-16,0-16 16,0 17-16,18-18 0,-18 0 0,0 0 15,18 1 1,-18-19-16,17 1 0,19 17 15,-19-17-15,36 0 16,-35-18-16,17 0 16,0 17-16,-17-17 0,53 18 15,-36-18-15,71 0 16,-53 0-16,88 0 16,-71 0-16,18 0 15,1 0-15,-19-18 0,89 1 16,-71 17-16,-17 0 15,-1 0-15,1 0 16,70 0-16,-71 0 16,72-18-16,-90 18 15,72 0-15,-71 0 16,35-18-16,-70 18 16,35 0-1,-36 0-15,1 0 16,0 0-16,-18-17 15,0-1 1,0 0 0,0 1-16,0-36 0,0 35 15,0-52 1,0 17-16,0-53 16,0 53-16,0-18 0,0-17 15,-18-106-15,18 71 16,-18-1-16,1-123 15,-19 53 1,19 106-16,-19 35 0,19 0 16,-36-17-16,35 34 15,1 19-15</inkml:trace>
  <inkml:trace contextRef="#ctx0" brushRef="#br1" timeOffset="842044.6814">19967 8714 0,'18'0'0,"-18"-18"15,18 18-15,-18-18 16,17 1 0,-17-1-1,-17 0 32,-19 18-31,19 0-16,-54 0 15,36 0-15,-89 0 16,36 0-16,18 18 0,-19-18 16,1 0-16,-18 18 0,-70-18 15,88 17-15,-71 1 16,88-18 0,-34 18-16,69-18 15,1 0-15,0 17 0,17-17 16,0 0-16,36 0 31,-36 0 0,1 0-15,-1 18 0,1-18-1,17 18 1,17-18-16,-17 17 15,0 1-15,18 17 16,-18 0-16,17 18 16,-17-17-16,18 16 15,-18 1-15,18 0 0,-18 0 16,0 0-16,17 18 16,-17 52-16,0-70 15,18 88-15,-18-70 16,18 70-16,-18-71 15,17 54-15,-17-71 16,0 0-16,0-18 16,0 18-16,18 0 15,-18-18-15,18 0 16,-1-17-16,1 17 16,0-35-16,-1 18 15,-17 0 1,18-18-16,-1 17 15,-17 1 1,18-18-16,17 0 16,-17 0-16,17 0 15,18 0 1,-35 0-16,17-18 0,0 18 16,54 0-16,-54 0 15,71 0-15,-53 0 16,0 0-16,17 0 0,1 0 15,70-17-15,-71 17 16,54-18 0,-71 18-16,-18 0 15,18 0-15,0-18 0,35 18 16,-53 0-16,18 0 16,-18 0-16,1 0 15,-19 18-15,1-18 16,0 0-1,-1 0 1,-17-18 0,0 1-1,-17-1-15,-1-35 16,0 18-16,-17-53 16,17 17-1,1-52-15,-1 52 16,1 1-16,17-1 0,-18 18 15,18-18-15,-18 1 16,1-71-16,-1 70 0,18 1 16,-18-1-16,1-17 15,-1-71-15,18 89 16,-18-19-16,18 19 16,-17 17-16,17 0 0,-35-17 15,35 52-15,-18 36 16</inkml:trace>
  <inkml:trace contextRef="#ctx0" brushRef="#br1" timeOffset="847075.25">24007 13000 0,'17'18'31,"1"-1"-15,17 18-16,18 36 15,-18-18-15,1 0 16,16 17-16,19-17 0,53 88 16,-36-52-16,70 34 15,-87-52-15,70 34 16,-70-52-16,-1-17 16,-17-1-16,0 0 0,35 0 15,-52-17 1,-1 0-16,-35-36 31,-53-17-31</inkml:trace>
  <inkml:trace contextRef="#ctx0" brushRef="#br1" timeOffset="847565.5525">23830 13212 0,'0'0'0,"0"-18"0,18 0 15,-1-17 1,1 0-1,-18 17-15,18 0 0,-1-17 16,-17 18-16,18-36 16,-18 35-16,18 0 15,-18 1 1,17 17-16,1 0 16,35 17-16,-18 1 15,18 0 1,0-1-16,-18 1 0,0 0 15,54-1-15,-54 1 16</inkml:trace>
  <inkml:trace contextRef="#ctx0" brushRef="#br1" timeOffset="849135.7652">30745 13335 0,'0'0'0,"17"0"16,-17 18 30,0 17-30,0-17-16,0 34 16,0-34-1,0 53-15,0-18 16,-17-18-16,-1 53 16,0-53-16,1 1 15,-1 17-15,-17-18 0,-18 35 16,18-34-16,-54 34 15,54-35-15,-53 36 16,35-36-16,-53 18 16,53-17-16,-53-1 15,53 0-15,1-17 16,-1 17-16,0-17 0,-88 35 16,88-36-1,-88 18-15,70-17 16,-52 0-16,52-1 15,-70-17-15,70 18 16,-70-18-16,71 0 16,-54 18-1,54-18-15,-36-18 16,35 18-16,-52-18 16,52 1-16,-88-1 15,71 0-15,-70 18 16,69-17-16,-105 17 15,124 0-15,-18 0 16,-1 0-16,19-18 0,-71 18 16,88 0-16,-35-17 15,35-1-15,0 0 16,17 1-16,-16-1 16,34 0-1,-35 18-15,18 0 16,-18 0-16,35 0 15,-17 0-15,17 18 16,36-18 31,0 0-47,-1 0 16</inkml:trace>
  <inkml:trace contextRef="#ctx0" brushRef="#br1" timeOffset="849745.922">25294 14623 0,'0'0'0,"-17"17"0,17 1 15,0 0 1,35-18-1,-18 0-15,1-18 16,0 18-16,-1-18 16,1 1-16,0-1 15,-18 0-15,0-17 0,0 0 16,0 17-16,-36 1 16,19 17-16,-19 0 15,19 17-15,-18 54 16,17-36-16,18 18 15,0-18-15,0 18 0,18-18 0,17 1 16,35 17-16,-17-53 16,-17 17-16,52-34 15,-35-19 1,-36-17 0</inkml:trace>
  <inkml:trace contextRef="#ctx0" brushRef="#br1" timeOffset="849922.9092">25682 14270 0,'18'18'15,"0"52"-15,-18 36 16,0 17 0,0-17-1,0 0-15,-18-71 16,18 1-16,0-1 15</inkml:trace>
  <inkml:trace contextRef="#ctx0" brushRef="#br1" timeOffset="850207.1487">25841 14764 0,'18'0'0,"-1"0"16,19 0-16,-19 0 15,1 0-15,17-18 0,-17 18 16,-18-18 0,0 1-16,0-1 15,-18 18-15,0-17 16,-17 17-16,18 0 0,-19 17 16,36 1-16,-17 35 15,17-36-15,35 36 16,0-35-16,36 0 15,-36-18-15,36 17 16,-54-34-16,1 17 16</inkml:trace>
  <inkml:trace contextRef="#ctx0" brushRef="#br1" timeOffset="850974.6888">26194 14817 0,'0'35'16,"0"-70"-16,0 105 0,0-52 16,0-36-1,0-17 1,17 17 0,-17-17-16,18 17 0,0-17 15,-1 35 1,-17 18-1,0 35-15,0-36 16,-17 19-16,34-36 16,-17 17-1,18-17-15,-18-17 0,18 17 16,-18-18-16,17 0 16,-17 1-16,18-1 15,0 18 1,-18 18-1,0-1 1,0 1 0,17-18-16,-17 18 15,18-18-15,-1 0 16,1 17-16,17-17 16,-35 18-16,18-18 15,0 0-15,-1 18 0,1-18 16,0-18-16,-1 0 15,1 1-15,-18-19 16,0 19-16,0-1 16,-18 0-16,1 36 15,17 0 1,-18-1-16,18 19 16,0-19-16,0 36 15,18-35-15,-1-1 16,1 1-16,-1-18 15,1 0-15,-18-18 0,18 18 16,-18-35 0,0 18-16,17-19 15,1 36-15,-18-17 16,18 34 0,-1-17-16,-17 18 0,18 17 15,0-35-15,-1 35 16,-17-17-1,0-36 17,0 1-17</inkml:trace>
  <inkml:trace contextRef="#ctx0" brushRef="#br1" timeOffset="851119.6982">26864 14834 0,'-35'-35'16,"70"70"-16,-17-17 0,35-18 16,-18 0-16,18 0 15,-18 0-15,0-18 16,-17 18-16</inkml:trace>
  <inkml:trace contextRef="#ctx0" brushRef="#br1" timeOffset="851262.5142">26952 14623 0,'0'53'16,"0"-106"-16,18 141 0,-18-53 0,18 71 15,-1-71 1,1 53-16,-18-52 16,0-1-16</inkml:trace>
  <inkml:trace contextRef="#ctx0" brushRef="#br1" timeOffset="851521.7019">27234 14887 0,'0'0'16,"36"0"-16,-19 0 0,19 0 16,-19 0-16,19 0 0,-19 0 15</inkml:trace>
  <inkml:trace contextRef="#ctx0" brushRef="#br1" timeOffset="851909.7365">27464 14887 0,'0'0'15,"0"53"-15,0-18 0,0 1 0,0-1 16,17 18-16,1-35 15,17-1-15,-17-17 16,0 0 0,-1-17-16,-17-19 15,18 1-15,-18 0 16,0 17-16,0 0 16,18 18-16,-18 18 15,17 35-15,1-35 16,-1-1-1,1 1-15,0 0 0,-1-1 16,1 1-16,0-18 0,-1 0 16,1-53-1,-18 35-15,18-35 16,-18 36-16,0-19 16,0 19-1,0-1-15</inkml:trace>
  <inkml:trace contextRef="#ctx0" brushRef="#br1" timeOffset="852043.5922">27905 15046 0,'-18'-53'16,"53"106"-16,-52-53 0,34 18 0,-17-1 0,18 1 15,-18 0-15,18-18 0,-18 17 16</inkml:trace>
  <inkml:trace contextRef="#ctx0" brushRef="#br1" timeOffset="852176.9456">27958 14852 0,'0'35'0,"17"-35"15</inkml:trace>
  <inkml:trace contextRef="#ctx0" brushRef="#br1" timeOffset="852398.0331">28081 14940 0,'-18'18'15,"36"-36"-15,-53 36 16,35 17-16,0-17 15,0-1-15,0 1 0,17 0 16,1-1-16,0 1 16,-1 0-16,1-1 15,-18 1-15,-18-1 16,1-17 0,-1 0-16,0 0 0,-17 0 15</inkml:trace>
  <inkml:trace contextRef="#ctx0" brushRef="#br1" timeOffset="852671.7596">28258 15081 0,'35'0'15,"-70"0"-15,105-17 0,-35 17 16,-17-18-16,0 18 15,-18-18-15,-18 18 16,-17-17-16,17 17 0,-35 17 16,36-17-16,-19 36 15,36-1-15,36 18 16,-19-36 0,71 19-16,-52-36 15,17 0-15,-18 0 0,0 0 16,-17 0-16,-1-18 15</inkml:trace>
  <inkml:trace contextRef="#ctx0" brushRef="#br1" timeOffset="853905.5411">16669 10795 0,'17'0'16,"1"-18"-1,0 18-15,35 0 16,-18-17-16,18 17 15,17-18-15,1 18 0,88-35 16,-54 17-16,90-17 16,-90 0-16,-16 17 15,-1-17-15,-18-1 0,54 1 16,-107 18-16,19-1 16,-54 18-1,-17 0 1</inkml:trace>
  <inkml:trace contextRef="#ctx0" brushRef="#br1" timeOffset="854117.3467">17851 10372 0,'-36'53'16,"72"-106"-16,16 35 16,1 18-16,-17 0 15,-1 0-15,18 0 0,53 18 16,-53-18-16,17 53 15,-52-36-15,-18 19 16,0-19-16,0 18 0,-18 1 16,-17-1-16,-106 88 15,88-87 1,-18-1-16</inkml:trace>
  <inkml:trace contextRef="#ctx0" brushRef="#br1" timeOffset="868748.4038">20443 5221 0,'-17'-18'16,"34"18"-1,36 0 1,0 0-16,0 0 15,0 0-15,0 18 0,53 0 16,-53-1-16,35 1 16,-53-18-1,1 0-15,-19 18 0,1-18 16,-18-18 0</inkml:trace>
  <inkml:trace contextRef="#ctx0" brushRef="#br1" timeOffset="868987.0382">20814 5062 0,'18'0'0,"-1"36"0,-52-72 0,70 36 0,-17 0 15,35 0 1,-18 18-16,-17-18 16,17 18-16,0-18 0,-17 17 0,35 36 15,-36-35-15,1 17 16,-18-17-16,-18 17 15,1-17-15,-1-1 16,0 1-16,-17 0 16,-35 17-16,34-35 15,-17 35-15,18-17 16</inkml:trace>
  <inkml:trace contextRef="#ctx0" brushRef="#br1" timeOffset="879100.7964">29104 1693 0,'0'-17'16,"0"-1"-16,0 36 31,18-1-15,-1 19-16,19 34 15,-1-17-15,36 71 16,-36-54-16,0-17 0,53 53 15,-52-53 1,34 17-16,-35-34 16,-17-19-16,-18 1 15</inkml:trace>
  <inkml:trace contextRef="#ctx0" brushRef="#br1" timeOffset="879443.4659">28963 2152 0,'18'0'16,"-1"-18"0,-17 1-16,18-1 15,0 0-15,-18-17 0,17 0 16,-17-53-1,0 35-15,-17-53 16,17 53-16,-18 0 0,18 0 16,-18-17-1,1 52-15,17 0 0,17 18 16,1 18-16,17-18 0,53 53 16,-35-35-1,0-1-15,71 18 16,-71-17-16,17 0 15,-34-18-15,-19 17 16</inkml:trace>
  <inkml:trace contextRef="#ctx0" brushRef="#br1" timeOffset="891382.4508">25294 15081 0,'18'-17'47,"-1"17"-47,1 0 0,0 0 16,17 0-16,0 0 0,18 0 15,0 0-15,35 0 16,-35 0 0,71 17-16,-71-17 15,17 18-15,18-18 16,1 18-16,-1-18 0,123 35 16,-87-35-16,140 35 15,-140-17-15,141 17 16,-142-17-16,142 17 15,-124 0-15,141 0 16,-159-17-16,160 17 16,-160-17-16,89 17 15,-142-35-15,-34 18 16,-1-18-16,-17 0 16,-36 0-16</inkml:trace>
  <inkml:trace contextRef="#ctx0" brushRef="#br1" timeOffset="919806.0679">4092 17039 0,'0'18'31,"0"-1"1,0 1-1,18-18 16,-18-35-32,18 35-15,-1-18 16,1 18 0,-1 0-16,1 18 15,0-1-15,-1 1 16,1 17-1,0-35-15,-1 18 0,1-18 16,0 0 0,-18-18-1,17 18-15,1-17 16,-18-1 0,0 36-1,17-18 1,1 17-16,0-17 15,-18 18-15,17-18 0,19 0 16,-19 0-16,36-18 16,-35 1-16,-1-1 15,1 0-15,0 1 16,-1 34 0,19-17-1,-36 18-15,35 0 16,0-18-16,-17 17 15,35-17 1,-18-17-16,-17 17 16,-1-18-16,19 0 15,-36 1-15,17 17 0,1-18 16,0 18 15,-18 18-31,35-1 16,-18 1-16,1-18 15,17 0 1,1 0-16,-1-18 16,0 18-16,0-35 15,-17 35-15,0-17 0,-1 17 16,1-18-16,0 18 16,-1 18-1,-17-1-15,18-17 0,-18 18 16,35-1-1,18 1-15,-18-18 16,1 0-16,52-18 16,-53 1-16,0-1 15,1 1-15,17-1 0,-36 18 16,1 18 0,-18-1-16,18 18 15,-1 1 1,1-19-16,-1 1 0,1-18 15,0 0-15</inkml:trace>
  <inkml:trace contextRef="#ctx0" brushRef="#br1" timeOffset="926418.2987">10248 16898 0,'0'18'62,"18"-18"-46,-18 17 0,0 1-1,17-18 1,1 0-1,-18-18 1,18 18 0,-1 0-1,-17 18-15,18-18 16,0 18-16,-1-18 16,1 17-1,0-17-15,-1-17 16,1 17-1,-18-18-15,18 18 16,-1 0 0,1 0-1,-1 0-15,-17 18 16,18-18-16,0 0 0,17 17 16,-17-17-16,17-17 15,-17 17-15,-1-18 16,1 0-1,-1 18-15,1 0 16,0 0 0,-1 18-1,-17 0-15,36-18 16,-19 0-16,1 0 16,17 0-1,18-18 1,-35 0-16,35 1 0,-36-1 15,1 18-15,0-18 0,-1 18 16,-17 36 0,0-19-1,18 19-15,-18-19 0,18 19 16,-18-19-16,17 1 0,1-1 16,-1-17-16,19 18 0,-19-18 15,36 0-15,-35-18 16,17 1-1,-17-1-15,17-35 16,-17 36-16,-18-1 16,17 0-16,1 18 0,0 0 15,-1 18 1,1 0-16,35-1 16,-36 1-1,54-18-15,-18 0 16,-18-18-16,-17 18 15,17 0-15,-17-17 0,17-1 16,-17 18 0,-18 18 15,17-18-31,1 0 16,17 0-16,1 0 15,-1 0-15,0 0 16,-17-18-16,35 18 15,-18 0-15,0 0 16,-17 0-16,-18 18 16,17-18-1,1 0 1,0-18 0,-1 0-16,1 18 15,17-17-15,1-1 16,-19 18-16,36 0 15,-53-18-15,18 18 0,17 0 16,-17 18 15,-1 0-15,1-18 0,0 17-16,-1-17 0,19 0 15,-19 0 1,1 0-16,-1 0 15,1-17-15,17 17 16,-35 17 15,18 1-15,-18 0-16,35-18 16,-17 0-16,17 0 15,-17-18-15,17 18 16,-17 0-1,17 0-15,-17-18 16,-1 18 0,-17 18-16,18-18 0,-18 18 15,18-18-15,-18 17 0,17 1 16,1-18-16,0 0 0,17 18 16,0-18-16,36 0 15,-54-18-15,19 18 16,-1 0-16</inkml:trace>
  <inkml:trace contextRef="#ctx0" brushRef="#br1" timeOffset="929801.4852">11783 16898 0,'0'18'16,"35"-18"-1,-17 17-15,17-17 16,71 18 0,-53 0-16,17-1 0,1 1 15,-1 0-15,107-1 16,-89-17-16,0 0 0,-17 0 16,87-17-1,-34-1-15,-71 18 16,0-18-16,35 18 15,-70 0-15,35-17 16,-36 17-16,-34-18 16,-1-17-1,18-1-15,-35-16 16,35 16 0,-18-52-16,18 35 15,-18-88-15,18 70 16,0-87-16,18 105 15,-18 0-15,0 0 16,0 35-16,0-17 0,0 0 16,-18 17 15,1 18 16,-19 0-32,1 0-15,-71 18 16,53-18-16,-17 0 0,-89 0 16,71-18-1,-18 18-15,-88-18 16,88 1-16,-88-18 16,124 17-16,-89 18 15,106-18-15,0 36 16,53 0-16,18 17 15,-1-18 1,1 1-16,0 35 16,-18-35-16,0-1 0,0 1 15,0 53-15,-18-36 16,18 35-16,0-17 16,0 18-16,18 17 0,17 53 15,-17-70-15,17 70 16,-35-88-16,17 0 15</inkml:trace>
  <inkml:trace contextRef="#ctx0" brushRef="#br1" timeOffset="930716.9554">16492 16986 0,'-35'0'0,"35"-17"16,35 17 0,1 0-1,34-18-15,1 18 0,17 0 0,141-35 16,-105 17-16,140 0 15,-158 18 1,-18 0-16,36 18 16,-71-18-16,-36 0 0</inkml:trace>
  <inkml:trace contextRef="#ctx0" brushRef="#br1" timeOffset="932502.6655">17074 17180 0,'0'18'31,"18"17"-16,-18-17-15,18 35 16,-1-36-16,1 1 0,-18 17 16,18 1-1,-1-19-15,1 1 16,-18 0-16</inkml:trace>
  <inkml:trace contextRef="#ctx0" brushRef="#br1" timeOffset="932802.5881">16845 17339 0,'0'-18'31,"0"1"-16,35-1-15,-35 0 16,36 1-16,-1-1 16,0 1-16,-17-1 15,0 0-15,-1 18 0,18-17 16,-17 17-16,0 17 16,-1 1-1,19 17-15,-19-17 16,1-1-16,17 1 0,-17-18 15</inkml:trace>
  <inkml:trace contextRef="#ctx0" brushRef="#br4" timeOffset="974099.4883">19950 6456 0,'0'-18'16,"-18"1"0,0-1-1,1 18 1,-1 0-16,0 0 15,-52 0 1,-18 0-16,52 0 16,-69-18-16,34 18 15,18 0-15,-88 0 16,-18 0 0,89 0-16,-1 0 0,-70 36 15,70-19-15,-70 36 16,88-18-16,-17-17 15,17 17-15,0 1 0,-53 34 16,53-35-16,-35 36 16,35-36-1,-17 53-15,34-52 16,19-1-16,-19 18 0,-17 17 16,36-34-16,-18 52 15,17-53-15,0 1 16,1-1-16,17 0 15,-18 53-15,18-52 16,0 52-16,0 0 16,0-53-16,18 36 15,-1-36-15,19 18 16,-19-18-16,1 1 16,-1-19-16,1 18 15,35 18-15,-35-35 16,52 35-16,-34-35 15,52 17-15,-35-35 16,35 17 0,-35 1-16,53 0 15,-71-1-15,18-17 16,0 18-16,0 0 0,52 17 16,-52-17-16,71 17 15,-54-35-15,71 35 16,-70-35-16,70 35 15,-70-35-15,70 18 16,-71 0-16,71 17 16,-70-17-16,70-1 15,-53 1-15,71 0 16,-88-1-16,87 1 16,-69-18-1,69 35-15,-87-35 16,105 18-16,-105-18 15,105 17-15,-88 1 16,89-18-16,-107 18 16,107-1-1,-107 1-15,89 0 16,-71-18-16,71 17 16,-71-17-16,71 0 15,-71 0-15,71 0 16,-71 18-16,-17-18 15,17 0-15,-18 0 0,1 17 16,0-17-16,-1 18 0,71-18 16,-53 18-16,-17-18 15,-1 17-15,19-17 0,-19 0 16,18 0-16,1 0 16,69 0-16,-87 0 15,17 0-15,0 0 0,1 0 16,-19 0-16,36 0 0,-18-17 15,106 17-15,-106 0 16,106-18 0,-105 18-16,-1 0 15,0-18-15,0 18 0,106-17 16,-106 17-16,106 0 16,-105 0-16,-1 0 15,0 0-15,18 0 0,70 0 16,-88 0-16,89 0 15,-107 0-15,107 0 16,-89 0-16,71 17 16,-71-17-16,71 0 15,-71 18-15,71-18 16,-89 0-16,89 0 16,-71 0-1,53 18-15,-53-18 16,71 0-16,-88 0 15,87 17 1,-87-17-16,88 0 16,-71 0-16,88 18 15,-105-18-15,17 0 16,0 0-16,0 18 0,-17-18 16,17 0-16,-17 17 0,105-17 15,-88 0-15,-17 0 16,17 0-16,0 18 0,0-18 15,89 0-15,-107 0 16,89-18-16,-88 18 16,-1 0-16,54-17 15,-54 17-15,71 0 16,-70-18-16,70 18 16,-70 0-16,70-18 15,-88 1-15,17 17 16,-17-18-16,0 18 0,0-18 15,53 1-15,-53-1 16,0 18 0,-18-17-16,18-1 0,17 0 15,-34 1-15,34-1 16,-17 0-16,18 1 16,-18-1-16,35 0 15,-35 18-15,35 0 16,-35-17-16,-18 17 15,36-18 1,-18 18-16,-1-17 0,-16 17 16,34-18-16,-34 0 15,17-17 1,-36 35-16,1-18 0,-1-17 16,1 17-16,0 1 0,-1-1 15,1-17-15,17 17 0,-17-17 16,0 17-16,17-17 0,-18 17 15,36-52-15,-35 52 16,0-17-16,-18 0 16,17-18-1,-17 17-15,0 19 0,0-54 16,0 54-16,-17-54 16,17 36-16,-36-36 15,19 36-15,-36-18 16,35 35-16,-17 1 15,-18-1-15,18 0 0,-71-17 16,53 18-16,-71-19 16,54 19-16,-1-1 15,-87-35 1,69 35-16,1 1 0,-106-36 16,-17 18-1,87 17-15,1 0 16,-283-35-1,141 0-15,-35 18 16,159 18-16,-194-19 16,176 19-16,-17-1 15,0 0-15,17 18 16,-17-17-16,-18 17 0,-159-18 16,176 18-16,-175-18 15,175 18-15,-176-17 16,177 17-16,-177-18 15,177 18-15,-159 0 16,158 0-16,-158 0 16,194 0-16,-176 0 15,158-17-15,18 17 16,-18 0-16,18 0 16,-159 0-16,159 0 15,0 0-15,-159-18 16,176 18-16,-158 0 15,159-18-15,-18 18 16,-106-17-16,106 17 16,17-18-16,1 0 0,-1 1 15,1 17-15,-1-18 16,1 0-16,-1 1 0,-123-18 16,124 17-16,-124 0 15,106 18-15,17-17 16,-17-1-16,18 18 0,-159-18 15,158 18-15,-141 0 16,124 0-16,0 0 16,0 0-16,0 18 0,0-18 15</inkml:trace>
  <inkml:trace contextRef="#ctx0" brushRef="#br4" timeOffset="976797.0616">20761 8855 0,'0'-18'16,"-18"0"0,1 1-1,-19-18-15,-16 17 16,16 0-16,1 1 15,-89-19-15,54 36 16,-106-17 0,70 17-16,-88 0 15,105 17-15,-16-17 0,-1 18 16,-88 17-16,106 1 16,-106 16-16,105-16 15,1-1-15,0 0 16,-71 36-16,89-36 15,-89 53-15,88-52 16,18-1-16,1 18 0,-54 35 16,70-53-16,-16 53 15,16-35-15,19-17 16,17 17-16,-18-18 0,18 53 16,0-53-1,0 18-15,18-17 0,35 34 16,-36-35-16,18 1 15,1-1-15,52 35 16,-35-52-16,53 17 16,-53-17-16,70 17 15,-52-17-15,52 0 16,-52-1-16,17 1 16,53-1-16,-53 1 15,71 0 1,-89-1-16,89 1 15,-88 0-15,70 17 16,-71-35-16,89 35 16,-88-17-16,105 0 15,-88-1-15,89-17 16,-89 18-16,88-18 16,-88 17-16,71 1 15,-71-18-15,71 18 16,-53-18-16,70 17 15,-87-17-15,122 18 16,-123-18-16,106 0 16,-88 0-1,88 18-15,-88-18 16,-18 17-16,18-17 0,-18 18 16,106-18-16,-88 18 15,106-18-15,-124 0 16,124 0-1,-106 0-15,105 0 16,-105 0-16,88 0 16,-106 0-16,106-18 15,-105 18-15,87 0 16,-106 0-16,107 0 16,-107 0-16,19 0 15,-19 0-15,1 0 0,87 18 16,-87-18-16,70 0 15,-70 0-15,-1 0 16,1 0-16,88 0 16,-89 0-16,-17 0 15,88 17-15,-70-17 16,52 18-16,-52-18 16,-1 0-16,1 17 0,-1-17 15,89 0 1,-88 18-16,-1-18 0,89 0 15,-71 18-15,0-18 16,71 0 0,18 0-16,-72 0 0,-16 0 15,122 0 1,-105 0-16,106 0 16,-106 0-16,-1 0 0,107 0 15,-106 0-15,0 0 16,17 0-16,1 0 0,105 0 15,-106 0-15,107-18 16,-107 18-16,1 0 16,-18 0-16,17 0 15,124 0-15,-124 0 16,124 18-16,-141-18 16,141 0-1,-141 0-15,123 0 16,-123 0-16,106-18 15,-106 0-15,88 1 16,-106 17-16,0-18 16,0 1-16,0-1 0,89 0 15,-107 1-15,89-19 16,-106 19-16,71-36 16,-89 18-16,53-18 15,-53 17-15,18-17 16,-35 18-16,-18-35 15,0 34-15,-18-34 16,1 34 0,-54-34-16,18 17 15,-53-18-15,53 36 16,-105-35-16,87 34 16,-123-17-1,106 18-15,0 0 0,-18 17 16,-124-52-16,107 52 15,-18-17-15,0-1 0,0 19 16,0-18-16,-18-1 0,18 19 16,-18-19-16,18 19 15,-18-1-15,-17-17 0,-142 0 16,142 17-16,-159-17 16,158 17-16,-176-17 15,177 17-15,-177 0 16,177 1-16,0-1 15,-18 18-15,-159-35 16,159 35-16,17-18 16,-193 1-16,194-1 15,-177 0-15,176 1 16,-17 17-16,-158-36 16,158 36-16,-159-17 15,159 17-15,-159-18 16,159 0-16,-159 1 15,194 17-15,-193-18 16,193 1-16,0 17 16,-17-18-16,17 18 0,-176 0 15,158 0 1,-140 0-16,158 0 16,-141 18-16,159-1 15,18 1-15,-1-1 0,-105 19 16,123-19-16</inkml:trace>
  <inkml:trace contextRef="#ctx0" brushRef="#br4" timeOffset="980011.9366">20443 11130 0,'-17'-17'0,"34"34"0,-52-34 16,18 17 0,-1-18-16,0 0 15,1 1-15,-19 17 16,19-18-16,-89 0 15,53 1-15,-70 17 16,34 0-16,19 0 16,-18 0-16,-1 17 0,1-17 15,0 36-15,17-19 0,-105 36 16,88-18-16,-71 36 16,89-53-16,-1 17 15,0 0-15,1 0 0,-54 36 16,71-18-16,-35 35 15,53-53 1,-18 54-16,35-36 16,-17 35-16,35-35 15,0 35-15,0-35 16,0-18-16,0 0 0,0 18 16,35 18-1,-17-36-15,35 53 16,-35-52-16,17-1 15,-17 18-15,17-18 0,35 53 16,-34-53-16,34 18 16,-34-17-16,-1-1 15,53 0-15,-35 0 16,0-17-16,53 17 16,-1 18-1,-34-35-15,70 17 16,-88-17-16,35 0 0,53 17 15,-70-18-15,88 19 16,-71-19-16,88 1 16,-88 0-16,1-1 15,-1 1-15,106 0 16,-88-1-16,-18 1 16,0-18-16,106 35 15,-106-17-15,89-1 16,-89-17-16,124 18 15,-124 0-15,0-18 16,18 0-16,-18 17 0,88-17 16,-87 0-16,69 18 15,-87-18-15,88 0 16,-89 0-16,89 0 16,-71 18-16,53-18 15,-53-18-15,-17 18 16,17 0-16,-17 0 0,87 0 15,-87 0 1,70 0-16,-70 0 16,-18 0-16,17 0 0,71 0 15,-70 0-15,-1 18 16,54-18 0,-54 0-16,1 0 15,-18 0-15,17 0 0,54 17 16,-54-17-16,36 18 15,-35-1-15,-18-17 16,0 18-16,0-18 0,17 18 16,-17-18-16,18 17 0,52 1 15,-70-18-15,71 18 16,-54-1-16,54 1 16,-54-18-16,71 18 15,-70-1-15,88 1 16,-89-18-1,89 18-15,-89-18 16,89 17-16,-71-17 16,71 18-16,-71-18 15,-17 0-15,17 17 0,0-17 16,0 0-16,71 0 16,-71 18-16,71-18 15,-71 0-15,71 18 16,-71-18-1,-17 0-15,17 0 0,71 17 16,-71-17-16,71 0 16,-71 18-16,71-18 15,-71 0-15,71 18 16,-71-18-16,71 17 16,-89-17-16,89 0 15,-71 18-15,-17-18 16,17 0-16,-18 0 15,89 18-15,-71-18 16,-17 0-16,17 0 0,-17 0 16,-1 17-16,1-17 15,87 0-15,-87 0 16,0 18-16,70-18 16,-88 0-16,17 0 15,1 0-15,-18 0 0,70 17 16,-52-17-16,52 0 15,-52 0-15,-18 0 16,17 0-16,-17 0 0,71 0 16,-72 0-16,54 0 15,-53 0-15,71 0 16,-71 0-16,52 0 16,-52 0-16,53-17 15,-35 17-15,-36 0 16,18-18-16,0 18 15,0-17-15,0 17 0,35-18 16,-35 0-16,0 1 16,-18-1-16,18 0 15,-18 1-15,0-1 0,54-35 16,-54 18-16,53-18 16,-53 35-16,54-52 15,-54 52-15,53-52 16,-88 52-16,0-53 15,0 36-15,0 17 16,0-52 0,0-1-1,0 36-15,0-18 0,0-17 16,0 34-16,0-52 16,0 53-16,0-36 15,0 36-15,0 0 16,0-1-16,0 19 0,0-18 15,0 17-15,0-17 0,0 17 16,0-35-16,0 18 16,-18-18-1,-35 35-15,18-17 0,-53-18 16,35 18-16,-53-1 16,36 1-16,-36 0 15,35 0-15,-52-1 16,70 19-16,-18-19 15,-70 1 1,71 0-16,-18 17 16,17 1-16,-17-1 0,0 0 0,-18 1 15,-106-19-15,106 19 16,0-1-16,-17 1 0,-124-19 16,141 36-16,-123-35 15,105 35 1,-123-35-16,106 35 15,-123-18-15,140 18 16,-17 0-16,18 0 0,-124 0 16,123 0-1,1 0-15,-124-18 16,141 18-16,-123-17 16,123 17-16,-106-18 15,106 18-15,-105-18 16,105 18-16,-88-17 15,106 17-15,-106 0 16,105 0-16,-87-18 16,88 18-16,-89 0 15,89 0-15,-106 0 16,106 0-16,-71 0 16,71 0-16,-71 0 15,71 0 1,-53 0-16,70 0 15,-70 0-15,71 0 16,-71 0-16,70 0 16,-70 0-16,70 0 15,-52 0 1,52 0-16,1 0 16,-1-17-16,1 17 0,-1 0 15,-88 17-15,89-17 0,-71 0 16,70 0-16,-70 0 15,71 0 1,-1 0-16,0 0 16,1-17-16,-1 17 0,-17 0 0,18 0 15,-89 0-15,88 0 16,1 0-16,-71-18 16,52 18-16,-52 0 15,71 0-15,-89-18 16,88 18-16,-17 0 15,18 0-15,-18-17 0,-1 17 16,1 0-16,0 0 0,0 0 16,-71 0-16,71 0 15,-89-18 1,89 18-16,0-18 16,0 18-16,0-17 0,-106-1 15,105 18-15,-105-18 16,106 1-16,-106 17 15,88 0-15,18-18 16,0 18-16,-18 0 0,18-17 16,-106-1-16,106 18 15,0-18-15,-107 18 16,19 0 0,88 18-16,-18 0 0</inkml:trace>
</inkml:ink>
</file>

<file path=ppt/ink/ink23.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5.52901" units="1/cm"/>
          <inkml:channelProperty channel="Y" name="resolution" value="65.45454" units="1/cm"/>
          <inkml:channelProperty channel="T" name="resolution" value="1" units="1/dev"/>
        </inkml:channelProperties>
      </inkml:inkSource>
      <inkml:timestamp xml:id="ts0" timeString="2017-11-26T02:35:01.679"/>
    </inkml:context>
    <inkml:brush xml:id="br0">
      <inkml:brushProperty name="width" value="0.10583" units="cm"/>
      <inkml:brushProperty name="height" value="0.10583" units="cm"/>
      <inkml:brushProperty name="color" value="#0070C0"/>
    </inkml:brush>
  </inkml:definitions>
  <inkml:trace contextRef="#ctx0" brushRef="#br0">2487 5680 0,'18'0'0,"-18"17"16,17-17 0,1 18-1,0-18 1,-1-18-16,1 1 0,17-19 16,-17 19-16,17-1 15,-17 1-15,-1 17 16,1 17-1,0-17-15,17 18 16,0-18-16,-17 17 16,0-17-16,-1 18 0,1 0 15,-1-18-15,1 17 16,0 1 0,35-18-16,-36 0 15,36 0 1,-18 0-16,36-18 15,-36 18-15,-17-17 0,35 17 16,-18 17 0,-17 1-16,35 17 15,-36-17-15,1-18 0,35 0 16,-18 0 0,0-18-16,-17 1 0,53-36 15</inkml:trace>
  <inkml:trace contextRef="#ctx0" brushRef="#br0" timeOffset="7063.4509">10142 5539 0,'0'0'0,"0"17"16,-17-17 15,17-17-16,0-1 1,0 0-16,0-35 16,0 36-16,-18-54 15,18 18 1,0-53-16,0 36 16,-18-71-16,18 53 15,-35-53-15,35 88 16,0 0-16,-17-18 15,-1 36 1,0 17-16,18 1 16,0-1-16,0 0 15,0 1 1,18 17 46,0 0-62,-1 0 0,1 0 16,70-18-16,-35 0 16,0 18-16,53-17 15,-53 17-15,35 17 16,-53-17-16,18 18 16,-35-18-16,-1 0 15,-17 18-15,-17-18 16,-1 0-16,0 17 15,18 1 1,0 0-16,18-18 16</inkml:trace>
  <inkml:trace contextRef="#ctx0" brushRef="#br0" timeOffset="7946.4756">10707 4410 0,'0'-18'0,"0"0"16,-18 1 0,18 34-1,0 19-15,0-19 16,18 19-16,-18-1 0,0 0 15,0 0-15,0 1 0,0 17 16,17-18-16,-17-17 16</inkml:trace>
  <inkml:trace contextRef="#ctx0" brushRef="#br0" timeOffset="10639.3095">10548 5556 0,'18'36'0,"-36"-72"0,36 89 15,-18-35-15,0-36 32,0-17-17,0 0-15,0-1 16,0 1-16,-18-18 15,18 18-15,0 0 16,0 17-16,0 0 0,18 1 16,-18-1-1,17 18-15,1 0 16,17 0-16,-17 0 16,0 18-16,-1-18 0,1 17 15,-1-17-15</inkml:trace>
  <inkml:trace contextRef="#ctx0" brushRef="#br0" timeOffset="11144.7017">11130 5080 0,'0'0'15,"-17"0"-15,34 0 16,1 0 0,-1 0-1,54 0-15,17 0 16,-53-18-16,1 18 16,52-17-1,-53-1-15,-17 18 0,-18-18 16</inkml:trace>
  <inkml:trace contextRef="#ctx0" brushRef="#br0" timeOffset="11356.265">11501 4904 0,'-18'17'15,"-17"19"1,17-1-16,-17 18 15,17-18-15,-17 0 16,0 18-16,-1 0 16,36-18-16,0-17 15,0 0-15,18-18 16,-18-18-16,0 0 16</inkml:trace>
  <inkml:trace contextRef="#ctx0" brushRef="#br0" timeOffset="11529.2238">11165 4780 0,'0'0'0,"18"18"0,-18 17 16,35 36-16,-17-18 16,53 17-16,-54-35 15,54 36-15,-36-36 16,18 36-16,-35-54 15</inkml:trace>
  <inkml:trace contextRef="#ctx0" brushRef="#br0" timeOffset="22572.9735">2875 9913 0,'0'18'16,"0"-36"15,0-17-31,0 0 15,0-54-15,0 54 16,-17-71 0,-1 36-16,18 17 0,-35-71 15,35 71-15,-36-35 16,36 53-16,-17 0 16,-1-1-16,18 19 0,0-36 15,0 35 1,0 0-1,18 18-15,35-17 16,-36 17-16,36 0 16,-18 0-16,18 17 0,53-17 15,-53 18-15,18 0 16,-36-1-16,18 19 16,-36-36-16,1 35 15,-18-17 1,-18-1-16,18 1 15,0 17 1,0-17-16,0-1 16,18 19-1</inkml:trace>
  <inkml:trace contextRef="#ctx0" brushRef="#br0" timeOffset="22945.9646">3457 9966 0,'-17'18'16,"-1"-36"-1,0-17 1,18-1-16,0-16 0,0-19 16,0 36-1,0 17-15,36-17 16,-1 35-16,0-18 15,0 18-15,1 18 16,-19-18-16,1 0 16,0 0-1</inkml:trace>
  <inkml:trace contextRef="#ctx0" brushRef="#br0" timeOffset="23207.1589">4092 9490 0,'0'0'0,"18"0"15,0 0 1,17 0-16,0 0 0,36 0 16,-36-18-16,0 18 15</inkml:trace>
  <inkml:trace contextRef="#ctx0" brushRef="#br0" timeOffset="23334.2473">4251 9701 0,'0'0'16,"35"0"-16,1 0 0,-1-17 16,-18 17-16,1-18 0,0 18 15,-1 0-15</inkml:trace>
  <inkml:trace contextRef="#ctx0" brushRef="#br0" timeOffset="25642.0541">12083 5697 0,'0'18'16,"17"17"0,1-17-16,0 0 15,-1-1 1,1-17-16,-1 0 15,1-17 1,0-1-16,-1-17 16,1 17-16,-18 0 15,18 18-15,-1 0 0,1 0 0,0 0 16,35 18-16,-18 0 16,18-1-1,-36 1-15,36-18 16,-17 0-16,-19 0 15,1 0-15,-1-18 0,19 18 0,-1-17 16,-17-1-16,-1 18 16,1 0-1,17 0 1,-17 0-16,17 0 16,-17 18-16,-1-18 15,1 0-15,0 0 0,-1 0 16,1 0-16,0 0 0,17 0 15,-17 0 1,17-18-16,-18 18 16,19-18-16,-1 1 15,-17 17-15,17 0 16,-17 0-16,-1 17 16,18 1-1,-17 0 1,17-18-16,36 0 15,-36 0-15,18-18 16,-18 18-16,1-18 16,-1 18-16,-17 0 0,-1 0 15,1 0-15,17 0 16,-17 18-16,52-18 16,-34 18-16,52-18 15,-53 0-15,18 0 16,-18-18-16,18 18 0</inkml:trace>
  <inkml:trace contextRef="#ctx0" brushRef="#br0" timeOffset="28029.8176">12418 6015 0,'0'18'15,"17"-18"-15,-17 17 16,0 18 0,18-17-16,-18 17 15,18-17-15,-1 17 16,-17 1-16,18-19 0,-18 1 15,0-1 1,-18-17 0,-17 0-1,17 0-15,-52 0 16,35-17-16,-54 17 16,36 0-16,-70-18 15,70 18-15,-70-17 16,52 17-16,-88-36 15,71 36-15,-35 0 16,-1-17-16,1 17 0,-36 0 16,18 17-16,-18-17 0,-194 18 15,177-18-15,-194 18 16,175-18 0,19 0-16,-18 17 0,-18-17 15,-176 18-15,177-18 16,-177 17-16,176-17 15,18 0-15,0 0 0,0 18 16,-177-18-16,177 18 16,-158-18-1,193 0-15,-176 0 16,176 0-16,-158 0 16,175 0-16,-140-18 15,141 18-15,-124 0 16,142 0-16,-124 0 15,124 0-15,-89 0 16,106 18-16,18-18 16,-88 17-1,105-17-15,0 0 0,1 0 0,-18 0 16,35 0 0,17 0-16,19 0 15,-1 0-15,1-17 110,17-1-79,0 0-31,0-17 15,17 18-15,-17-36 16,18 35-16,-18-35 16,17 18-16,-17 0 15,0 17-15,0 0 16,18 18 15</inkml:trace>
  <inkml:trace contextRef="#ctx0" brushRef="#br0" timeOffset="28329.1127">2805 6174 0,'0'0'16,"0"-18"-16,17 0 0,36-35 15,-18 18 1,18-18-16,-17 18 16,-1 17-16,-17 1 0,-1-1 15,18 0-15,-17 18 16,0 18-16,-1 17 15,1 1-15,0-19 16,17 36 0,-17-35-16,34-1 15,-34-17-15</inkml:trace>
  <inkml:trace contextRef="#ctx0" brushRef="#br0" timeOffset="33928.7889">5592 9349 0,'-36'17'16,"1"1"-16,-53 0 16,35-1-16,-35 1 15,35-1-15,17 1 16,-16-18-16,34 18 0,-17 17 15,35-17-15,17 17 16,1-17-16,17-1 16,0 1-16,18-1 0,18-17 15,-36 0-15,18-17 16,-35-1-16,-18-35 16,0 36-16,-53-19 15,18 19 1,-18-1-16,17 0 15,19 18-15,-1-17 0,0 17 16</inkml:trace>
  <inkml:trace contextRef="#ctx0" brushRef="#br0" timeOffset="34295.7122">6121 8767 0,'-18'0'16,"0"35"-16,-17 53 15,18-17-15,-19 87 16,19-52-16,17 0 16,0-18-16,17 71 15,1-89-15,35 36 16,-18-70-16,-17-1 15,-1-17-15,1-18 0,0 17 16</inkml:trace>
  <inkml:trace contextRef="#ctx0" brushRef="#br0" timeOffset="34991.0602">6350 9137 0,'-18'-18'16,"36"18"0,-18 53-1,18-17-15,-18 16 16,0 54-16,0-35 16,17-36-16,-17 18 0,18 18 15,0-54 1,-1 1-16,1-18 0,-1 0 15,36-35-15,-17-1 16,-1-34-16,-17 17 16,-1 18-16,1 17 0,-18 0 15,18 36-15,-1 17 16,1 0-16,-1 1 16,19-1-16,-19-17 15,54 17-15,-36-17 16,53-36-16,-70 0 15,35-35-15,-35 18 16,-18-53-16,-18 35 16,-35-35-1,18 35-15,-1 18 0,-34-18 16,52 53 0</inkml:trace>
  <inkml:trace contextRef="#ctx0" brushRef="#br0" timeOffset="35302.8891">7303 9719 0,'0'0'16,"17"18"-16,-17-1 0,0-34 31,-17-36-31,17 35 16,-18-17-16,18 0 16,0 17-16,0 0 0,18-17 15,-1 35-15,1 0 16,-1 0-16,19 18 15,-19-18-15,1 17 16</inkml:trace>
  <inkml:trace contextRef="#ctx0" brushRef="#br0" timeOffset="35769.869">7779 8961 0,'0'0'16,"-18"-18"-16,36 18 16,17-18-1,0 18-15,36 0 16,-36 0-16,18 0 16,-18 0-16,-17 0 15,-18 18-15,-18 0 16,1-18-16</inkml:trace>
  <inkml:trace contextRef="#ctx0" brushRef="#br0" timeOffset="36036.5908">7708 8961 0,'0'0'0,"18"0"15,-1 0-15,-17 17 16,18 54-16,0-18 15,-18 70-15,0-35 16,0 53 0,17-70-16,1 52 15,0-70-15,17-17 16,0-1-16,1-17 0,-1-1 0,35-17 16,-34 0-16,17 0 15,-36 0 1,18 0-16,-35 18 15,-17 0-15</inkml:trace>
  <inkml:trace contextRef="#ctx0" brushRef="#br0" timeOffset="39224.5012">8590 9278 0,'0'-18'0,"-17"1"16,-1 17-16,0 0 16,1 0-16,-19 53 15,19-18-15,17 0 16,0 1-16,0 16 15,17-16-15,1-1 0,35 36 16,-18-54-16,53 18 16,-52-35-16,52 0 15,-53-17-15,18-1 16,-35 18-16</inkml:trace>
  <inkml:trace contextRef="#ctx0" brushRef="#br0" timeOffset="39563.4041">9119 8837 0,'-35'0'0,"17"18"16,-35 17-16,36-17 15,-18-1-15,17 19 16,0-19-16,1 1 0,-1 35 16,18-36-16,0 1 15,18 0-15,-1-1 0,54 19 16,-36-19-16,36 1 15,-54 0 1,19-1-16,-19-17 16</inkml:trace>
  <inkml:trace contextRef="#ctx0" brushRef="#br0" timeOffset="39768.4495">9243 9031 0,'17'0'15,"19"0"1,17 18-16,-18-36 16,18 18-16,-36-18 15,19 18-15,-19 0 16</inkml:trace>
  <inkml:trace contextRef="#ctx0" brushRef="#br0" timeOffset="39997.0562">9402 8837 0,'0'35'16,"-18"1"-16,18 17 15,0-18-15,-18 0 16,36 36-16,-18-54 16,18 1-16,-18 0 15,35 17-15,-18-35 16,1 0-16,0 0 16,17-18-1</inkml:trace>
  <inkml:trace contextRef="#ctx0" brushRef="#br0" timeOffset="40174.5269">9631 9049 0,'17'0'16,"1"0"-16,17 17 15,1-17-15,17 0 16,-36-17-16,1 17 15,0 0-15,-1-18 16</inkml:trace>
  <inkml:trace contextRef="#ctx0" brushRef="#br0" timeOffset="40440.4154">10054 8890 0,'0'0'16,"0"35"-16,0 1 0,0-19 0,18 36 15,-18-35-15,17 17 16,-17-17-16,18-1 16</inkml:trace>
  <inkml:trace contextRef="#ctx0" brushRef="#br0" timeOffset="40746.4978">10178 8767 0,'17'35'16,"1"-18"-16,17 1 16,18 0-16,-18-1 15,36 1-15,-53 0 16,17-18-16,-35 17 0,0 1 15,0 0-15,0-1 16,-18 1-16,1-1 0,-19 19 16,1-19-16,0 19 15,17-19 1,18 1-16,0 0 16,0 17-16,18-17 15</inkml:trace>
  <inkml:trace contextRef="#ctx0" brushRef="#br0" timeOffset="40975.1055">10777 9525 0,'0'0'16,"-35"71"-16,17-36 0,-34 18 15,16-18-15,-17 0 16,36-17-16</inkml:trace>
  <inkml:trace contextRef="#ctx0" brushRef="#br0" timeOffset="41419.7924">11183 9402 0,'-18'0'15,"36"0"-15,-18 17 0,35 36 16,18-18 0,-17 1-16,52 34 15,-53-35-15,53 18 16,-70-17-16,17-19 15,-17 1-15,-1-18 0,1 0 16</inkml:trace>
  <inkml:trace contextRef="#ctx0" brushRef="#br0" timeOffset="41592.7478">11571 9454 0,'-53'71'15,"106"-142"-15,-141 195 0,35-89 16,18 0-16,-18 18 0,-18 0 16,36-17-1,17-19-15,1 1 16</inkml:trace>
  <inkml:trace contextRef="#ctx0" brushRef="#br0" timeOffset="41965.0908">12136 8855 0,'0'0'0,"0"-18"0,-18 18 31,-17 18-15,17-1-16,-35 54 16,18-36-1,17 0-15,1 1 0,-1-1 16,0 0-16,18-17 0,18 35 15,-18-35-15,53 17 16,-36-18-16,1-17 16,17 0-16,-17 18 0,35-18 15,-35 0 1</inkml:trace>
  <inkml:trace contextRef="#ctx0" brushRef="#br0" timeOffset="42186.68">12224 9119 0,'17'0'0,"1"0"0,0 0 16,17 0-16,0-17 15,18 17 1,-35-18-16,-1 18 0,1 0 16</inkml:trace>
  <inkml:trace contextRef="#ctx0" brushRef="#br0" timeOffset="42381.6968">12400 8961 0,'-17'35'16,"17"-18"-16,0 19 0,0 34 16,0-34-16,0 17 15,17-18 1,-17-18-16,35 1 0,1-18 16,-1 0-16,18 0 15,-35-18-15</inkml:trace>
  <inkml:trace contextRef="#ctx0" brushRef="#br0" timeOffset="42715.586">12629 8925 0,'0'18'16,"18"0"0,0-1-16,35 1 15,-18-18-15,0 17 16,0 1-16,36 0 16,-53-18-16,17 17 15,-35 1-15,18-18 0,-18 35 16,-18-17-16,-17 17 15,-1-17-15,19 0 16,-19 17 0,19-18-16,17 1 15,17-18 1</inkml:trace>
  <inkml:trace contextRef="#ctx0" brushRef="#br0" timeOffset="43244.1642">13035 8767 0,'0'17'16,"18"-17"-16,-1 18 0,19-1 15,-1-17-15,-17 18 16,-1-18-16,1 0 0,0 0 15,-1 0-15,1 0 16,-18 35-16,0-17 16,17 70-1,-17-35-15,18 88 16,0-70-16,17 105 16,-17-88-16,17 71 15,-17-106-15,-1 0 16,-17 0-16,0-18 0,0-17 0,-17 17 15,-1-35 1,0 0-16,-17-18 16,-36-17-1,1-53-15,35 35 16,35 18 0,17 35-16,1-18 15</inkml:trace>
  <inkml:trace contextRef="#ctx0" brushRef="#br0" timeOffset="43444.6948">13741 9349 0,'0'0'16,"53"0"-16,-18 0 0,53-18 15,-70 0-15,35 1 16,-53-1 0</inkml:trace>
  <inkml:trace contextRef="#ctx0" brushRef="#br0" timeOffset="43594.5948">13899 9155 0,'0'88'16,"0"-176"-16,0 211 0,0-35 16,18-70-16,-18 17 15,18 18 1,-18-35-16</inkml:trace>
  <inkml:trace contextRef="#ctx0" brushRef="#br0" timeOffset="44229.094">14605 8661 0,'18'70'16,"-36"-140"-16,53 211 0,-17-71 0,17 89 15,-17-71-15,-1-17 16,19-18-16,-19 0 0,19 35 15,-19-70-15,-17-1 16,18-17-16,-18-17 16,0-36-1,0 17-15,35-34 16,1 52-16,52 18 16,-35 18-16,35 35 15,-53-18-15,-17 0 16,-1 1-16,-17-1 0,-35 18 15,0-36-15,-53 19 16,35-36-16,-35 0 16,35-18-16,35 0 15,-17 18-15,35-17 16,0-1-16,35 0 16</inkml:trace>
  <inkml:trace contextRef="#ctx0" brushRef="#br0" timeOffset="44585.4462">15522 9613 0,'-17'0'16,"-1"0"-16,0-17 15,1-1-15,17-35 16,0 35-16,0-17 16,17-18-16,1 36 15,0-1-15,-18 0 0,17 18 16,1-17-16,0 17 0,-1 0 15,-17 17 1,18-17-16,-1 18 16,1-18-1</inkml:trace>
  <inkml:trace contextRef="#ctx0" brushRef="#br0" timeOffset="45206.5986">15787 8608 0,'0'0'15,"-18"0"-15,1-18 16,34 36 15,-17-1-31,35 1 0,-17 17 16,53 36-16,-36-18 16,-17 17-16,17 1 15,35 105-15,-52-70 16,17 88-16,-35-106 15,0-17-15,-35 70 16,17-88-16,-17 0 0,-53 35 16,35-53-16,-53 36 15</inkml:trace>
  <inkml:trace contextRef="#ctx0" brushRef="#br0" timeOffset="160184.6042">23477 7232 0,'18'0'15,"0"35"16,-1 36-15,-17-18-16,0 70 16,0-52-16,-17 87 15,17-87-15,17 35 16,1-53-16,0 0 16,17-18-16,0-17 0,53 35 15,-17-36-15,52 1 16,-70-18-16,53 17 15,-71-17-15,1 18 16,-19 0-16,-34-18 16</inkml:trace>
  <inkml:trace contextRef="#ctx0" brushRef="#br0" timeOffset="160553.587">24818 7602 0,'0'-70'0,"0"140"0,0-175 16,-18 69-16,-35 1 16,0 35-16,18 0 15,-18 0-15,-17 0 0,-18 53 16,52-18-16,-17 71 15,53-71-15,18 18 16,17-18-16,18 18 0,71 36 16,-54-54-16,36 18 15,-71-18 1,1-17-16,-36-1 0,0 1 16,-53 0-16,17-18 15,-87 0-15,70 0 16,0 0-16,0 0 15,18-18-15,17 0 16,36 1-16,0-1 16</inkml:trace>
  <inkml:trace contextRef="#ctx0" brushRef="#br0" timeOffset="160795.9958">25065 7514 0,'0'0'0,"18"0"0,17 0 16,0 0-16,71 0 16,-53 0-16,70 0 15,-87-17-15,34 17 16,-70-18-16,18 18 15,-18-18-15,-36 1 16,1-1-16</inkml:trace>
  <inkml:trace contextRef="#ctx0" brushRef="#br0" timeOffset="160946.8959">25382 7549 0,'0'89'15,"0"-178"-15,0 231 0,18-54 16,-18-35-16,0 53 15,18-54-15,-18-16 0,0 52 16,-18-53-16,18 18 16</inkml:trace>
  <inkml:trace contextRef="#ctx0" brushRef="#br0" timeOffset="161429.6795">25770 7638 0,'18'105'0,"-36"-210"0,36 263 15,0-105-15,-18 0 0,17-17 16,19 34 0,-36-35-16,17-17 0,1-18 15,-18-18 1,0-17-16,18 0 0,-1-71 15,-17 53-15,35-88 16,-17 88-16,17-18 16,-17 54-1,-18 52 1,18-17-16,-18 70 16,17-53-16,1 53 15,-18-52-15,18-1 16,-1-17-16,1-1 0,17-17 15,18-17-15,-18-1 16,1-17-16,-1-1 0,0 1 16,0-18-16,-17 0 15,0 0-15,17 0 16,-35 36-16,0 34 16,0 72-16,0-19 15,-18 89-15,1-88 16,17 87-16,0-87 15,35 35-15,0-71 16,-17 18 0</inkml:trace>
  <inkml:trace contextRef="#ctx0" brushRef="#br0" timeOffset="291785.7422">811 4621 0,'0'18'0,"0"53"15,0-36 1,0 71-16,0-36 16,0 54-16,0-54 15,0 36-15,0-53 16,0 35-1,-17-52-15,17 16 16,0-34-16,-18 0 16,18-36-16,0-17 15,0 17 1,18-17-16,-1-36 16,1 36-16,0 17 15,-1 1-15,1-1 0,0 0 0,-1 18 16,19-17-16,-19 34 15,1 19-15,-18-19 16,17 1-16,-17 53 16,18-18-1,-18-18-15,0 0 0,0 0 16,18 1 0,17-19-1,0-17-15,1 0 16,-19-17-16,1 17 15</inkml:trace>
  <inkml:trace contextRef="#ctx0" brushRef="#br0" timeOffset="292653.549">723 4392 0,'0'18'15,"-17"-18"-15,-1 0 32,18-18-17,0 0 1,18-17-16,-18 18 16,35-19-16,-35 19 15,17 17 1,1 17-16,-18 1 15,18 0-15,-1-1 0,1 18 16,-18 1-16,18-19 0,-1 1 16,1 0-16,0-18 0,-1 17 15,1-34-15,-18-1 16,18 0-16,-1-17 0,-17 0 16,0-36-16,0 36 15,0-18-15,0 35 16</inkml:trace>
  <inkml:trace contextRef="#ctx0" brushRef="#br0" timeOffset="293588.6245">811 7038 0,'-17'0'16,"17"53"-1,0 0-15,0 35 16,0-35-16,35 53 15,-17-71-15,-1 0 0,1 1 16,35-19 0,-18-17-16,-17 0 0,52-53 15,-34-35 1,-19 53-16,-17-18 16,0-53-16,0 71 15,0-36-15,-17 54 16,-1-1-16,18 53 15,0 0-15,18 18 16,17 124 0,0-71-1,0-18-15,1-53 16</inkml:trace>
  <inkml:trace contextRef="#ctx0" brushRef="#br0" timeOffset="294387.2308">917 9772 0,'-17'18'0,"34"-36"0,-52 36 16,17-18-1,18-18-15,-17-35 16,-1 0-16,18 18 15,0-18-15,0 0 0,0 0 16,0 0-16,35-17 16,18 34-16,-17 19 15,-19 17-15,54 17 16,-36-17-16,18 18 16,-18-18-16,0 18 15,-17-18-15,-18 17 16</inkml:trace>
  <inkml:trace contextRef="#ctx0" brushRef="#br0" timeOffset="295473.0868">1094 11412 0,'-18'0'0,"18"18"15,18 53 1,-1-36-16,1 106 16,-18-70-16,0-1 15,0 1-15,-18-1 16,18 1-16,-17 17 16,17-53-16,-18 18 15,0-35-15,36-36 16,0-35-1,-1 0-15,36-17 16,-18 52 0,18-35-16,-17 53 15,-19 0-15,1 0 16,-18 35-16,0-17 16,0 17-16,0-17 0,0 17 15,18 1-15,-18-1 16,0 18-16,17-18 15,18 18-15,-17-35 16,35-1-16,-18-17 16,36-17-16,-36-1 15,0-17-15,-17 35 16,-18-18 0</inkml:trace>
  <inkml:trace contextRef="#ctx0" brushRef="#br0" timeOffset="304876.9029">2346 6985 0,'18'-18'16,"-18"1"0,0-1-1,0 0 1,0 1-1,0-1-15,-36 1 16,19 17-16,-36-18 16,18 18-16,-1 0 15,19 18-15,-19-1 16,1-17-16,17 35 16,-17-17-16,0 17 0,0 36 15,17-18-15,-17 17 16,35-17-16,0-17 15,0 17-15,17-1 0,1 54 16,0-35-16,34 52 16,-34-52-16,0 88 15,-1-89-15,1 54 16,0-71-16,-18 52 16,0-69-16,-36 17 15,36-18 1,-35 0-16,17-17 15,-17-1-15,18 1 16,-1-18 0,0 0-16,36-18 47,0 1-47,-1 17 15,1 0-15,-1 0 0,1 0 16,0 17-1,-1 1-15,-17 17 16,18 18-16,-18 0 16,0 35-16,0-17 15,-18 52-15,18-52 16,-17 88-16,-1-89 16,36 71-1,-18-88-15,17 18 0,19 52 16,-19-70-16,1 18 15,-18-18-15,18-18 0,-1 53 16,1-53-16,0 18 16,-1-35-16,18-18 15,1 0 1,-1 18-16,-17-18 16,17 17-16,-35 1 15,18 0-15</inkml:trace>
</inkml:ink>
</file>

<file path=ppt/ink/ink24.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5.52901" units="1/cm"/>
          <inkml:channelProperty channel="Y" name="resolution" value="65.45454" units="1/cm"/>
          <inkml:channelProperty channel="T" name="resolution" value="1" units="1/dev"/>
        </inkml:channelProperties>
      </inkml:inkSource>
      <inkml:timestamp xml:id="ts0" timeString="2017-11-26T02:57:34.728"/>
    </inkml:context>
    <inkml:brush xml:id="br0">
      <inkml:brushProperty name="width" value="0.10583" units="cm"/>
      <inkml:brushProperty name="height" value="0.10583" units="cm"/>
      <inkml:brushProperty name="color" value="#0070C0"/>
    </inkml:brush>
    <inkml:brush xml:id="br1">
      <inkml:brushProperty name="width" value="0.10583" units="cm"/>
      <inkml:brushProperty name="height" value="0.10583" units="cm"/>
      <inkml:brushProperty name="color" value="#00B050"/>
    </inkml:brush>
  </inkml:definitions>
  <inkml:trace contextRef="#ctx0" brushRef="#br0">5697 8678 0,'0'-17'46,"18"17"79,0 0-109,-1 0-16,1 0 0,0 0 16,-1 17-16,1-17 0,-1 0 15,36 18 1,-35-18-16,17 0 0,-17 0 0,17 0 16,1 0-16,-1 0 15,0 0-15,18-18 0,-18 18 16,1 0-16,-1 0 0,0 0 15,0 0-15,1 0 16,-1 0-16,18 0 0,-18 0 16,71 18-16,-53-18 15,0 0-15,53 0 16,-71 0-16,18 0 0,0 0 16,17 0-1,-17 0-15,18 0 0,-18 18 16,-18-18-16,0 0 0,71 0 15,-53 0 1,0-18-16,0 18 0,-18 0 16,18 0-16,0 0 15,-18 0-15,18 18 0,0-18 16,0 0-16,35 17 16,-35-17-16,53 18 15,-53-18-15,0 0 0,17 0 16,-17-18-16,88 18 15,-70 0-15,-1-17 0,-17 17 16,88 0 0,-88 17-16,0-17 0,71 18 15,-71 0-15,17-18 16,-17 17-16,0-17 0,0 0 16,0 0-16,17 18 15,-17-18-15,53 0 16,-53 0-16,-18 0 15,36 0-15,-53 0 0,17 0 16,-70 0 15</inkml:trace>
  <inkml:trace contextRef="#ctx0" brushRef="#br0" timeOffset="1245.4987">5733 7373 0,'17'0'15,"1"0"17,-18 18-1,18-18 141,-1 0-157,1-18 1,-1 18-16,1 0 16,0 0-16,17 0 15,-17 0-15,17 0 0,-17 0 16,-1 0-16,19 0 0,-1 0 16,-18 0-16,19 0 15,17 0-15,-18 18 0,0-18 0,18 0 16,0 0-16,0 0 15,17 0-15,1-18 0,0 18 16,123 0 0,-106 0-16,0 0 0,18-18 0,-18 18 15,88-17 1,-87 17-16,-1 0 0,0-18 16,71 18-16,-89 18 15,1-18-15,-1 17 16,1-17-16,17 18 0,-17 0 0,-1-18 15,18 17-15,71 1 16,-71 0-16,1-18 16,-1 17-16,0-17 0,-17 18 15,17-18-15,0 18 0,53-18 16,-88 17 0,18-17-16,-19 0 0,37 0 15,-54 0-15,-17 0 16,17 0-16,-18 0 0,1 0 15,-18-17-15,-18 17 16,1 0-16,-18 0 16,17 0-16,-17 0 15</inkml:trace>
  <inkml:trace contextRef="#ctx0" brushRef="#br0" timeOffset="2074.0045">5750 5997 0,'18'0'31,"0"0"-15,-1 0-16,1 0 0,-1 0 0,19 0 15,-1 0-15,18 0 16,0 0-16,70-17 16,-52-1-16,17 18 0,-17-18 15,34 18-15,-16 0 16,17-17-16,105 17 16,-87 0-16,17 17 0,0-17 15,0 0-15,141 18 16,-141 0-16,18-1 15,0-17-15,105 36 0,72-1 16,-231-18 0,89 19-1,-105-19-15,-1 1 0,71 0 16,-89-18-16,1 17 16,-18-17-16,35 0 15,-53 0-15,-17 0 16,-36-17-16,0 17 15</inkml:trace>
  <inkml:trace contextRef="#ctx0" brushRef="#br0" timeOffset="5844.4554">19773 8132 0,'18'0'78,"-1"-18"-62,1 18-16,0 0 15,-1 0 1,1-18-16,0 18 0,-1 0 0,19-17 16,-19 17-16,19 0 15,-19-18-15,18 0 16,-17 18 0,0 0-16,-1 0 0,1 0 15,0 0 1,-1 0-16,1 0 0,0 0 15,-1 0-15,1 0 16,17 0-16,-17 0 16,-1 0-16,19 0 15,-19 0 1,1 0-16,0 0 0,-1 0 0,1 0 16,-1 0-16,19 0 15,-19 0-15,-17 18 16,36-18-16,-19 0 15,1 18 1,0-18-16,-18 17 16,17-17-16,-17 18 15,18 0 1,-18-1 0,18 1-16,-1-1 15,-17 1 1,0 0-1,18-1-15,-18 19 16,0-19-16,0 19 16,0-19-16,0 1 15,0-1-15,0 1 0,0 0 0,0-1 16,0 36 0,0-35-16,0 0 0,0-1 15,0 36-15,0-35 16,0-1-16,0 1 0,0 17 15,0 1-15,0-19 16,0 1-16,0 17 0,0-17 16,-18 17-16,18 18 15,0-18-15,0 1 16,0 16-16,0-16 16,0-1-16,0 0 0,0-17 15,0 17-15,0-17 0,0 0 16,0 17-16,0 0 15,0-17-15,0-1 16,0 1-16,0 0 16,0-1-16,0 1 15,18 0 1,-18-1-16,0 1 0,0-1 16,0 1-1,17 0-15,-17-1 16,0 1-16,0 0 15,0-1-15,0 1 0,18 0 16,-18-1-16,18 18 16,-18-17-1,17-18-15,-17 18 0,18-1 16,-18 1 0,18 0-1,-18-1-15,0 1 16,0 0-16,17-1 15,-17 1 1,18 0-16,-18-1 16,18 1-1,-18-1-15,17-17 16,-17 18-16,18 0 16,-1-1-16,-17 1 15,36 0-15,-19-18 16,1 17-16,0-17 0,-1 18 15,1-18-15,0 18 16,-1-18-16,1 0 16,-1 0-16,1 0 0,17 0 15,-17 0-15,35 0 16,-18 0-16,-17 0 16,17-18-16,18 18 0,-18 0 15,1 0-15,17 0 16,-18 0-16,-18 0 15,19 0-15,-1 0 16,-17 18-16,-1-18 16,1 0-16,0 0 0,-1 17 0,18-17 15,-17 0 1,0 0-16,-1 0 0,1 0 16,0 0-16,-1 0 0,1 0 15,-36 0 16,1 0-15,-1 0-16</inkml:trace>
  <inkml:trace contextRef="#ctx0" brushRef="#br0" timeOffset="6768.0568">21625 10989 0,'0'18'16,"0"-36"-16,0 53 0,18-35 0,0 0 15,-18-17 1,0-1 0,0-17-16,-18 17 15,18 0-15,0-17 16,0 0-16,0 17 0,0-17 0,0-36 16,0 36-1,0 0-15,0 0 0,0-1 16,0-34-16,0 35 15,0 17-15,0-17 0,0-1 16,0-17 0,0 36-16,0-1 0,0 0 0,0 1 15,18-1 1,-18 1-16,17-1 16,-17 0-16,18 18 15,-1-17-15,-17-1 31,18 18-15,0 0-16,-1-18 16,1 18-1,0 0 1,17 0-16,-17 18 16,17-18-1,-17 18-15,-1-18 16,18 0-1,-17 0-15,0 0 16,-1 0-16,1 0 0,17 0 16,-17 0-1,0 0-15,-1 0 0,1 0 16,17 0-16,-17-18 0,17 18 16,0 0-16,-17 0 15,0-18-15,17 18 16,-18-17-16,1 17 0,0-18 15,-1 0-15,1 1 16,17-18-16,1-36 31,-36 53-31,0 1 16,0-1-16,0 0 0,0-17 16,0-18 15,0 36-31,0-1 15,0 0-15,17 18 16</inkml:trace>
  <inkml:trace contextRef="#ctx0" brushRef="#br0" timeOffset="7151.3248">22401 9825 0,'-17'0'15,"-1"0"1,0 0-1,18-18 1,0 1 15,0-1-15,18 0 0,0 1-16,-18-1 15,17 18-15,1-18 0,-18 1 16,18 17-16,-1 17 15,1-17-15,0 18 16,17 17-16,-17-17 16,17 0-16,-18-18 0,1 17 15,0-17-15,17 18 16,-35-36 0</inkml:trace>
  <inkml:trace contextRef="#ctx0" brushRef="#br0" timeOffset="8142.2562">23195 8855 0,'0'0'15,"0"-18"17,0 0-17,-17 18 1,17-17-16,-18 17 15,0-18-15,1 18 16,-1-17-16,-17-1 0,17 18 16,-17-18-16,-18 18 0,0 0 15,-53-17 1,36-1-16,-1 18 0,0 0 16,-17 0-16,-71 0 15,89 0-15,-1 18 0,1-1 16,-71 1-1,88 0-15,0-1 0,0 1 0,0-18 16,18 17-16,-18 1 16,18 0-16,-1-1 0,1 1 15,17 17-15,-52 18 16,52-35-16,1 17 16,-1-17-16,18-1 0,-18 1 15,18 17-15,18-17 16,-18 17-16,35 18 15,-17-35-15,-1 17 0,1-17 16,17 17-16,-17-17 0,17 17 16,18-17-16,-18-1 0,1 18 15,17-17-15,0 0 16,0-1-16,-1 1 0,19 0 16,-18-1-16,17-17 0,1 18 15,0 0-15,17-18 0,-18 0 16,19 0-16,-19-18 0,18 0 15,-17 1-15,-18-1 0,17 18 16,-17-18-16,35 1 16,-52-1-16,17 18 15,-18-18-15,0 1 0,-17-1 16,17-17-16,0 17 0,-17-17 16,17 17-16,-17-17 0,0 0 15,-18 0-15,0-18 0,0 17 16,-18-17-16,-17 0 15,17 1-15,-17 16 16,-1 1-16,1-18 0,0 18 0,0 17 16,-1-17-16,1 17 0,17 18 15,-17 0-15,-18 36 16</inkml:trace>
  <inkml:trace contextRef="#ctx0" brushRef="#br0" timeOffset="9131.4527">22966 9895 0,'-18'0'16,"36"0"15,35 18-15,-18-18-16,18 18 0,0-1 0,17 1 15,1 0-15,17-1 16,0 1-16,18-18 0,18 18 16,-18-1-16,17-17 0,0 18 15,107-1-15,-107 1 16,-17-18-16,18 18 0,70-18 15,-89 0 1,-34 0-16,0 0 0,-19-18 16,-16 0-16,-1 1 0,0-36 15,-17 35-15,-18-17 16,0 0-16,-18-36 16,1 18-16,-1 18 0,-35-36 15,35 36 1,-17 0-16,18 17 0,-19 1 15,19-1-15,-1 0 0,0 18 16,1 0-16,34 18 16,1 17-1</inkml:trace>
  <inkml:trace contextRef="#ctx0" brushRef="#br0" timeOffset="9336.7861">24818 9666 0,'0'0'0,"0"-18"15,-18 1-15,18-1 16,53 1 0,-18 17-16,36 0 15,-36 0-15,1 0 16,-19 0-16,19 0 0,-19 0 15,1 0-15,-1 0 0</inkml:trace>
  <inkml:trace contextRef="#ctx0" brushRef="#br0" timeOffset="9926.083">25700 8837 0,'0'0'16,"-53"-35"-16,0 17 0,0-17 15,0 17-15,0 1 0,-17-1 16,-18 0-16,-1 1 16,-16 17-16,-1 0 0,-18 0 15,1 17-15,-1 1 0,1 0 16,17 17-16,-18-17 0,19 17 16,16 0-16,19-17 0,-1 17 15,36 0-15,17 1 16,18 16-16,0-16 0,36 17 0,52 35 15,0-35 1,0-18-16,18 0 0,0 1 16,0-1-16,17 0 0,1-17 15,17-1-15,-18-17 0,18 18 16,-17-18-16,-1-18 16,-17 18-16,0-35 0,-18 18 0,0-19 15,-17 1-15,52-53 16,-87 53-1,-19-1-15,-34-70 0,-19 71 16,1-18-16,-35 0 0,-1 18 16,-17-18-16,0 18 15,-53-18-15,70 35 16,18 18-16,-17 0 16,34 0-16,1 18 0,0 17 0,17 0 15,18 1-15</inkml:trace>
  <inkml:trace contextRef="#ctx0" brushRef="#br0" timeOffset="10783.1743">25488 10037 0,'0'0'16,"18"0"-16,35-18 16,35 18-1,-35-18-15,0 18 0,0 18 16,88 0-16,-53-18 16,0 0-16,0 17 0,1-17 15,105 18 1,-71-18-16,1 0 0,-1 17 15,159-17-15,-158 0 16,17 0-16,0 0 0,0 0 16,-17 0-16,87-35 15,-105 35-15,-18-17 0,0 17 16,89-18 0,-107 18-16,19 0 15,-19 0-15,1 18 0,17-18 0,53 17 16,-88-17-16,0 0 15,35 0 1,-53 0-16,1-17 0,-19 17 16,1-18-16,-1 18 0,1-18 0,0 1 15,-1-19 1,-17 19-16,18-54 16,-18 54-16,-18-19 15,18 1-15,-17 17 0,-1-17 16,18 17-16,0 1 0,-18 17 15,18-18-15,0 0 16,18 18 0,0 0-16,-18-17 15,0 34 1,17-17 0</inkml:trace>
  <inkml:trace contextRef="#ctx0" brushRef="#br0" timeOffset="11051.004">29104 9684 0,'0'-18'16,"18"18"-16,-1-18 16,19 18-16,-19-17 0,19 17 15,17 0 1,-18 0-16,-18 0 0,1 0 15,0 0-15,-18 17 16,17 1 0,-17 0-1,18-18-15,0 35 0,-1-17 16,1-1 0,0 19-16</inkml:trace>
  <inkml:trace contextRef="#ctx0" brushRef="#br0" timeOffset="12168.2997">30180 8890 0,'0'-18'0,"18"18"16,-18-17-16,17-1 15,1 0 1,-18 1-1,-18-1 17,1 18-17,-36-17 1,18-1-16,-1 18 0,1 0 16,-53-18-16,35 18 15,0-17-15,0 17 16,0 0-16,0 0 0,0 0 0,0 0 15,18 0-15,-18 17 16,0-17-16,-17 0 0,17 0 16,-71 0-16,71 0 15,-17 0-15,-1 0 0,1 0 16,-1 0-16,1 0 0,-1 0 16,-52 18-1,70-18-15,0 18 0,0-18 16,0 17-16,0-17 0,18 18 15,0-1-15,-1 1 0,1 17 16,0-17-16,17 17 0,-17 1 16,17-1-16,0-18 0,1 19 15,-1-1-15,18 0 0,-17 1 16,-1 17 0,18-18-16,0 0 0,18-17 15,-1 17-15,18 18 16,-17-35-16,17 17 0,1-18 15,-1 1-15,0 0 16,18-1-16,-18 1 0,18 0 16,0-1-16,0 1 0,0-18 15,71 35 1,-54-35-16,18 0 0,71 18 16,-88-18-16,17 17 15,18-17-15,-18 18 0,0-18 16,0 0-16,0 18 0,-17-18 15,17 0-15,-17 0 0,52 0 16,-70 0 0,-18 0-16,18-18 0,0 0 0,35-17 15,-52 18 1,-1-1-16,18-17 0,-18-1 16,53-52-1,-52 35-15,-19 18 0,1-18 0,0 18 16,-18 0-16,0-1 0,0 1 15,-18-18 1,-17 18-16,17-1 0,-17 19 16,-18-18-16,18 17 0,-18 0 15,0-17-15,-18 35 0,1-18 16,-1 18-16,-17 0 0,0 0 16,-1 18-16</inkml:trace>
  <inkml:trace contextRef="#ctx0" brushRef="#br0" timeOffset="18040.75">27552 8819 0,'18'0'15,"-18"-17"-15,17 17 16,-17-18 15,-17 18-15,17-17-16,-18 17 0,0 0 15,-17-18 1,0 18-16,17 0 0,-17-18 16,0 18-16,-18-17 0,0 17 15,0-18-15,0 18 16,-106 0-1,106 0-15,0 18 16,0-1-16,0 1 0,1 0 16,16 17-16,-87 53 15,52 35 1,54-17 0,17-53-16,17-17 15,36 52 1,-18-53-16,54 36 15,-36-36-15,17 0 0,-17 0 16,18-17-16,-1 0 0,1-1 16,17 1-16,-18-18 0,19 0 15,-19 0-15,1 0 0,-1 0 16,1-18-16,-1-17 0,-17 17 16,36-52-1,-37 35-15,-34-1 0,17-17 16,-35 18-16,0-18 0,0 18 15,-17 0-15,-1-18 0,0 17 16,-17 1-16,0 0 0,0 17 16,-1 1-16,1-1 0,0 0 15,-18 1 1,18-1-16,17 18 0,0 0 16,1 0-16,-1 0 0</inkml:trace>
  <inkml:trace contextRef="#ctx0" brushRef="#br0" timeOffset="19954.1518">2081 3422 0,'0'0'16,"-17"-18"-16,-19 1 0,1-1 0,-53 0 16,17 18-16,1 0 15,-1 0-15,-87 36 16,87-1-16,-17 0 16,17 18-16,-17 0 0,18 18 15,-72 52-15,90-52 16,-1-18-16,0 17 15,35 1-15,0-1 0,1 1 0,17 17 16,53 71 0,-18-71-16,106 53 15,-53-70-15,0-18 16,18-1-16,0-16 0,35-19 0,-17-17 16,158-17-1,-141-1-15,-17-17 0,-1 0 16,0-18-16,-34 0 0,-1 0 15,0-18-15,-17 1 0,17-71 16,-53 52-16,-17 19 16,-18-1-16,-18-17 0,-123-177 31,53 195-31,17-1 0,-123-52 16,106 88-1,0 17-15,-71 0 16,71 36-16,35 0 0,0-1 0,0 19 15</inkml:trace>
  <inkml:trace contextRef="#ctx0" brushRef="#br0" timeOffset="21156.5825">26723 7955 0,'-71'-17'0,"1"-1"15,211 53-15,-335-70 0,141 17 16,18 18-16,-18 0 0,-18 18 16,18-18-16,0 18 0,0 17 15,1 0-15,16 0 16,1 18-16,0-17 0,17 16 15,0 1-15,1 0 0,17 0 16,17 0-16,19-18 0,-1 18 16,18 0-16,0 0 15,17 0-15,19-18 0,175 36 16,54-71 0,-54-88-1,-70-53 1,-123-36 15,-71 107-31,0 17 0,-35 0 0,-71-53 16,53 53-1,-18 18-15,1-18 0,-18 35 16,17 1-16,0-1 0,1 18 16</inkml:trace>
  <inkml:trace contextRef="#ctx0" brushRef="#br0" timeOffset="28803.1303">33073 6297 0,'0'-18'16,"-18"1"-16,1 17 0,-1-18 16,-17 1-16,17-1 15,0 0-15,-17 18 0,0-17 16,0 17-16,-71 0 16,53 17-16,-18-17 15,1 18-15,17 0 0,-88 34 16,70-34-16,18 17 15,-70 36 1,70-36-16,0 0 0,18 1 0,-1 17 16,19-18-16,-19 18 15,19-18-15,17 18 0,0 0 16,0 0-16,17 17 0,19-17 16,-1 0-16,89 71 15,-54-71-15,1 0 16,87 35-16,-87-35 0,-1-18 15,19 0-15,69 1 16,-69-36-16,-1 0 16,0 0-16,88-53 15,-105 17-15,0 1 16,-19 0-16,1 0 0,-17-18 0,17 0 16,-18 17-16,18-69 15,-36 52 1,19-88-16,-19 17 15,-17-88 1,-17 142-16,17 17 0,-36 0 16,19 18-16,-19-1 15,1 1-15,-71 0 16,53 35-16,1 0 16,-19 18-16,18-1 0,-88 18 15</inkml:trace>
  <inkml:trace contextRef="#ctx0" brushRef="#br0" timeOffset="29972.8163">18927 5398 0,'0'-18'0,"17"0"16,-17 1-1,-17-1 1,-1 0-16,0 1 15,-17-1-15,17 0 0,-35 1 16,18 17-16,-35-18 0,-72 18 16,72 18-16,-18-18 15,0 17-15,-89 19 16,89-19-16,-18 1 16,0 17-16,18 1 0,-88 52 15,88-53-15,17 18 16,0 0-16,-52 53 15,70-53-15,18-1 0,17 19 16,0 0-16,18-1 0,18 1 16,70 70-1,-35-88-15,18 0 0,17 0 16,18-1-16,0-16 0,17-1 16,18-17-16,0 17 15,18-17-15,0-18 0,0 17 0,-1-34 16,125-19-1,-142 1-15,-18 0 0,-17-18 16,0 0-16,-18-18 16,-35 18-16,0-17 0,-36-1 0,1 18 15,-18-17-15,-18-1 0,-17 1 16,-18-1-16,0 1 0,-17-1 16,-1 1-16,-17-1 15,-18-17-15,0 35 0,1-18 16,-19 18-16,1 36 15,17-1-15,-18 18 0,1 18 0,-18-1 16</inkml:trace>
  <inkml:trace contextRef="#ctx0" brushRef="#br0" timeOffset="43237.7599">4710 18221 0,'-18'18'16,"0"-18"-16,1 0 31,-1 0-15,0 0-1,18-18-15,-17 18 16,-1-18-16,0 18 0,1-17 0,-18 17 16,17-18-16,0 18 0,-52-18 15,17 1-15,18 17 16,-71 0-1,53 0-15,0 0 0,0 0 16,0 0-16,18 0 0,-18 17 16,-53 1-1,35-18-15,19 0 0,16 18 0,-70-18 16,71 17-16,-18-17 16,18 18-16,-36 0 15,36-18-15,0 17 16,0 1-16,-1 0 0,19-1 15,-19-17-15,19 18 0,-36-1 16,35 1 0,1 0-16,-1-1 15,0 1-15,1 17 16,17-17 0,-18 17-16,18-17 15,0 17-15,0-17 16,0-1-16,0 1 0,0 0 15,18-1-15,-18 1 0,17 17 16,19-17-16,-19 0 0,54 34 16,-54-16-16,19-19 15,-1 1-15,0 17 16,18-17-16,-18 0 0,1 17 16,17 0-16,0-17 0,-1-1 15,19-17-15,0 0 16,-1 0-16,18 0 0,0 0 0,-17 0 15,17 0-15,18 0 0,-18-17 16,0-19-16,1 1 0,69-35 16,-105 34-1,18-17-15,-18 18 0,-18-18 16,0 0-16,1 18 0,-19-36 16,-17 19-16,-17-54 15,-1 53-15,-17 0 16,-18 0-16,0 18 0,-88-18 15,88 35-15,-18 18 16,18 0-16,0 0 0,1 18 16</inkml:trace>
  <inkml:trace contextRef="#ctx0" brushRef="#br0" timeOffset="44078.0718">14711 18186 0,'0'0'15,"-18"0"-15,-17-18 0,-18 18 0,0 0 16,-17 0-16,-54 0 16,54 18-16,-19-1 15,-158 54 1,53 52-1,53 18 1,106-52 0,35-36-16,88 52 15,-17-52-15,-18-17 16,17-19-16,18 19 0,106-19 16,142-17-1,-19-53 1,-88-17-1,-70-18 17,-124 70-32,1-53 15,-36 36-15,-18-18 0,-17 18 16,-1-18-16,-16 0 0,-19 18 16,0-18-16,1 18 15,-1-1-15,1 19 0,17-1 0,-18 18 16,36-18-16,0 18 0,-1 0 15</inkml:trace>
  <inkml:trace contextRef="#ctx0" brushRef="#br0" timeOffset="44929.7599">25523 18115 0,'-70'-17'16,"17"17"-16,18 0 16,-18 0-16,0 0 0,-71 17 15,54 18-15,-1 1 16,1-1-16,-18 0 16,17 18-16,0 0 0,1 18 0,17-18 15,0-1-15,18 19 16,17-36-16,1 18 0,34 35 15,18-52-15,18-1 16,0 0-16,106 1 16,-71-1-16,0-18 0,18-17 15,0 18-15,0 0 16,17-18-16,-17 0 0,0 0 16,0 0-16,0 0 0,-18-18 15,88 0-15,-105 1 16,-18-1-16,0-17 15,35-36-15,-70 18 16,-18 18-16,0-35 0,-36-1 16,-70-88-16,36 71 15,-18 18-15,-1-1 0,1 0 16,0 36-16,-71-35 16,71 52-16,0 18 15,17 18-15,18-18 0</inkml:trace>
  <inkml:trace contextRef="#ctx0" brushRef="#br0" timeOffset="46363.1945">10283 16193 0,'18'0'78,"0"0"-62,-1 0-16,1 0 0,0 0 15,17 17 1,-17-17-16,17 0 0,-17 18 0,52-1 16,-35-17-16,54 18 15,-37 0 1,-16-18-16,17 17 0,-18-17 15,18 18-15,-18 0 0,71-1 16,-53 1-16,17 0 16,-17-18-16,71 17 15,-54 1-15,1-18 0,-1 0 16,-17 0-16,18 17 16,0-17-16,-1 0 0,1 18 15,-1-18-15,1 18 16,17-18-16,-18 0 0,107 0 15,-89 0-15,0 0 0,0 0 16,1 0-16,-1 0 16,-18 0-16,1 0 0,0-18 15,-1 18-15,-17 0 0,0 0 16,53 0-16,-71 0 16,18-18-1,-35 18-15,-1 0 0</inkml:trace>
  <inkml:trace contextRef="#ctx0" brushRef="#br0" timeOffset="47570.5778">9331 14834 0,'-18'-17'16,"1"17"-1,-1 0 1,0 0-1,1 0 1,17 17 0,35-17-1,36 0 1,-36 0-16,35 0 16,-17 0-16,106 0 15,-53 0-15,0 0 0,0 0 16,17 0-16,18 0 0,0 0 15,0 0-15,18 0 16,0-17-16,158-1 16,-140 0-16,-36 18 15,0-17-15,0 17 0,88-36 16,-123 36-16,-18 0 16,-17-17-16,88 17 0,-106 0 15,70 0 1,-88 0-16,1 0 0,-19 0 15,1 17-15,0-17 0,-1 0 16,1 18 0,0-18-1,17 0-15,18 0 16,-18-18-16,-17 18 16,-1 0-1,-17-17 1,18 17 31,0 0-32,-1 0-15,1 0 16,0-18 0,-1 18-1</inkml:trace>
  <inkml:trace contextRef="#ctx0" brushRef="#br0" timeOffset="48834.5138">20038 14764 0,'17'0'0,"1"0"16,0 0 0,-1 0-16,19 0 0,-1 0 15,53-18-15,-35 18 16,18 0-16,-1 0 0,18 0 16,1 0-16,-1-18 0,-18 18 15,36 0-15,-35 0 0,105-17 16,-105-1-1,17 18-15,-18 0 0,19 0 16,-19 0-16,1 0 0,-1 0 16,1-17-16,17 17 0,53 17 15,-70-17-15,17 0 16,53 0-16,-71 0 16,142 0-1,-35 0 1,-1 0-1,-53 18 1,-70-36-16,141 36 16,-17-36-1,-1 18 1,1-17 15,-125 17-31,54 0 16,-53 0-16,-18 0 0,18 0 15,0 0-15,35 0 16,-52 17-16,17-17 0,-18 0 16,18-17-1,-18 17-15,-17 0 0,-1 0 0,1-18 16,0 18 0,-18 18 15,-18-18-16</inkml:trace>
  <inkml:trace contextRef="#ctx0" brushRef="#br0" timeOffset="49199.9159">24342 14393 0,'17'0'31,"1"18"-15,17-18-16,1 18 0,34-1 15,-35 1-15,1 0 16,17-1-16,-18 1 0,0-1 15,18 1-15,-18-18 0,-17 18 16,17-1-16,-17 19 16,-18-19-1,0 1-15,-35 17 16,17-17-16,-17-18 0,17 17 16,0 1-16,-17 0 15,35-1-15,-18 1 16,18 0-16,-17-1 0,-1-17 15</inkml:trace>
  <inkml:trace contextRef="#ctx0" brushRef="#br0" timeOffset="51120.58">21396 16104 0,'18'0'15,"-1"0"1,19 0-16,-19 0 15,1 0-15,17 0 16,0 0-16,18 0 0,-35 0 16,0 0-16,-1 0 0,1 0 15,17 18-15,-17-18 16,17 0-16,18 18 16,-18-1-16,18-17 15,-18 18-15,1-18 0,17 18 16,-18-18-16,0 17 0,0-17 15,54 18-15,-54-1 16,0 1-16,36 0 16,-18-1-16,-18 1 0,18 0 15,0-18-15,-18 17 0,18-17 16,0 18-16,-18-18 0,18 0 16,0 18-16,-18-18 15,36 17-15,-18-17 0,0 0 16,17 18-16,1-18 15,-18 0-15,17 17 0,1-17 0,17 0 16,0 0-16,-17 0 16,105-17-16,-105 17 15,-1 0-15,-17 0 0,0 0 16,18 0-16,-36 0 16,0 0-16,-17 17 0,35 1 15,-36 0 1,1-18-16,17 17 15,-17-17 1,0-17-16,-18-1 16,0 0-1</inkml:trace>
  <inkml:trace contextRef="#ctx0" brushRef="#br0" timeOffset="51424.9456">24465 16298 0,'0'0'16,"53"18"-16,-18-18 0,-17 0 16,17 18-1,-17-18-15,-18 17 16,-18-17 0,-17 18-1,17-18-15</inkml:trace>
  <inkml:trace contextRef="#ctx0" brushRef="#br0" timeOffset="52610.0963">9208 17286 0,'17'0'31,"18"0"-31,1 0 16,-1 0-16,18-18 15,0 18-15,17 0 0,89-17 16,-88 17-16,-1 0 15,54 0-15,-18 17 16,-71-17-16,0 0 16</inkml:trace>
  <inkml:trace contextRef="#ctx0" brushRef="#br0" timeOffset="53972.1106">11659 17004 0,'53'0'16,"0"-18"-16,0 18 16,35 0-16,0-17 15,18 17-15,124 0 0,-107 0 16,-17 0-16,0-18 0,-36 18 15,1 18-15,17-18 16</inkml:trace>
  <inkml:trace contextRef="#ctx0" brushRef="#br0" timeOffset="75243.7215">1570 14235 0,'0'-18'0,"18"18"16,-18-18-16,0 1 15,-18 17 95,0-18-110,1 18 15,-1 0 1,18-18-16,-18 18 0,1 0 16,-19 0-16,19-17 0,-19 17 15,19 0 1,-18 0-16,17-18 0,0 18 15,-52 0-15,52 0 16,-17 0-16,0 0 16,17 0-16,-17 18 0,-1-18 15,1 0-15,0 17 0,-36 1 16,36 0-16,0 17 16,-1-17-16,-17 35 15,18-18-15,0 0 16,17 0-16,-17 1 0,17-1 15,-35 35-15,18 1 16,35-36-16,-17 1 16,17 16-16,0 1 0,0 0 15,0 0-15,0 18 0,35-18 16,0 0-16,0 17 0,124 71 16,18-35 15,34-53-16,-52-53 1,-89-18-16,72-35 16,-54 18-16,-18-35 0,1 17 15,-18-18-15,0 1 0,-18-1 16,-17 1-16,-18-1 0,0-17 16,0 17-16,-36-17 0,1 17 15,-18-17-15,-17 0 0,-1 35 16,-88-35-1,89 53-15,-18 35 0,17-18 16,0 18-16,1 18 0,-36 35 16,53-18-16</inkml:trace>
  <inkml:trace contextRef="#ctx0" brushRef="#br0" timeOffset="80555.461">31362 14605 0,'0'0'16,"-18"0"-16,36 0 31,35 18-16,0-1-15,0-17 16,17 0 0,18 0-16,18 0 0,0 0 0,18 0 15,-19 0-15,1 0 16,0 0-16,53 0 16,-106 0-16,0 18 0,-18-18 15,-35 18-15</inkml:trace>
  <inkml:trace contextRef="#ctx0" brushRef="#br1" timeOffset="145604.0343">5786 8837 0,'0'0'0,"-18"0"16,18 18-1,18-18 1,17 0 0,-18 0-16,19 0 0,-1 0 15,0 0-15,18 0 0,0 0 16,0-18-16,0 18 16,18-18-16,-1 18 0,1-17 15,-1 17-15,89 0 16,-88 0-16,17 17 0,53 1 15,-71-18 1,107 18 0,-107-18-16,-17 17 0,35-17 15,-35 0-15,-17 0 16,17 0-16,-36 0 16,1 0-16,17 0 15,-53 0 32,1 0-47</inkml:trace>
  <inkml:trace contextRef="#ctx0" brushRef="#br1" timeOffset="146299.0619">8467 8872 0,'-36'0'16,"19"18"-16,34-18 31,19 0-31,-1 0 16,18 18-16,0-18 0,17 0 15,1 17-15,-1-17 0,1 0 16,0 18-16,-19-18 0,1 0 16,36 0-1,-72 0-15</inkml:trace>
  <inkml:trace contextRef="#ctx0" brushRef="#br1" timeOffset="147260.7986">9860 8749 0,'0'18'31,"18"17"-16,-1 0-15,1 18 16,17-18-16,1 36 0,-1-18 16,71 106-1,-53-71-15,0 18 0,-1-18 16,1 18-16,18-1 0,0-16 16,-19 16-16,1-16 0,0-1 15,35 53-15,-52-71 16,-19-17-16,1 0 15,-18-17-15,0-1 0,0 0 16,18-17-16,-18 17 16,-18-35-16,-17-53 15</inkml:trace>
  <inkml:trace contextRef="#ctx0" brushRef="#br1" timeOffset="147828.6189">9754 9102 0,'-17'35'15,"34"-70"-15,-52 70 16,35-17-16,-18-18 0,18 17 16,0-34-1,0-1 1,18-53 0,-18 36-16,18-18 0,-1 0 0,1 18 15,0-18-15,-1 18 16,-17-18-16,18 18 0,0 17 15,-1-17-15,-17 17 16,18 0-16,-18 1 0,17 17 0,1 0 16,0 17-1,-1 19-15,1-19 16,17 19-16,-17-1 0,0 0 16,-1 0-16,54 18 15,-36-17-15,0-19 0,1 1 16,-19 0-16,18-1 15,-17-17-15</inkml:trace>
  <inkml:trace contextRef="#ctx0" brushRef="#br1" timeOffset="152957.1857">11130 11042 0,'-17'-18'0,"-1"1"16,0-1-1,1 18-15,-1 0 0,0 0 16,-52 0-1,52 35-15,-17-17 0,17 17 0,1 1 16,-1-1-16,18 18 0,18 17 16,-1-34-1,1-19-15,-1 18 0,72 1 16,-54-19-16,0-17 16,36 0-1,-36 0-15,-17 0 0,-1 0 16,1 0-16,-36 0 15</inkml:trace>
  <inkml:trace contextRef="#ctx0" brushRef="#br1" timeOffset="153383.3175">11465 10672 0,'0'-18'16,"-17"18"-16,-1 18 16,0-1-16,1-17 0,-1 18 15,-17 17 1,17-17-16,1-18 0,17 17 16,-18 1-16,18 0 15,35 35-15,-17-36 16,-1 1-16,19 17 0,17 0 15,-36-17-15,19 0 16,-19-1-16,1-17 16,-1 18-16</inkml:trace>
  <inkml:trace contextRef="#ctx0" brushRef="#br1" timeOffset="153695.628">11624 10777 0,'18'0'16,"-1"0"0,1 0-1,17 0 1,-17 0-16,0 0 0,-1 0 0,18 0 16,-17 0-1,0 0-15,-36 0 16</inkml:trace>
  <inkml:trace contextRef="#ctx0" brushRef="#br1" timeOffset="154001.8903">11730 10636 0,'18'0'15,"-18"18"1,0 17 0,0-17-16,0 35 15,0 0-15,0-36 16,0 19-16,17-19 0,1-17 15,-18 18-15,35-1 16,-17-17-16,17 0 16,-17-17-1</inkml:trace>
  <inkml:trace contextRef="#ctx0" brushRef="#br1" timeOffset="154284.6418">12065 10760 0,'18'0'15,"-1"0"1,1 17-16,0-17 0,-1 0 16,1 0-1,-1 0-15,1 0 0,0-17 16,-1 17 0</inkml:trace>
  <inkml:trace contextRef="#ctx0" brushRef="#br1" timeOffset="154567.8951">12383 10654 0,'17'18'32,"-17"17"-17,0-18-15,18 1 0,-18 35 16,0-35-16,0-1 16,0 1-16,17 0 0,-17-1 15,18 1 1</inkml:trace>
  <inkml:trace contextRef="#ctx0" brushRef="#br1" timeOffset="154945.598">12577 10566 0,'17'0'15,"1"17"1,-1 1 0,1 0-16,0-1 0,-1-17 15,1 18-15,0 0 0,-1-18 16,19 35-1,-1-35-15,-18 17 0,1-17 16,0 36 0,-1-36-16,1 17 0,-18 1 15,0 17-15,0-17 16,-18 0-16,1-1 0,-19 18 16,19-35-1,17 18-15,-35 0 16,35-1-16,-18-17 0</inkml:trace>
  <inkml:trace contextRef="#ctx0" brushRef="#br1" timeOffset="156531.3975">14323 10054 0,'17'88'16,"1"-17"-16,0-1 0,-1 19 0,1-1 15,0 18-15,-1-18 16,1-18-16,17 36 15,-17-70-15,-18-1 16,0-53-16,0 1 16,-35-72-16,17 19 15,18 17-15,-18-18 0,18-17 16,0-71 0,0 89-16,0-1 0,18 18 15,0 18-15,17-18 16,-18 36-16,19 17 0,-19 0 15,1 17-15,0 36 16,-18-18-16,0 1 16,-18-1-16,0 0 0,-52 18 15,52-35 1,1-18-16</inkml:trace>
  <inkml:trace contextRef="#ctx0" brushRef="#br1" timeOffset="156836.7087">14764 10266 0,'0'0'16,"17"35"-16,1-35 0,-18 18 16,18-18-16,17 0 0,-17-18 15,17 0-15,-17 18 0,17-35 16,-18 18-16,1-1 0,-18 0 15,18 1-15,-36-36 16,0 35-16,-17 18 16,18-18-16,-19 18 0,1 18 15,17 0-15,-17-1 0,17 36 16,1-17 0,17-19-16,17 18 0,1 1 0,0-19 15,52 19 1,-34-36-16,52 17 15,-53-17-15,-17 0 0</inkml:trace>
  <inkml:trace contextRef="#ctx0" brushRef="#br1" timeOffset="157153.9733">15152 10354 0,'0'18'15,"0"-36"-15,17 36 0,1-18 0,35-36 16,-35 36 0,-1-17-16,1-1 15,0-17-15,-18 17 0,0 1 16,0-1-16,-18 0 0,-17 1 16,-1-1-1,1 18-15,17 18 16,1-1-16,-1 1 15,18 0-15,0-1 0,18 18 0,-18-17 16,35 17-16,-17-17 0,52 0 16,-34-1-1,-1-17-15,0 0 0,0 0 16,1 0-16,-19-17 0,1 17 16</inkml:trace>
  <inkml:trace contextRef="#ctx0" brushRef="#br1" timeOffset="157427.0053">15487 10248 0,'0'0'15,"0"35"-15,-18-17 0,18 0 0,0-1 16,18 1-16,-18 0 16,18-1-16,-1 1 0,19 0 0,-1-1 15,0-17 1,-17 0-16,-1 0 0,19-17 15,-19-1-15,-17 0 16,0 1-16,0-1 16,-53-53-1,18 54-15,17-1 0,-17 18 16,0-17 0,17 17-16</inkml:trace>
  <inkml:trace contextRef="#ctx0" brushRef="#br1" timeOffset="158205.5762">15452 10248 0,'0'18'16,"17"35"15,1 0-31,-18-18 0,18 18 16,-18 0-16,17 53 16,-17-71-16,0 18 0,18-18 15,-18 0-15,18-17 16,-18 0-16,17-1 0,1-17 15</inkml:trace>
  <inkml:trace contextRef="#ctx0" brushRef="#br1" timeOffset="158871.8603">15681 9860 0,'0'18'16,"18"17"0,-1 0-16,-17 1 0,18 17 15,0-18-15,-18 18 16,17-18-16,1 18 0,-1 17 15,1-52-15,-18 0 16,0-1-16,18-17 16,-18-53-1,0 36 1,17-36-16,1 35 16,-18 1-16,18 17 0,-1 0 15,1 35 1,0-17-16,-18-1 0,17 54 15,1-54-15,-18 19 0,17-1 16,-17-17 0,0-1-16,18-17 15</inkml:trace>
  <inkml:trace contextRef="#ctx0" brushRef="#br1" timeOffset="159123.7879">16104 10301 0,'0'35'16,"0"-70"-16,0 88 0,0-35 0,0-1 0,18-17 15,0 18-15,-1-18 0,1 0 16,0-18 0,-1 1-1,-17-1-15,0-17 0,0 17 0,0 0 16,-17 1-16,-1-1 0,0 1 15,-17-19 1,35 19-16,-18 17 16,18 17-16,0 1 15</inkml:trace>
  <inkml:trace contextRef="#ctx0" brushRef="#br1" timeOffset="159372.949">16245 9719 0,'18'35'16,"-18"1"-16,0 17 0,18-1 15,-18-16-15,17 17 0,-17 0 16,18-1-16,0 1 15,-18-17-15,0-1 0,17 0 16,-17 0-16,0 1 0,18 17 16,-18-36-16</inkml:trace>
  <inkml:trace contextRef="#ctx0" brushRef="#br1" timeOffset="159667.734">16439 10301 0,'18'0'16,"-36"0"-16,54 0 0,-19 0 0,1-18 0,0 18 15,-18-17-15,17-1 16,1 1-16,0-19 16,-18 19-16,-18-1 15,18 0-15,-35 18 0,-1 0 16,1 36-1,17-19-15,18 19 0,0-19 0,0 18 16,36 36 0,-19-53-16,19-1 0,-1 1 15,0 0-15,0-18 0,1 0 16,-1-18-16,0 18 16,-17-18-16</inkml:trace>
  <inkml:trace contextRef="#ctx0" brushRef="#br1" timeOffset="160340.0209">14676 11254 0,'-53'35'0,"106"-70"0,-124 105 16,53-35-16,1 1 0,17 17 15,0-18 1,17 0-16,1 0 0,17 1 0,1-19 16,34 19-16,-17-36 15,-18 0-15,1-18 0,-1 0 16,0 18-16,-17-17 0,-18-1 16,0-35-1,-18 53-15,1 0 16,-1 18-1,0 17-15,18-17 0,18-1 16,-18 1-16,18 0 0,17-18 16,0 17-16,0-17 0,1-17 15,-1 17-15,0-18 16,-17 0-16,17-17 16,-35 17-16,-18 1 0,18-18 15,-35 17-15,-18-17 16,18 35-16,0 0 15,17 0-15,0 0 0,1 0 16</inkml:trace>
  <inkml:trace contextRef="#ctx0" brushRef="#br1" timeOffset="160649.4385">15293 11589 0,'-18'17'0,"1"1"16,52-53-16,-53 70 16,18-53-1,0 1-15,18-1 16,0-17-16,-18 0 0,17-1 0,-17 1 16,18 17-16,-18-17 15,0 17-15,17 18 16,1 0-16,-18 36 15,0-1-15,18-17 16,-18 17-16,17 18 16,1-36-16,0 1 0,-1-18 15,1 0-15,0 0 16,-1-18 0</inkml:trace>
  <inkml:trace contextRef="#ctx0" brushRef="#br1" timeOffset="160940.2437">15558 11395 0,'17'35'16,"1"-17"-16,-18 17 0,17 0 16,-17-17-1,0-1-15,0 1 0,18 0 16,-18-36 0,-18-17-1,18 17-15,0-35 16,0 18-16,18 17 15,-18 1-15,18-1 0,-1 0 16,1 18-16,0 0 16,-1 18-16,-17 0 0,18-1 15,-18 1-15,18 0 0,-18-1 16,0 19-16,0-19 0,0 1 16,0-1-1,0 1-15</inkml:trace>
  <inkml:trace contextRef="#ctx0" brushRef="#br1" timeOffset="161219.9883">15822 11483 0,'0'0'0,"18"0"15,-1 0-15,1 0 0,17-18 16,-17 1-16,0-1 15,-18 0 1,0 1-16,17-1 0,-17 0 0,0 1 16,-17 17-16,-1 0 15,0 0-15,1 17 16,17 19 0,0-1-16,0-17 0,0 17 15,17-17-15,1-1 0,-18 1 16,18-1-16,17-17 0,-18 18 15,19-18 1,-19-18-16</inkml:trace>
  <inkml:trace contextRef="#ctx0" brushRef="#br1" timeOffset="161557.3853">16087 11430 0,'0'18'15,"17"17"-15,-17-17 16,18-18-16,-18 17 16,18-17-16,-1 18 0,1-18 0,0 0 15,-1 0 1,1 0-16,-18-18 0,0 1 16,0-1-1,0 0-15,0 1 0,-18-1 16,18 0-16,18 18 47,17-17-47,0 17 15,18-18-15,-35 0 16,17 1-16,-17 17 0,17-35 16,-35 17-1,18 18-15,-18-18 0,-18 18 16</inkml:trace>
  <inkml:trace contextRef="#ctx0" brushRef="#br1" timeOffset="161731.3737">16351 11236 0,'0'0'0,"0"35"0,18 1 0,-18-19 15,18 36 1,-18-35-16,17-1 0,-17 1 0,18 0 15,-1-1-15,-17 1 16,18-18-16,-18 18 0,18-18 16</inkml:trace>
  <inkml:trace contextRef="#ctx0" brushRef="#br1" timeOffset="161852.6721">16563 11377 0,'18'18'16,"-1"-1"-1,1 1-15,-18 0 0,17-18 16,1 17-16</inkml:trace>
  <inkml:trace contextRef="#ctx0" brushRef="#br1" timeOffset="161994.0456">16669 11254 0,'0'0'15,"0"-36"-15,-18 36 0,18-17 0,18 34 32,-18 1-17</inkml:trace>
  <inkml:trace contextRef="#ctx0" brushRef="#br1" timeOffset="162231.2769">16810 11377 0,'0'0'16,"-18"53"-16,18-35 0,0-1 15,18-17-15,0 18 0,-1-18 16,1 0-16,-1 0 0,1-18 16,0 18-16,-1-17 0,1-36 15,-18 35-15,0 0 16,-18-17-16,18 18 0,-17-1 15,-1 0-15,0 18 16,1-17-16</inkml:trace>
  <inkml:trace contextRef="#ctx0" brushRef="#br1" timeOffset="162483.0893">17057 11430 0,'0'-18'16,"17"1"-16,1-19 15,0 19-15,-1-1 0,1 1 16,0-1-16,-1 18 0,19 0 16,-19 18-1,18 17 1,-17-18-16,0 19 0,-1-19 15,1 1-15,0 0 0,-18-1 16,0 1-16,0 0 0,0-1 16</inkml:trace>
  <inkml:trace contextRef="#ctx0" brushRef="#br1" timeOffset="171050.7171">10866 11730 0,'17'0'15,"18"-18"1,18 18-16,89 0 15,-54 0-15,35 0 0,1-17 16,17 17-16,18 0 0,-18-18 16,17 18-16,301-35 15,-318 17 1,-17 18-16,70-35 16,-141 35-16,-1 0 0,-34 0 15</inkml:trace>
  <inkml:trace contextRef="#ctx0" brushRef="#br1" timeOffset="173931.9092">10001 9155 0,'18'0'31,"0"0"-15,17 0 0,-18 0-16,1 0 15,0-18-15,-1 0 0,1 1 0,17-1 16,18-53-1,-35 19-15,17-1 0,-17-18 0,17 18 16,0-88 0,-17 88-16,0-17 0,-1 17 15,-17 0-15,0-18 0,0 18 16,-17-17-16,-1 17 0,0-18 16,1 18-16,-19-17 0,1 17 15,0 0-15,17 0 16,-17 18-16,17-1 15,1 1-15,-1 0 0,0 17 0,1 1 16,-1-36 0,18 35-16,0 0 15,-18-17-15,18 18 0,0-19 16,-17 36 0,-1 0-1,1 36 1</inkml:trace>
  <inkml:trace contextRef="#ctx0" brushRef="#br1" timeOffset="174182.6543">9948 7549 0,'-17'0'16,"17"-17"-16,0-1 15,0-17 1,0 0-16,17 17 0,-17-17 15,18-18-15,-18 18 16,0 17-16,18 0 0,-18 1 16,17 17-1,1 35 1,0-17-16,17-1 0,-18 1 16,19-1-16,17 19 15,-18-19-15,0-17 0</inkml:trace>
  <inkml:trace contextRef="#ctx0" brushRef="#br1" timeOffset="175071.5174">9984 9190 0,'0'0'16,"17"0"-16,1 0 0,0-18 15,17 18-15,-18-17 0,19 17 16,17-36 0,-18 19-16,0-1 0,0-17 0,1 17 15,-1-17-15,0-18 0,1 18 16,-19-1-16,19 1 15,-19-18-15,18 0 0,-17 18 16,0-18-16,35-53 16,-36 53-16,1-17 0,0 17 15,-18-18-15,17 18 0,-17 0 16,0-17-16,0 17 16,0-18-16,0 1 0,0-1 15,0 1-15,0 17 16,0-18-16,-17-87 15,-1 87-15,0-17 0,1 17 0,-1-17 16,0 17-16,-35-70 16,36 88-16,-1 1 15,-17-1-15,17 0 0,1 17 16,-19-16-16,19-1 0,-1 17 16,-17-17-16,17 18 0,0-18 15,-17 0-15,18 18 16,-19-18-16,19 18 0,-1 0 15,0-1-15,1 19 0,-1-1 16,0 0-16,1 1 0,17-1 16,-18 18-16,18-18 15,0 1 17,0-1-17,0 1 1</inkml:trace>
  <inkml:trace contextRef="#ctx0" brushRef="#br1" timeOffset="175372.2538">9931 6297 0,'0'0'0,"0"-18"15,17-34 1,-17 16-16,0 1 0,0 0 16,0-1-16,-17 1 0,17 0 15,-18 0-15,0 17 0,18 0 16,-17 1 0,34 17-1,54 53 1,70-18-1,-88-17-15,0-18 16,-18 0-16,36 0 16,-36 0-16,-17 0 0</inkml:trace>
  <inkml:trace contextRef="#ctx0" brushRef="#br1" timeOffset="194024.5415">441 5503 0,'-18'0'32,"36"18"-1,17 0-16,-17-1-15,17 1 0,53 0 16,-52-1-16,17-17 16,-18 0-16,18 0 0,-18-17 0,-17 17 15,35-18 1,-53 0-16</inkml:trace>
  <inkml:trace contextRef="#ctx0" brushRef="#br1" timeOffset="194274.5838">706 5362 0,'0'0'15,"17"0"-15,1 18 0,-1-18 16,1 0-16,35 18 16,-18-18-16,-17 17 15,17-17-15,-17 18 0,0-1 16,-1 1-16,-17 0 0,18-1 15,-18 36-15,-18-35 16,1 0-16,-1-1 16,0 1-16,-17-1 0,17 1 15,1 0-15,-19-18 0,36 17 16,-17 1-16</inkml:trace>
  <inkml:trace contextRef="#ctx0" brushRef="#br1" timeOffset="194692.1938">353 6950 0,'0'0'16,"17"0"-16,1 0 0,0 0 15,17 0-15,0 0 0,71-18 16,-71 18 0,18 0-16,-17 0 0,34-18 15,-52 1-15,-1 17 16,-17-18-16</inkml:trace>
  <inkml:trace contextRef="#ctx0" brushRef="#br1" timeOffset="194920.8003">635 6773 0,'35'0'15,"-17"18"-15,0-18 0,17 0 16,-18 0-16,19 0 0,-19 18 15,1-18-15,0 17 0,-1 1 16,-17 0-16,18-1 0,-18 18 16,-18-17-1,1 17-15,-1-17 0,-17 0 16,17-1-16,0 1 0,1 0 16,-1-1-16,1 1 0</inkml:trace>
  <inkml:trace contextRef="#ctx0" brushRef="#br1" timeOffset="195304.3199">459 8308 0,'-18'0'16,"36"0"-16,-18 0 16,70 0-1,-35-18-15,18 18 0,-17 0 16,17 0-16,-18 0 16,0 0-16,0 0 0,-17 0 15,0 0-15,-1-17 0</inkml:trace>
  <inkml:trace contextRef="#ctx0" brushRef="#br1" timeOffset="195549.9751">688 8079 0,'0'0'15,"35"35"-15,-17-17 0,-1-1 0,1 1 16,17-1-16,-17 1 0,17-18 15,1 18-15,-19-18 16,54 35 0,-71-17-16,0 35 15,-18-18-15,1 0 16,-19-17-16,19 17 16,-19 0-16,19-17 0,-1 17 0,-17-17 15</inkml:trace>
  <inkml:trace contextRef="#ctx0" brushRef="#br1" timeOffset="199763.1548">9948 11236 0,'-17'0'0,"-19"0"15,36-18-15,-17 18 0,-1 0 16,36 0 15,-1 18-15,1 0-16,17-18 0,1 17 15,-1-17-15,0 0 16,0 0-16,18 0 0,-17 0 16,-1 0-16,0 0 0,-17 0 15,-1 0-15</inkml:trace>
  <inkml:trace contextRef="#ctx0" brushRef="#br1" timeOffset="199986.7501">10125 11165 0,'17'18'16,"1"-18"-16,0 18 15,17-18-15,0 17 16,89-17-16,-89 0 16,18 18-1,-35 0-15,-1-1 0,-17 36 16,-17-35-1,-19 17-15,-34 18 0,34-18 16,-17-17-16,18 17 16,-35 0-16</inkml:trace>
  <inkml:trace contextRef="#ctx0" brushRef="#br1" timeOffset="206286.4539">10760 11730 0,'0'-18'110,"0"-17"-95,-18 0-15,18 17 0,0-17 16,-18 17-16,18-17 16,-17-18-16,17 18 0,-18-1 15,1-17-15,-1-35 16,0 35-16,1-17 16,-1 17-16,18 18 0,-18 17 15,1-35-15,-1 35 16,18-17-16,-35 0 15,35 17-15,-18 18 0,18-17 16,0-1 0,0 0-1,0 1 17,18 17-17,-1-18-15,1 18 16,0-18-1,-1 18-15,1-17 0,35-1 16,-35 18 0,17-18-16,35 1 0,-34 17 15,-1-18-15,18 1 0,0 17 16,53-18 0,-36 0-16,1 1 0,87-1 15,-69 0-15,-19 1 16,18-1-16,1-17 0,-1 17 15,0 1-15,0-1 16,0 0-16,1-17 0,-1 17 16,0 1-16,0 17 0,-17-18 15,-18 0-15,0 18 16,88-17-16,-106 17 16,0-18-16,0 18 15,1 0-15,-1 0 0,0 0 16,18 0-1,-35 0-15,0 0 16,-1 0 0,1 0-1,-1 0 17,-17 18-32,18-1 15,0 1-15,-18 0 0,17-1 16,1 36-16,0 124 15,-1-19 1,1-69-16,17 210 16,-17-210-1,-1-1-15,19 35 16,-19-70-16,-17 0 0,18-18 16,-18 1-16</inkml:trace>
  <inkml:trace contextRef="#ctx0" brushRef="#br1" timeOffset="208145.1831">1782 5009 0,'-18'0'62,"-17"0"-46,17 18-16,-35-18 15,18 0-15,0 18 16,-1-18-16,-17 17 0,0-17 16,0 18-16,18 0 15,-18-18-15,0 17 0,18 1 0,-53 0 31,53-1-31,17-17 16,0 0-16,18 18 0,-17-1 16,17 1-1,17 35-15,-17-35 16,0 17-16,18 0 16,-18 1-16,18 16 0,-18 1 15,0 18-15,17-18 0,-17 17 16,0 1-16,18 17 15,0-35-15,-18-18 0,17 1 16,-17-19-16,18 1 0,-1 17 16,1-17-1,0-1-15,52 1 16,36-18 0,18 0-1,17 18 1,-88-18-1,17 17-15,-17-17 16,-18 0-16,1 0 0,-1 0 16,0-17-16,-17-1 0,-1-17 15,1 17-15,-18-17 16,0 0-16,0-1 0,0-17 0,-18 0 16,1 1-16,-1-19 15,18 0-15,-17-52 16,17 52-16,-18 36 0,0-18 15,1 18-15,-1-18 0,-17 0 16,17 18 0,0 17-16,-17-17 15,18 35-15,-1 18 16,0 17-16</inkml:trace>
  <inkml:trace contextRef="#ctx0" brushRef="#br1" timeOffset="208919.241">1764 6332 0,'0'-17'16,"-35"-1"-16,17 18 0,0-18 16,-17 18-16,0-17 15,0 17-15,-1 0 0,-17 0 16,0 17-16,18-17 0,0 18 15,0-18-15,-1 18 0,1-18 16,0 17-16,17-17 16,0 18-16,1-18 0,-1 18 15,36-1 1,-18 1 0,17 0-16,-17-1 15,18 18-15,-18 1 0,0-1 16,0 18-16,0 0 15,0 0-15,-18 70 0,1-52 16,-1-1-16,18 1 16,-17-18-16,17 0 0,0 0 15,0 0-15,0-18 0,0 0 16,17 0-16,-17 1 16,18-19-16,-1 19 0,1-19 15,17-17-15,-17 18 0,17 0 16,1-18-16,-1 0 0,0 0 15,18 0-15,-18 0 0,18 0 16,0 0-16,-18-18 0,18 0 16,0 1-16,-17-1 15,16 0-15,-16 1 0,-19 17 0,19-18 16,-19 18-16,1-18 16,0 18-16,-1 0 0,-17-17 15,18-1-15,-18 1 0,0-1 16,0-17-16,0-1 0,0 1 15,0-18-15,0-88 16,-18-18 0,18 71-16,-17 18 0,-1-1 15,0 18-15,1 18 0,-1 17 16,0 0-16,1 1 0,-1 34 16,0 1-1</inkml:trace>
  <inkml:trace contextRef="#ctx0" brushRef="#br1" timeOffset="209690.3509">1834 7602 0,'-17'-17'16,"34"34"-16,-69-34 0,34 17 0,-17 0 0,-1 0 16,1 17-16,-18 1 0,18-18 15,0 18-15,-18-1 16,0 1-16,0 0 16,18-1-16,-18 1 0,0-1 15,17 1-15,-16 0 0,16-1 16,19-17-16,-19 18 0,19 0 15,-1-1-15,18 1 0,18 0 16,-1-1 0,-17 1-16,18 0 0,0-1 15,-18 1-15,17-1 0,-17 19 16,0-1-16,0 18 0,0 0 16,-17 0-16,17 0 15,0 17-15,0 1 0,0-1 16,0 1-16,17-18 0,-17 0 15,18-18-15,0 18 0,-1-18 16,18 0-16,-17-17 16,17 17-16,1-17 0,17 0 15,-18-1-15,71-17 16,-53 0-16,0 0 0,-1 0 16,1-17-16,0-1 0,-17 18 15,16-18-15,1-17 0,-17 17 16,-1-17-16,0 0 0,0 0 15,-17-1-15,0 1 16,-1 0-16,1-18 0,-18-35 16,0 17-16,-18 1 15,1-1-15,-19-35 0,1 0 16,0 18-16,0-18 0,-1 18 16,1 18-16,17 17 15,-17 0-15,0 35 0,0 0 16,17 18-16</inkml:trace>
  <inkml:trace contextRef="#ctx0" brushRef="#br1" timeOffset="216104.8179">10883 11748 0,'0'17'16,"-17"-17"-16,17-17 31,-18 17-15,0 0 15,1 0-15,17-18 46,17 18-46,1 0-1,0 0-15,34 0 16,-34 0 0,17 0-16,18 0 0,-17 0 15,69 0-15,-34 0 16,-18-18-16,17 18 0,-17-17 16,18-1-16,35 0 15,-53 1-15,17 17 16,-17 0-16,0 0 0,71-18 15,-72 18-15,19 0 16,0 0-16,-19 0 16,54 18-16,53-18 15,-53 0 1,70-36 0,-88 19-1,-35-1-15,18 18 16,-36 0-16,36 0 15,-36 0-15,-17 18 16,17-18-16,-17 17 0,17-17 0,-17 0 16,-1 18-16,1-18 15,-1 0-15,1 0 16,-18 18 62,-18-18-62</inkml:trace>
  <inkml:trace contextRef="#ctx0" brushRef="#br1" timeOffset="221753.2924">10425 11677 0,'-18'0'16,"0"0"-16,1 0 0,-19 18 15,19-1 1,-1 1-16,0 17 0,1 0 16,-18 54-16,17-36 15,0-1-15,18 1 0,-17 0 16,17 0-16,17 18 15,-17-36-15,18 0 0,0-35 16,-1 18-16,1-18 16,-1 0-16,1-18 0,0 1 15,-1-19-15</inkml:trace>
  <inkml:trace contextRef="#ctx0" brushRef="#br1" timeOffset="222038.3169">10283 11606 0,'0'0'15,"0"-17"17,36 17-17,-19 0-15,1 0 16,17 0-16,-17 0 0,0 0 0,-1 0 15,1 17-15,0-17 0,-1 18 16,1 0-16,-18-1 16,0 19-16,0-19 0,-18 19 15,1 16 1,-1-16-16,0-1 0,18 0 0,-17 1 16,17-19-16</inkml:trace>
</inkml:ink>
</file>

<file path=ppt/ink/ink2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4095.875" units="1/cm"/>
          <inkml:channelProperty channel="Y" name="resolution" value="6553.3999" units="1/cm"/>
          <inkml:channelProperty channel="F" name="resolution" value="10E-6" units="1/cm"/>
          <inkml:channelProperty channel="T" name="resolution" value="1" units="1/dev"/>
        </inkml:channelProperties>
      </inkml:inkSource>
      <inkml:timestamp xml:id="ts0" timeString="2021-03-03T09:49:22.426"/>
    </inkml:context>
    <inkml:brush xml:id="br0">
      <inkml:brushProperty name="width" value="0.05292" units="cm"/>
      <inkml:brushProperty name="height" value="0.05292" units="cm"/>
      <inkml:brushProperty name="color" value="#FF0000"/>
    </inkml:brush>
  </inkml:definitions>
  <inkml:trace contextRef="#ctx0" brushRef="#br0">4232 4751 63 0,'0'-2'106'0,"0"2"-8"0,0-1-8 0,0-1-7 0,0-1 2 15,0 2-1-15,0 1 2 0,0-2 1 16,0 2 6-16,0 0 1 0,-2 0 1 0,0 0 3 16,-2 0 101-16,2 0-97 0,0 0 0 0,0 0-1 0,0 0-2 15,0 2-3 1,-2-2-4-16,-5 6 208 0,9-6-244 0,0 0-8 15,0 0-9-15,0 0-4 0,0 1-7 0,0-1-4 0,0 0-10 0,0 0-4 16,2 0-4-16,-2 0-2 0,5 2-3 16,-3 0-5-16,0 0 0 0,2 0 2 0,0 2 1 15,2-1-1-15,0 3-1 0,2-1 1 0,0 3 1 0,0 1-1 16,3 1 2-16,-1 0 2 0,1 2-2 0,0 2-6 0,-1-2 4 15,0 1 0-15,2 3 1 0,-4-2 1 0,0 1 1 0,0 0-5 16,1 0 4-16,0 0 4 0,-3 0-2 0,0 0 0 16,-1-2 1-16,3 13 0 0,-4-14-2 15,0-2-1-15,0 7 3 0,-2-10-3 16,1 0 0-16,2 3-3 0,-3-5 3 0,0-3-1 15,0 2-1-15,0 0 2 0,2-2-1 0,0 0 1 16,0 0 0-16,2 1 3 0,-1-1 1 0,-1 0-1 0,1 1-2 16,-1-2 0-16,0-1 1 15,4 0 1-15,13-1 2 16,-14-2-3-16,12-1 3 0,-9-1-2 0,3 0-1 0,2-2 1 15,2 0-2-15,2 0 0 0,2-3 0 0,3 1 0 16,1 0-1-16,1-2 0 0,0 0 0 0,4 0 0 0,0-1 0 16,1 1 0-16,4-2-1 0,-1 0 2 0,2-1-1 0,0 2 0 15,-1-2 0-15,1 2 0 0,-1-2 2 0,-1 3-2 16,-2 0 0-16,29-12 0 0,-33 14 0 0,-1-1-2 15,-2 1 2-15,-2 1-1 0,1-2 1 0,-3 3 0 16,-4-1 0-16,-2 0-1 0,-3 3 1 0,2 2 0 16,-2-2 1-16,-2 1 0 0,1 1-1 0,-2-1 2 0,-1 3-2 15,-2-1 0-15,1 0 0 0,-3 0 0 0,0 0 0 0,0 0-2 16,0 0 5-16,-2 0-2 0,3 1 4 0,-3-1 1 15,3 2 4-15,-3 0 1 0,0 0 2 0,2 0 7 0,0-3 2 16,0 0 4-16,0-1 1 0,0 2 3 0,1-1 2 0,-1-1 0 16,1 0 1-16,-1 1 1 0,2-1-1 0,2-4 25 15,-3 6-31-15,-1 1-5 0,0-1-2 0,0-1-8 16,0 2 2-16,1-1-4 0,-1 0-1 0,-1 0-3 0,-1 0 1 15,0 0-2-15,0 1 3 0,0-1-2 16,0 0 0-16,-2 0-2 0,0 2-2 0,0 0-1 0,0 0 1 0,0 0 0 16,0 0-1-16,0 0 1 0,0 0 1 0,0 0 3 15,0 0 6-15,0 0 2 0,0 0 4 0,0 0 0 0,-2 0 3 16,2 0-3-16,0 0-1 0,0 0 10 0,-2 0-18 15,0 0-4-15,0 0 1 0,2 0-4 16,-2 0 2-16,2 0-4 0,-3 0-2 0,1 0-6 0,0 0-16 0,0 2-30 16,2 0-37-16,-3 0-46 0,1-1-59 0,0 1-68 15,-2 0-92-15,-4-2-137 0,-5 0-84 0,-6 2-45 0</inkml:trace>
  <inkml:trace contextRef="#ctx0" brushRef="#br0" timeOffset="5024.2872">7973 4674 98 0,'0'-9'276'0,"0"1"-89"16,2 1-56-16,0-1-30 0,0 1-19 0,0-3-5 0,0 1-8 15,2-1-7-15,-2 3-3 0,3-1-4 0,-3 1 3 16,0 0-4-16,1 4 1 0,-1-1-2 0,-2 1 48 15,-2 1-56-15,-1 2-4 0,-1 2 22 16,4-2-41-16,2 7 0 0,-2-1-19 0,2-2-3 0,1 4 0 16,-1 1-2-16,0 3 1 15,10 27 5-15,-6-23 2 0,1 2-2 0,0-1 2 0,-1 1 0 16,2 1 0-16,9 22 8 0,-9-20-9 0,1 1-1 15,0 0-2-15,5 21 2 0,-8-22-4 16,1-3 0-16,6 18-1 0,-7-21 1 0,-2-2 0 16,2 0 0-16,-1-1 1 0,-1-4 1 0,0-1 1 15,1-2 0 1,-1-1 1-16,33-8 29 0,-21-1-26 0,3-5 1 0,2-1 1 15,4-2-3-15,1-4 2 0,1-2-5 0,3 0 0 16,2-1 0-16,2-1-3 0,-1 1 1 0,1 0-1 0,2-4 0 16,3 3-1-16,-1-1 1 0,0 1-3 0,3 0 3 15,-4 2 0-15,-1 1 0 0,0 1 0 0,-2 2-7 0,-3 2-15 16,-3 1-17-16,-2 3-26 0,-3 1-33 0,-1-1-36 15,-2 4-43-15,2-1-42 0,-3 2-56 0,0 3-88 0,0 0-67 16</inkml:trace>
  <inkml:trace contextRef="#ctx0" brushRef="#br0" timeOffset="5702.3261">10423 4703 108 0,'0'-3'257'15,"0"2"-49"-15,0-1 113 0,0 2-194 0,0 0-19 16,0 0-18-16,0 0-15 0,0 2-17 0,0 2 11 16,-2-2-52-16,-3 7-1 0,3-2-14 15,0 14-2-15,2-8 1 0,0 0 1 0,0 2-1 0,0 2 2 16,0 2-3-16,0 0 4 15,-2 0-4-15,2 66 13 0,0-65-10 0,0-1-1 16,2 0 1-16,0-2 0 0,3-2-1 0,-1-3 3 16,1 0-3-16,9 5 5 0,-4-15 4 15,6 1 5-15,2-3 10 0,6-3 6 0,3-2 6 0,3-4 7 0,6-2 5 16,3-5 2-16,3-1 4 0,2-2-1 0,1-2-5 15,1-2-4-15,47-21 28 0,-46 21-43 16,0 3-5-16,44-26 6 16,-45 25-25-16,132-62 5 15,-138 65-12-15,68-27 0 0,-76 33 0 0,-2 0-3 0,-3 0 3 16,-1 3 0-16,-2 0 0 0,2 1 0 0,-2 0 2 15,-1 1 0-15,-1 2-1 0,13-4-2 0,-18 4-3 16,-2 4-3-16,-3-1-13 0,-3 2-17 0,-2 0-22 16,-1 0-20-16,-2 0-26 0,2 0-28 0,0 2-27 0,1-1-29 15,0 1-20-15,-1 1-20 0,0-1-35 0,0 0-73 16</inkml:trace>
  <inkml:trace contextRef="#ctx0" brushRef="#br0" timeOffset="66474.8021">4066 11510 38 0,'-4'-1'67'0,"1"-1"-18"0,-1 0-14 15,1-1-12-15,1 2-8 0,0-3-5 16,0 4-2-16,-4-4 14 0,4 3-9 0,0-1 8 16,0 2 6-16,0-2 5 0,-2 2 6 15,2 0 8-15,-10-3 114 0,10 3-101 16,0-2-1-16,0 2 1 0,0 0 1 0,0 0-2 0,2 0-4 15,0 0-3-15,-2 0 78 0,2-3-92 0,-4 3-3 16,2 0 0-16,2-1 2 0,0 1 0 0,2 0 3 16,0-4 2-16,4 0 100 0,-4 4-90 15,-2 0 3-15,2-3-3 0,-2 3-4 0,0 0-2 16,2 3-4-16,-2-1-9 0,0 0-5 15,0-2-8-15,2-2 6 0,0 2-19 0,1 0-3 16,-1 0-3-16,-2 2-1 0,0-2-1 0,5 5-1 16,3 0 3-16,0 2-1 0,2-2-1 0,2 3-1 15,0-2 2-15,29 26-5 0,-27-18 4 16,1-2 2-16,12 19 2 0,-14-16-1 0,2 2 1 15,0-2 0-15,-1 3 0 0,2-1 1 0,-4 0-1 16,1 0-1-16,0-1-1 0,0 0 5 0,-1 0 0 0,-2 3-1 16,2-5 1-16,-4 3-1 0,0-3 1 0,0-2-1 15,-1-2 0-15,6 12 2 0,-7-14-4 0,1-1 1 16,-1-3-1-16,-2 2 0 0,0-5 3 0,0 2-1 0,0-3 2 15,1 0-2-15,0 0 3 0,-1-3-1 0,2 2 1 16,2-5 0-16,3 2 1 0,4-3-1 0,2-2 1 16,1-2-2-16,4-3 1 0,3 1-1 0,3-2 0 0,2 1-3 15,-1-3 1-15,3 1-2 0,2-4-2 0,0 1 4 0,-1-3-2 16,3 4 0-16,0-5 0 0,3 1 2 0,-1 1-2 0,0-1 0 15,0-1 1-15,0-1 1 0,-2 2-1 0,0-2 1 16,-2 3 1-16,-2-4-2 0,-1 7 2 0,-1-1 1 0,-4 1-4 16,-3 1 1-16,-1 2-2 0,-6 1 2 0,-1 3-1 0,-2 2 2 15,-3 1 0-15,9-3 6 0,-15 9-2 16,0 1 0-16,0-2 3 0,-1-1-1 0,0 4 0 0,-1 0-1 15,-2 0 0-15,0 0-4 0,0 0-1 0,0 0-2 16,0 0-2-16,0 0 0 0,0 0-2 0,0 0 1 0,0 0-2 16,0 0 1-16,0 0 1 0,0-1-1 0,0 1 1 0,0-1 0 15,0 1 1-15,4 0 0 0,-2 0-2 16,2 0-6-16,4 2-37 0,-4-2 1 15,0 0-12-15,10 4-199 0,-10-4 143 16,-2 0-15-16,0 0-11 0,0 0-15 0,-2-4-23 0,0 4-34 16,0 0-82-16</inkml:trace>
  <inkml:trace contextRef="#ctx0" brushRef="#br0" timeOffset="80671.6141">30209 7633 48 0,'-2'-2'74'15,"2"0"-6"-15,0 1-6 0,2-2-6 0,0 2-7 0,-2 1-7 16,0-2-4-16,2 0-8 0,-2 0-7 0,0 0-9 15,0 2-5-15,0 0-2 0,0-2-1 0,0 2-1 0,0 0 1 16,0 0 1-16,0 0 2 16,0 0 9-16,0-3 96 0,0 3-84 0,0-3 3 15,0 2 1-15,0-1-2 0,-4-4 31 16,4 4-51-16,0-1 3 0,0-1-7 0,0 0-3 15,0 0-1-15,-2 1 0 0,0-1-1 0,0 0-1 0,2 3 2 16,0-2 0-16,-2 1 6 0,0 1 0 16,-1-1 3-16,-3 0 48 0,1 0-7 15,5 2-22-15,-2-2 2 0,0 2 3 0,0-2 2 0,0 2 5 16,0 0 3-16,0 0 5 0,0 0 3 0,-2 0 4 15,0 0 0-15,2 0 2 0,-3 0-2 0,0 0-6 16,-1 0-5-16,0 0-7 0,-2 0-10 0,-1-1-7 0,1-2-7 16,-1 2-7-16,0 1-3 15,-22-2-2-15,20 2-2 0,3 0-1 0,0 0 1 0,-1 0-3 0,1 0 2 16,-3-2 0-16,0 2 1 0,-1 0-3 0,0 0 3 15,2 0-2-15,-11 2 5 0,8 0-3 0,1-1 0 16,-1 2-2-16,1-2 2 0,-18 3-1 16,15 0-1-16,0-1 0 0,-16 5 1 0,15-4-1 15,2 0 3 1,-3 0-1-16,-43 10 11 0,48-10-11 0,-1 1 0 0,0 0 0 15,3-2-2-15,1 1 0 0,3-2-1 0,2 0 0 0,0-1 0 16,1 2 0-16,1-2-2 0,-2 1-1 0,2 2 0 16,-1 0 3-16,1 0 0 0,0-2 0 0,0 3-1 0,-2-2 1 15,0 4 1 1,0-2-1-16,-24 28-1 0,22-25 1 0,0 1-1 15,-1-2 1-15,1 0 0 0,-3 3 0 16,1 0 2-16,-17 16-2 0,15-17 1 0,4-1-1 16,0 1 0-16,0 0 0 0,2 1 0 0,-3 5-1 15,5-8-1-15,0 1 1 0,0-1-1 0,2 1 2 16,0-1 0-16,0 3 0 0,0-2-1 0,0 1 2 15,0 11-1-15,0-8 0 0,0-3 0 0,0 0 3 16,0 2-1-16,-2-2-2 0,2 0 1 0,0 1-1 16,-2-1 2-16,0 29-2 15,2-29 0-15,0-2 0 0,0 0 0 0,2 3 0 0,0 0 0 16,0-3 0-16,0 1-3 0,0-1 3 0,0 0 0 15,1 1 0-15,-1-3 0 0,2 3 0 0,0 0-1 16,4 7 2-16,-4-10-1 0,0 2 0 0,2 0 0 0,-2 0-1 16,0-2 0-16,0 0 1 0,0 3-1 0,0-2 1 15,0-1 0-15,1 0 0 0,-1 2 0 0,0-2 2 16,1 0-1-16,1 1 0 0,0 0 2 0,1-1 0 0,-1-1-2 15,2 0-1-15,0 0 2 0,4-3-1 0,-2 1 2 0,2 0-2 16,2 0-1-16,15-2 2 0,5 2-4 16,-17-2 2-16,0 0 0 0,0 0 0 0,0 0 0 15,2 0 2-15,15 2 0 0,-17-2-2 0,-1 2 0 16,2-2 1-16,-4 2-1 0,2 0-1 0,-2-2 1 15,1 0-1-15,0 0 0 0,0 0 1 0,-3 1 0 16,2 1 0-16,16 2 0 0,-14-2 0 0,-2-2 0 16,3 0 0-16,1 2 0 0,32-1 0 15,-35 2 0-15,-1-3 0 0,2 0 0 0,-2 1 0 0,1-1 1 16,0 0-1-16,0 0 0 0,-3 0-3 0,1 0 3 15,0 0 0-15,1 0 0 0,2 2 0 0,-2-2 0 0,1 0 2 16,0 0-1-16,0 0 1 0,-1 0-2 0,2 0 0 16,-2 0 1-16,3 0-1 0,-2 0 0 15,22-3 0-15,-19 3 2 0,-7 0-2 16,-3-3 0-16,1 2 2 0,-1-1-1 0,1-2 1 0,-1 2-2 15,0 0 0-15,8-3-2 0,-10 1 1 16,2 0-1-16,0 2 0 0,12-4 1 16,3-1 1-16,-11 3 1 0,4 1 3 0,-2-1-3 0,1 0 2 15,2 0-3-15,-2 1 0 0,0-1 2 0,0 1-2 0,1-1 0 16,0 1-2-16,-2-2 2 0,1 2 0 0,-2-1 0 15,0 0-3-15,-3 1 3 0,0-2 0 0,0 3 2 0,-4-1-1 16,0-1-1-16,0 1 2 0,-2-2 1 0,0 3-1 16,1-3 0-16,3-2 0 0,-3 4-2 0,-1-1 2 15,0-2-2-15,0-1 0 0,1 3 0 0,-1-2 2 16,2-1-2-16,0-1 0 0,0 1 0 0,2 1 0 0,-2-2 1 15,2 3-1-15,9-8 0 0,-9 7 0 0,1-2 2 16,-1 1-1-16,-1 2 0 0,-1-3-1 0,0 2 1 16,0 1-2-16,-1-1 1 0,0 0 2 0,-1 1 4 15,0 1 1-15,0-2 5 0,-2 1 4 0,0 0 3 0,0-2 4 16,0 1-2-16,0-2 2 0,0 0-4 0,0 1 0 15,1 0-3-15,-1-2-5 0,0-1-2 0,0 1-1 0,0-2-4 16,3 2 0-16,-1-1 0 0,0-1-2 0,0 0-2 0,1-3 0 16,-1 1 0-16,0 2 0 0,0-2 0 0,2 0 0 15,-2 0 0-15,6-10 0 0,-6 14 4 0,0 0 6 16,0-1 7-16,-2 3 5 0,0-1 4 0,0 2 5 0,0-1 4 15,-2 2 3-15,0-1 0 0,0 1-3 0,0-1-1 0,0 0-1 16,0 1-1-16,0 1 0 0,0 0 0 0,0 1-2 16,0-3 0-16,0-2-4 0,0 0-5 0,0 2-2 0,0 0-4 15,0 1-5-15,0-1-1 0,0 0-3 0,0 1-4 16,0-1-1-16,0 0 2 0,0 1 1 0,-2 1-4 0,0 0 4 15,2 0-4-15,-2 1 3 0,0-3 5 0,0 0 4 0,0 1 5 16,0 1 2-16,-6-4 27 0,3 3-19 16,0-1 2-16,1 3-2 0,0-3-3 0,-2 0-2 0,0 3-3 15,-1-2-4-15,-8-7 10 0,7 7-18 16,-1-2-3-16,1 2 0 0,0 0-4 0,2 1 2 15,-2-1-1-15,2-2-1 0,0 5 0 0,2-4 0 0,0 4 0 0,-1-2 1 16,1 1 3-16,0 0-2 0,0 2 0 0,2-2 2 16,-1 2-1-16,1-1 1 0,0 0-2 0,0 0 2 15,0-1-3-15,0 3 4 0,-1-3-2 16,3 2 1-16,-4-3 3 0,2 2-2 0,0 0-1 0,-2 0 1 15,0-1-3-15,0 3 3 0,-2-2 3 0,-2 0 4 0,2-1 6 0,0 2 8 16,0 0-1-16,0-2 2 0,-3-1 0 0,0 1-5 16,1 1 0-16,-11-6 5 0,11 5-20 15,-2-1-4-15,2 2 1 0,0 0 2 0,2 1 3 0,0-2 2 16,-1 2 0-16,3-1 0 0,-1 0-2 0,-5-4 13 15,6 4-14-15,-1 1-3 0,1-2-2 0,0 2-2 0,0-1 1 16,0 0-5-16,-3 0 3 0,0 0 0 0,1 0-2 16,0 2 1-16,-8-1 5 0,5 1 1 15,0-2 3-15,-1 0-3 0,-3 0 0 0,1 2 1 0,-4 0 1 16,2 0-3-16,-1-2-1 0,-11 0 3 0,14 1-5 15,-1 1 0-15,-10 0 1 16,3 0-1-16,12 0-1 0,2 1 2 0,2-1 2 0,-1 0-4 16,1 0 0-16,2-1 1 0,-2 1 1 15,2 0-2-15,0 0-3 0,-1 0 1 0,1 0 4 0,0 0 5 16,-2 0-3-16,-5 3-3 0,5-1-1 0,-2 0 0 15,0 0 0 1,-10 1-8-16,-9 3 0 0,17-4 6 0,-11 1 2 16,8 0 2-16,3-2-2 0,-10 3-2 15,10-2 2-15,2 0 0 0,0 0-3 0,-1 0 1 0,1-1 2 16,-1-1 0-16,3 3 2 0,0-3 1 0,0 0-1 0,0 1-2 15,1-1 2-15,1 2-2 0,0-2 2 0,0 0 3 16,0 2-2-16,0-2-3 0,0 0-1 0,-2 0 1 16,0 2-1-16,-1 0 1 0,0-2-2 0,1 2-2 0,0-1 0 15,-2 2 4-15,0-2 4 0,0 1-3 0,-1 0 2 16,0 0-2-16,1 0-1 0,-6 2-1 0,3-3 1 0,3 3 0 15,0 0-10-15,-1 0 4 0,0-4 2 0,1 3 3 16,0-1 2-16,0 0 0 0,0-2 3 0,1 2-2 16,3-2 7-16,-1 1-4 0,1 2-3 0,0-2-2 0,-2 2-1 15,0-3 1-15,-2 3-6 0,2-1 4 0,-9 2 3 16,7-3-1-16,-1 2 0 0,-6 1 2 15,7-4-1-15,0 3 1 0,0-1 0 0,-1 0 0 0,0-1 1 16,1 0-2-16,0 2-2 0,0 0 1 0,-3-1 1 16,1 3-2-16,-3-2-14 0,-2 4-30 0,-1-1-48 15,-4 2-60-15,0 1-75 0,-2 0-91 0,-1 0-108 0,-5 1-172 16,-5-3-67-16,-9 1-19 0</inkml:trace>
  <inkml:trace contextRef="#ctx0" brushRef="#br0" timeOffset="91042.2073">30138 2080 84 0,'4'-6'183'0,"0"0"-59"0,0-2-36 15,1 5-25-15,0-5-12 0,1 3-8 0,0-3-4 16,2 1-1-16,10-5 44 0,-10 7-37 16,4-5 53-16,-5 3-43 0,-1 1 7 0,2 2 7 0,-1-3 1 15,0 5 5-15,-1-3 2 0,-2 2 0 0,0-2 1 0,-2 1 1 16,0 4 1-16,0-3-4 0,-2 3 1 0,0 0-4 15,0 0-4-15,-2 0-2 0,0 3-8 0,0-3-7 0,0 2-8 16,-2 3-7-16,0-2-8 16,0 1-5-16,-28 29 16 0,25-23-38 15,1-1 0-15,0 0-2 0,-1 1 0 0,0 1 0 16,3 0 0-16,-2 0 2 0,0 1-1 0,0-1-1 0,0 2 1 15,-1-2-1-15,0 3 1 0,-1-1 0 0,-9 13 0 16,7-14 1-16,-1 2 1 0,0-2-2 0,1 3 2 16,0-6-1-16,-2 3 1 0,-15 16 0 15,19-19-9-15,-1 1-12 0,-16 18-166 16,17-20 67-16,-6 4-223 0,10-6 120 15,2-2-26-15,0 0-28 0,2-4-50 0,0 0-79 16</inkml:trace>
  <inkml:trace contextRef="#ctx0" brushRef="#br0" timeOffset="91403.2279">30289 1949 255 0,'2'-2'284'15,"-2"-3"-78"-15,2 5-60 0,0 0-44 16,0-3-32-16,0 1-20 0,0 0-19 0,0 2-11 0,0 0-9 15,0 0-4-15,0 0-5 0,3 0 0 0,-1 2-2 16,2 0 0-16,3 1 3 0,2-3-1 0,1 7 1 0,0-2 3 0,4 0-3 16,-2 4 0-16,-1-1 0 0,0-4-3 0,-2 1 2 0,1 7 4 15,0-3 0-15,2 2 1 0,-4 1-1 0,1 5 4 16,-1-3 2-16,-1 6 2 0,-1-4-3 0,1 1-4 15,-1 2 0-15,0-3 0 0,2 0-1 0,-4-1-3 16,0 0 0-16,0-3-2 0,0-1 0 0,1 2 0 0,-1-4 0 0,1-1 2 16,-1 1-3-16,0-1-2 0,3-1-9 0,5 7-88 15,-4-7-10-15,-2-1-58 0,0-2-110 0,0-1-90 16</inkml:trace>
</inkml:ink>
</file>

<file path=ppt/ink/ink26.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5.52901" units="1/cm"/>
          <inkml:channelProperty channel="Y" name="resolution" value="65.45454" units="1/cm"/>
          <inkml:channelProperty channel="T" name="resolution" value="1" units="1/dev"/>
        </inkml:channelProperties>
      </inkml:inkSource>
      <inkml:timestamp xml:id="ts0" timeString="2017-11-26T03:10:28.270"/>
    </inkml:context>
    <inkml:brush xml:id="br0">
      <inkml:brushProperty name="width" value="0.10583" units="cm"/>
      <inkml:brushProperty name="height" value="0.10583" units="cm"/>
      <inkml:brushProperty name="color" value="#0070C0"/>
    </inkml:brush>
  </inkml:definitions>
  <inkml:trace contextRef="#ctx0" brushRef="#br0">12665 15840 0,'-18'0'16,"0"-18"-1,1 18 17,34 0-17,19 18 1,17-18-16,0 0 16,-1 0-16,19 0 0,105 0 15,-87 0-15,16 17 16,142 1-16,-123-18 15,158 0-15,-123 0 16,141-35-16,-159 17 16,106-17-1,-159 17-15,0 1 0,-35-1 16,0 18-16,-18 0 16,-35 18-16</inkml:trace>
  <inkml:trace contextRef="#ctx0" brushRef="#br0" timeOffset="7078.4705">8361 2699 0,'-18'-18'16,"18"36"15,18-1-15,-18 1-16,0 35 16,0-18-1,0 18-15,0 0 16,0 0-16,0 0 0,0 70 15,0-52-15,17 70 16,-17-70-16,0 70 16,0-53-16,0-18 15,18 1-15,-18 0 0,0-1 16,0 18-16,0 53 16,0-70-16,0 70 15,0-70-15,0 17 16,0-18-16,0 1 0,0 52 15,0-52-15,0 0 16,0-19-16,18 19 0,-18 35 16,0-53-16,17 0 15,-17-18-15,0 18 0,0 0 16,0 53 0,0-71-16,0 53 15,0-70-15,0 35 16,0-36-16,0 1 15,0 0-15,0-1 0,0 1 16,-17-18 31,17-18-31,-18 18-1,0-17 1,1 17-16,-18-18 15,17 18-15,-17-18 16,17 18-16,-17 0 16,17-17-16,-17 17 0,17 0 15,-52-18 1,52 0-16,-17 18 0,-18 0 16,18 0-16,-36 0 15,18 0-15,-35 0 16,35 0-16,-53 0 15,53 0-15,-17 0 16,-1 18-16,1-18 0,-1 0 16,-88 18-16,89-18 15,-19 0-15,1 17 0,0-17 16,-18 0-16,-88 18 16,88-18-16,-105 0 15,123 0-15,-18 0 0,0 0 16,-123 0-1,123 0-15,0 0 0,0 0 16,-17-18-16,17 18 0,-106 0 16,106-17-1,0 17-15,1 0 0,-19 0 0,18-18 16,-105 18 0,105 0-16,-106-18 15,89 18-15,-89 0 16,106 0-16,0 0 15,0 0-15,1 0 0,-89 0 16,105 0-16,-69 0 16,87-17-16,18 17 15,-17 0-15,-36-18 16,71 0-16,-36 1 16,36-1-16,-1 18 0,19 0 15,-1 0-15,-17-17 16,17 17-16,1 0 15,-1 0 1,18 17 15,0-34 16,-18-1-31,18-17-16,0 17 0,0-17 15,-17-18 1,17 18-16,-18-18 0,18 17 16,0-52-16,-18 35 15,18-17-15,-35-54 16,35 54-16,-18-1 0,1 1 16,-1-1-16,18 0 0,-17-52 15,17 70-15,0-70 16,0 52-1,-18-70-15,18 70 16,0 1-16,0-1 0,-35-105 16,17 70-1,0-70-15,1 87 16,-1 36-16,-17-52 16,35 52-16,-18 0 15,18 18-15,0-1 16,0 1-16,18 0 15,-18-1-15,0 1 0,17-18 16,-17 18-16,18-18 16,-18 35-16,18 1 15,-18-1 1,17 18-16,-17-18 0,36 18 16,-36-17-16,35 17 15,-17 0-15,-1-18 0,54 1 16,-36 17-16,0 0 15,1 0-15,16 0 0,37-18 16,-36 18-16,0 0 16,-1 0-16,-16 0 15,17-18-15,0 18 0,52 0 16,-34 0-16,-18 0 16,0 18-16,53-18 15,17 18 1,-52-18-16,17 0 0,53 17 15,-53-17-15,53 18 16,-88-1-16,18-17 16,-1 18-16,71-18 15,-70 0-15,88 0 16,-89 0-16,18-18 0,1 18 16,-19-17-16,18 17 0,53-18 15,-70 18 1,53 0-16,-54 18 15,71-18-15,-70-18 16,70 1-16,-71 17 16,54-18-1,-54 0-15,54 18 16,-54 0-16,72 0 16,-72-17-16,18 17 15,1-18-15,-1 18 0,0-18 0,0 1 16,88-19-1,-87 36-15,-1-17 0,-18-1 16,1 18-16,70 0 16,-88 0-16,88 0 15,-70 0-15,-18 0 0,70 0 16,-70 18-16,0-18 16,-18 0-16,53 17 15,-70-17-15,17 0 16,-17 18-16,0-18 15,-1 18-15,1-18 16,17 17 0,-17-17-16,35 0 0</inkml:trace>
  <inkml:trace contextRef="#ctx0" brushRef="#br0" timeOffset="7729.2531">7796 2381 0,'-17'0'16,"17"18"15,17 0-31,1-18 16,17 17-16,1 1 0,-1-18 15,53 17 1,-53-17-16,18 0 0,35 18 16,-70-18-16,17 18 15,-17-18-15,0 17 0,17-17 16,-35 18-16,18 0 15,-18-1 1,-18-17 15,18 36 63,-18-1-94,18 0 16,0 0-16,0 36 15,-17-53-15,17 17 0,0 0 16</inkml:trace>
  <inkml:trace contextRef="#ctx0" brushRef="#br0" timeOffset="9749.0464">14446 7003 0,'0'-18'16,"-17"18"15,17-18-15,-18 18 15,0 0 16,18-17-31,-17 17-1,-1 0 1,0 0-1,1 0-15,-1-18 16,1 18 0,-19-18-16,19 18 15,-1 0-15,0 0 16,-17 0-16,17 0 0,-35 0 16,18 0-16,-53 0 15,53 18-15,-18-18 16,0 0-16,-53 0 15,53 0-15,-88 0 16,88 0-16,0 0 0,-17-18 16,34 18-16,-17 0 0,1 0 15,-37 0 1,19-17-16,52 17 16,-17 0-16,17 0 0,-17 0 15,17 0-15,1 17 16,-36-17-1,35 18-15,0-18 0,18 18 0,-17-18 16,-1 17 0,18 1-16,0 0 15,18 17 1,-18-17 0,0-1-16,0 18 0,0 36 15,0-18-15,0 35 16,0-35-16,0 0 15,0 18-15,17 52 16,-17-70-16,18 88 16,-18-88-16,0 18 0,18-19 15,-18 1-15,0 0 0,0-17 16,17 52 0,-17-71-16,0 19 15,0-19-15,0 1 0,18 0 0,0-1 16,-1-17-1,1 0-15,0 18 0,17-18 0,35 0 16,-34 0 0,17 0-16,17 0 0,1 0 15,70 0-15,-53 0 16,0 0-16,18 0 0,106 0 16,-1-18-1,-122 18-15,-1 0 16,0 0-16,53 18 15,-88-18-15,53 0 16,-53 0-16,0 0 0,-18 0 16,0 0-16,1 0 0,-19 0 15,18 0-15,-17 0 0,0 0 16,-36-18 15,0 1-31,18-1 16,-35-35-1,35 18-15,-17-53 16,17 35-16,0-88 16,0 52-16,0-87 15,0 88-15,17-53 16,1 70-16,-18 18 16,17 0-16,1 0 0,0 18 0,-1-36 15,1 36 1,-18 18-16,18-1 0,-18 0 15,0 1-15,-18-19 16,-17 19-16,-36 17 16,18 0-16,-35 0 0,0 17 15,-18 1-15,-17 0 0,-107-1 16,19-17 0,122 0-16</inkml:trace>
  <inkml:trace contextRef="#ctx0" brushRef="#br0" timeOffset="36891.4433">6844 9860 0,'18'-17'16,"-1"17"-16,-17-18 16,0 0-1,-17 1 1,-1-1-16,0 0 16,1 18-16,-36-17 15,17-1-15,1 0 16,0 18-16,-71-17 15,35 17-15,19 0 0,-19 0 16,18 0-16,-70 0 16,52 0-16,1 0 15,-54 0-15,53 0 16,-52 0-16,52 0 16,-52 17-16,52-17 15,-52 36 1,70-19-16,0-17 0,18 18 15,-18 17-15,-35 1 16,52-1-16,-34 0 16,35 0-16,-1-17 0,-17 35 15,18-18-15,18 0 16,-36 36 0,35-36-16,-17 1 0,17-1 15,-17 53-15,17-53 16,0 18-16,18-17 0,-17 16 15,17 1-15,0 53 16,0-53-16,17 0 16,-17 0-16,18 0 0,17 53 15,-17-53-15,17 17 16,-17-17-16,17 0 0,36 53 16,-18-53-1,-18 0-15,18-18 0,17 18 16,-17 0-16,106 35 15,-88-53-15,123 18 16,-88-18-16,105-17 16,-87 0-16,105-18 15,-17-18 1,-89 0-16,71-34 16,-123 16-16,87-52 15,-87 35-15,0-17 0,-19-1 16,-16 0-16,34-87 15,-52 52-15,-18 0 0,-18-17 16,-52-142 0,17 124-16,-35-71 15,35 142-15,-18 17 16,18 17-16,-17 1 0,17 18 0,-71-1 16,71 0-16,18 18 15,17-17 1</inkml:trace>
  <inkml:trace contextRef="#ctx0" brushRef="#br0" timeOffset="37692.9909">10089 9790 0,'-17'-36'15,"34"72"-15,-52-89 0,0 17 16,0 19 0,-36-19-16,18 36 15,-70-17-15,52 17 16,-17 0-16,-106 53 16,106-18-16,-106 36 15,0 34 1,105-34-16,1 0 0,0-1 15,35 18-15,0 0 0,-17 107 16,34-107 0,36 18-16,18-1 0,17 1 15,71 106-15,-18-106 16,1 0-16,105 70 16,-89-88-16,19-17 15,-18-1-15,17-34 0,1-1 0,-1 0 16,18-35-16,0 0 15,124-53-15,-142 18 0,1-36 16,105-70 0,-141 53-16,-17-18 0,35-105 15,-89 87-15,1 1 16,-36-19-16,1-16 16,-36 17-16,-53-124 15,35 177-15,-87-71 16,70 124-16,-107-36 15,107 71-15,-18-17 16,18 17-16,18 17 0,-36-17 16</inkml:trace>
  <inkml:trace contextRef="#ctx0" brushRef="#br0" timeOffset="38400.4033">14146 9790 0,'-88'-18'16,"176"36"-16,-229-54 0,71 36 0,17-17 16,-18 17-16,1-18 0,-1 18 15,1 0-15,-107 53 16,89-18-16,0 1 0,-106 69 16,106-16-1,-18-19-15,18 18 0,-18 18 16,18-18-16,-1 18 0,-16 123 15,69-123-15,19 18 16,17-18-16,35 17 16,18 1-16,123 105 15,-70-123-15,159 35 16,-124-106-16,17 0 0,19-35 16,-1 0-16,18-17 0,159-89 15,-177 35-15,142-105 16,-195 88-16,36-124 15,-106 106 1,-18-17-16,-35-124 16,-35 106-16,-106-124 15,53 142-15,-36 17 0,1 35 16,-124-35 0,106 71-16,-106 18 15,141 17-15,-35 35 16,106-18-16</inkml:trace>
  <inkml:trace contextRef="#ctx0" brushRef="#br0" timeOffset="39055.9684">18098 9684 0,'0'0'0,"-36"-18"16,1 18-16,-106-18 16,53 18-16,-106 18 15,88 17-15,-18 1 0,18-1 16,-123 71-1,123-18-15,18-17 0,-18 34 16,36-16-16,-18 16 0,35 1 16,-36 106-16,72-106 15,52 123-15,18-105 16,70 87 0,-34-105-16,-1 0 15,176 35-15,54-70 16,-159-36-16,193-35 15,-157-35-15,157-89 16,-211 53-16,1-17 16,-37 0-16,-16-18 0,-37 0 15,19-123-15,-71 88 16,-88-141-16,0 105 16,-18 19-16,-159-142 15,106 194-15,1 18 16,-142-18-16,159 88 15,0 18-15,-71 36 16,141-1-16</inkml:trace>
  <inkml:trace contextRef="#ctx0" brushRef="#br0" timeOffset="39802.0078">21572 9807 0,'0'0'16,"-53"-53"-16,18 36 0,-18-1 0,-53 0 16,36 18-16,-71 36 15,53-19-15,-106 72 16,88-37-1,-124 90-15,125-72 16,-89 124-16,105-88 16,36 0-16,18 0 0,18-1 15,34 125 1,54-124-16,105 123 16,-52-106-16,17-34 0,176 87 15,-140-123-15,-1-18 16,18 0-16,176-17 15,-193-53-15,176-53 16,-195-1-16,-17 1 16,-17-18-16,35-105 15,-124 87-15,-53-158 16,-52 123-16,-1 18 0,-35 0 16,-35 18-16,0 17 0,-18 18 15,1 35-15,-142 0 16,176 53-16,1 0 15,35 35-15,-1-17 0,37 17 16</inkml:trace>
  <inkml:trace contextRef="#ctx0" brushRef="#br0" timeOffset="40579.0752">31168 8643 0,'0'124'0,"0"-248"0,0 318 15,35-53-15,-17-88 16,35 18 0,-36-54-16,36-17 15,-53-17-15,18-54 16,-18 18-16,-18-70 16,1 52-16,-1 1 15,0-1-15,1 18 0,-1-53 16,18 89-16,18-19 15,17 36-15,-17 18 16,35 17-16,-18 1 16,-17-1-16,-18 0 15,17 0-15,-17 1 0,-17-1 0,17-17 16,-18-1-16,-17-17 0,-1 18 16,19 0-1,17-1-15,0 1 16,53 17-1,-36-17-15,54 17 16,-36-17-16,-17-1 16,17-17-16,18 0 15</inkml:trace>
  <inkml:trace contextRef="#ctx0" brushRef="#br0" timeOffset="40971.2792">31803 8802 0,'0'0'16,"0"88"-16,-18-53 0,18-17 0,0 0 15,-17-1-15,17-34 32,0-36-32,17 17 15,-17 1-15,18-18 0,17-35 16,-17 53-16,-1-36 15,1 71-15,0 18 16,-18 52 0,17-34-1,1 52-15,0-53 16,17 36-16,-17-36 16,-1 0-16,1-17 15,0-18-15,-1 0 0,1-35 16,-18-1-1,0 1-15,0 0 0,0-18 16,-18 0-16,1-35 16,-1 35-16,0-18 15,18 54-15</inkml:trace>
  <inkml:trace contextRef="#ctx0" brushRef="#br0" timeOffset="41386.4099">32332 8819 0,'0'71'15,"18"-36"-15,-18 1 16,0-19-16,0 1 16,0-36-16,0-35 15,0 18 1,0-18-16,17 0 0,-17 18 15,18-18-15,0-53 16,-1 53-16,1 0 16,-18 36-16,18 17 15,-18 35 1,17 0-16,1 1 0,17 34 16,-17-35-16,35 1 15,-18-1-15,-17-35 16,-1 18-16,1-18 15,0-18-15,-18 0 16,0-35 0,-18 18-16,18 0 0,-35-53 15,17 35-15,18 0 16,-18 17-16,18 19 0,0-1 16,-17 18-16,17 18 15,17-18-15</inkml:trace>
  <inkml:trace contextRef="#ctx0" brushRef="#br0" timeOffset="41976.7668">31591 9843 0,'18'-71'0,"-36"142"0,54-177 15,-36 53 1,-18 53-16,0 0 0,1 0 16,-19 35-16,1 0 15,0 18-15,0 0 0,-1 53 16,36-53-16,0-18 0,36 36 15,-19-36 1,36-17-16,-18-18 0,18 17 16,-17-17-16,52-17 15,-53-1-15,18-35 16,-35 35-16,-18-17 16,0 18-16,-18 17 15,0 0-15,1 0 0,-1 35 16,0 0-16,18 18 15,0-18-15,18 18 16,17-35-16,1 17 16,-1-17-16,0-1 15,-17-17 1,-1 0-16</inkml:trace>
  <inkml:trace contextRef="#ctx0" brushRef="#br0" timeOffset="42420.3516">32050 10089 0,'18'89'15,"-36"-178"-15,36 231 0,-1-72 16,1-35-16,-1-17 16,-17 17-16,18-35 0,-18-17 15,-18-1 1,18-17-16,-17-18 0,-1-53 15,1 53-15,17-70 16,0 52-16,35-52 16,0 87-16,-17 19 15,17-1-15,-17 36 16,17-1-16,-17 1 0,-1 53 16,-17-36-16,-17 18 15,-1-18-15,0-17 16,-17 17-16,17-35 0,-17 18 15,0-18 1,52 17 15,36 1-31,-35 17 16,53 0-16,-54 1 16,36-1-1,-18-17-15,1 17 16,-19-35-16,1 17 15,0-17-15</inkml:trace>
  <inkml:trace contextRef="#ctx0" brushRef="#br0" timeOffset="42770.3419">32579 9913 0,'0'0'15,"-18"71"-15,18-18 16,0-1-16,18 37 16,0-36-16,-1-18 15,19 0-15,52 18 16,-53-53-16,36 0 0,-54-18 16,19 1-16,-19-19 15,18-52-15,-35-35 16,0 70-16,0 0 15,0 0-15,-17 0 16,17 36-16,-18 34 16,18 54-1,18-36-15,-18 18 0,35 53 16,-17-53 0,17 17-16,-17-17 0,17 0 15,-17-18-15,-18 54 16</inkml:trace>
  <inkml:trace contextRef="#ctx0" brushRef="#br0" timeOffset="43338.8244">31327 10971 0,'0'53'16,"0"-17"-16,0-1 16,0 71-16,0-36 15,17 36-15,1-53 16,0-18-16,-1 1 15,19-19-15,16 36 16,-16-53-16,34 0 16,-34 0-16,16-35 15</inkml:trace>
  <inkml:trace contextRef="#ctx0" brushRef="#br0" timeOffset="43632.6342">31909 11060 0,'0'0'15,"-18"-36"-15,0 36 0,-34 0 16,34 18-16,0 0 16,1 17-16,17 0 0,0 36 15,17-36-15,36 53 16,-35-53-1,17 1-15,0 34 16,-17-52-16,0 0 16,-36-18-1,-17 0-15,-1 0 16,19 0-16,-18 0 16,17-18-16,-17 18 0,35-18 15,-18 18-15</inkml:trace>
  <inkml:trace contextRef="#ctx0" brushRef="#br0" timeOffset="43922.8296">32120 11201 0,'0'0'15,"36"-18"-15,-19 18 0,19-18 0,17 1 16,-18 17-1,0 0-15,-17-18 0,35 18 16,-71 0 15,0 35-15,1 1-16,-1-1 0,18 0 16,0 18-16,-18 35 15,36-35-15,-18 0 0,18-18 16,17 36-1,-17-36-15,-1-17 0,1-18 16</inkml:trace>
  <inkml:trace contextRef="#ctx0" brushRef="#br0" timeOffset="44383.2288">32579 11307 0,'0'0'16,"0"105"-16,0-69 0,18 17 15,-1-36-15,1-17 16,0-53 0,-18 18-1,17 0-15,-17-53 16,18 35-16,-18 17 0,0 1 15,0 17-15,18 1 16,-18 34-16,0 1 16,17 0-16,-17 17 0,35 36 15,-17-36-15,17 0 16,-17-17-16,17-1 16,1-17-16,-1-17 15,18-19 1,-36 1-16,36-18 15,-35 36-15,0-1 16,-1 18-16,1 18 16,-18-1-16,17 54 15,-17-36-15,18 18 16,0-18-16,-1 1 0,1 34 16,0-52-16,-18 17 15</inkml:trace>
  <inkml:trace contextRef="#ctx0" brushRef="#br0" timeOffset="45443.7092">26000 9948 0,'0'0'0,"17"-17"0,1-36 15,-18 35 1,0-17-16,-18 0 15,-17-1-15,0 19 16,-71-19 0,35 19-16,-17 17 0,-88 0 15,70 0-15,-106 35 16,89 0-16,-124 36 16,141-18-16,-17 0 15,17 0-15,-71 70 16,89-52-16,35-1 0,18 18 15,0-17-15,-1 123 16,19-88-16,34 105 16,19-105-16,-1 0 15,18 0-15,35 0 0,-17 0 16,35-18-16,123 53 16,18-35-1,-124-53-15,1-18 0,17-17 16,106-1-16,-124-17 15,-17-17-15,0-1 0,88-70 16,-18-18 0,-105 53-16,-18 0 0,35-88 15,-70 53 1,-1 0-16,-17-18 0,-17-159 16,-19 124-16,-69-106 15,52 141 1,0 0-16,0 36 0,-71-54 15,54 72-15,-54-19 16,89 53-16,-18-17 16</inkml:trace>
  <inkml:trace contextRef="#ctx0" brushRef="#br0" timeOffset="46200.3082">29739 9772 0,'0'0'15,"-53"-18"-15,18 1 0,0-1 16,-18 0-16,-53 18 16,35 0-16,1 0 15,-18 0-15,-1 18 0,1 0 0,-18 17 16,18 0-16,-123 71 15,105-35-15,-88 87 16,123-69-16,1-1 16,17 18-16,17-1 0,19 1 15,-1 106 1,36-89-16,70 89 16,-35-88-16,35-19 0,0-16 15,142 69-15,-107-87 16,18-18-16,18 0 0,158-18 15,-140-35-15,-1 0 16,1-35-16,-1-1 16,-17-34-16,141-54 15,-195 54-15,-16-1 0,-36 1 16,-1-18-16,-16-159 16,-36 105-16,-36-16 0,1-1 15,-88-176 1,52 194-16,-17 17 0,0 18 15,-18 36-15,-123-54 16,87 71-16,1 36 0,-123 34 16,123 19-16</inkml:trace>
</inkml:ink>
</file>

<file path=ppt/ink/ink27.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5.52901" units="1/cm"/>
          <inkml:channelProperty channel="Y" name="resolution" value="65.45454" units="1/cm"/>
          <inkml:channelProperty channel="T" name="resolution" value="1" units="1/dev"/>
        </inkml:channelProperties>
      </inkml:inkSource>
      <inkml:timestamp xml:id="ts0" timeString="2017-11-26T03:11:31.250"/>
    </inkml:context>
    <inkml:brush xml:id="br0">
      <inkml:brushProperty name="width" value="0.10583" units="cm"/>
      <inkml:brushProperty name="height" value="0.10583" units="cm"/>
      <inkml:brushProperty name="color" value="#0070C0"/>
    </inkml:brush>
    <inkml:brush xml:id="br1">
      <inkml:brushProperty name="width" value="0.10583" units="cm"/>
      <inkml:brushProperty name="height" value="0.10583" units="cm"/>
      <inkml:brushProperty name="color" value="#7030A0"/>
    </inkml:brush>
    <inkml:brush xml:id="br2">
      <inkml:brushProperty name="width" value="0.10583" units="cm"/>
      <inkml:brushProperty name="height" value="0.10583" units="cm"/>
      <inkml:brushProperty name="color" value="#00B050"/>
    </inkml:brush>
    <inkml:brush xml:id="br3">
      <inkml:brushProperty name="width" value="0.10583" units="cm"/>
      <inkml:brushProperty name="height" value="0.10583" units="cm"/>
      <inkml:brushProperty name="color" value="#FFC000"/>
    </inkml:brush>
  </inkml:definitions>
  <inkml:trace contextRef="#ctx0" brushRef="#br0">6632 11906 0,'0'18'16,"0"0"-16,36 34 16,-1-16-16,18-1 15,0 0-15,0 18 0,70 18 16,-52-36-16,70 36 15,-88-54 1,35 36-16,-53-18 16,18 1-16,-53-19 15,18 1-15,-36-18 16,18-18 0</inkml:trace>
  <inkml:trace contextRef="#ctx0" brushRef="#br0" timeOffset="200.6861">7250 11906 0,'-53'53'0,"106"-106"0,-195 212 16,90-106-16,-1 0 15,0 17-15,17-17 0,-16 0 16,16-17-16,19-1 0,-36 0 15</inkml:trace>
  <inkml:trace contextRef="#ctx0" brushRef="#br0" timeOffset="544.9724">7655 11359 0,'0'0'16,"-17"0"-1,-1 18-15,0 0 16,-17 17-16,17-17 15,1 17-15,-1 0 0,1 0 16,17 36-16,0-36 16,17 1-16,18-19 0,1 1 15,52 17-15,-53-17 16,36-1-16,-36-17 16,0 0-1,-17 18-15</inkml:trace>
  <inkml:trace contextRef="#ctx0" brushRef="#br0" timeOffset="862.3174">7920 11448 0,'0'17'15,"0"1"-15,0 0 0,18 17 16,-18-18-16,0 19 0,17-1 15,-17-17-15,0 17 16,18 0-16,-18-17 16,17 0-16,1-18 15</inkml:trace>
  <inkml:trace contextRef="#ctx0" brushRef="#br0" timeOffset="1150.5837">8026 11412 0,'0'18'15,"35"0"1,-17-1 0,17 1-16,0 0 15,71 34-15,-35-16 16,-1-19-1,-52 1 1,-18 0-16,0 17 16,-18-17-16,0-1 15,-17 1-15,18 17 0,-19-17 0,1-1 16,-18 19-16,35-19 16,1 1-16,17 0 15</inkml:trace>
  <inkml:trace contextRef="#ctx0" brushRef="#br0" timeOffset="1835.1483">14111 11994 0,'0'0'16,"0"18"-1,35 17 1,1 1-16,52 52 16,-35-35-16,53 17 15,-53-34-15,52 17 16,-69-36-16,-1 1 15,0-1-15,0 1 0,1-18 16,-19-18 0</inkml:trace>
  <inkml:trace contextRef="#ctx0" brushRef="#br0" timeOffset="2002.1072">14587 12065 0,'-70'71'0,"140"-142"0,-175 177 16,52-71-16,0 0 0,17 18 16,-16-17-16,16-1 15,19 0-15,-36 18 16,53-35-16</inkml:trace>
  <inkml:trace contextRef="#ctx0" brushRef="#br0" timeOffset="2352.1366">15117 11324 0,'0'0'16,"17"-17"-16,-34 34 15,-1-17-15,-35 53 16,35-18-16,-35 36 16,36-36-16,-1 36 15,18-36-15,18-17 16,35 35-1,-18-36-15,36 1 16,-36 0-16,0-1 0,-17-17 16,35 35-1,-36-35-15</inkml:trace>
  <inkml:trace contextRef="#ctx0" brushRef="#br0" timeOffset="2847.0656">15469 11377 0,'18'0'31,"-18"18"-31,18-1 16,-18 1-16,17 0 16,-17-1-16,0 36 15,0-35-15,0-1 16,0 1-16,-17 17 0,17-17 0,-18 0 16,18-1-16,18-17 15,-1 18 1,1-18-16,17 0 15,-17 0-15,-1 0 0,19 18 16,-19-18-16,1 0 16</inkml:trace>
  <inkml:trace contextRef="#ctx0" brushRef="#br0" timeOffset="3141.8494">15716 11324 0,'-17'0'16,"34"0"-16,-17 18 15,36 17 1,-1-17-16,35-1 16,-34 1-16,52 0 15,-53-1-15,-17-17 16,17 36-1,-35-19-15,0 1 16,-18-1-16,-35 36 16,36-35-16,-1 0 15,1-18-15,-1 17 0,-17 1 16,17 17 0,0-35-1</inkml:trace>
  <inkml:trace contextRef="#ctx0" brushRef="#br0" timeOffset="3587.0713">15452 11448 0,'0'-18'15,"0"0"1,0 1 0,-18 17-16,0 0 15,1 0 1,-1 0-16,-35 0 15,36 17-15,-19 1 16,19 0-16,-1-1 0,0 1 0,18 0 16</inkml:trace>
  <inkml:trace contextRef="#ctx0" brushRef="#br0" timeOffset="4227.14">19932 11942 0,'18'17'32,"52"54"-32,-35-36 15,54 36-15,-36-36 16,-1 0-16,1 0 0,0 1 15,18 17 1,-36-36-16,-17 1 16,-1 0-16,-17-36 15</inkml:trace>
  <inkml:trace contextRef="#ctx0" brushRef="#br0" timeOffset="4399.2265">20391 11994 0,'-18'18'16,"36"-36"-16,-54 71 0,1-17 0,0-1 16,-1 0-16,1 18 0,0-18 15,-36 36 1,36-36-16,0 1 0,0-1 16,17-18-16,18 1 15</inkml:trace>
  <inkml:trace contextRef="#ctx0" brushRef="#br0" timeOffset="4870.7086">20973 11289 0,'0'0'0,"-18"0"16,0 0 0,1 0-16,-1 0 0,0 18 15,-34 17 1,34-18-16,0 36 15,1-35-15,17 17 16,0-17-16,17 35 16,-17-36-16,18 1 15,0 0-15,-18-1 0,17 1 16,1-18-16,-18 18 0,17-18 16,-17 17-16,18-17 15,0 18-15,-1-18 16,1 0-16,0 0 15,-1 0-15,1 0 0,0 18 16,-1-18 0,-17 17-1,-17-17 1,17 18-16</inkml:trace>
  <inkml:trace contextRef="#ctx0" brushRef="#br0" timeOffset="5339.1299">21184 11395 0,'18'0'16,"-18"-18"-1,18 18 1,17 0 0,-17 0-16,-1 0 15,1 0-15,-1 0 0,1 0 16,0 18-16,-18-1 16,-18 1-16,0 0 15,-17 17 1,18-35-16,-1 18 0,18-1 31,18 1-15,-1-1-16,1 1 15,17 0-15,-17-1 0,17 19 16,-35-19 0,-18 19-16,1-36 15,-36 17-15,35-17 16,-17 0-16,17 0 15,1-17-15,17-1 16,17-17 0</inkml:trace>
  <inkml:trace contextRef="#ctx0" brushRef="#br0" timeOffset="5660.7418">21378 11307 0,'18'0'31,"35"17"-31,-35 1 16,52-1 0,-35 1-16,36 0 15,-36-18-15,-17 17 0,-1 1 16,-17 0-16,0-1 0,0 19 15,-17-19-15,-1 18 16,1-17-16,-1 0 16,0-18-16,1 17 15,-19 1-15,36 0 16,-17-1-16,17 1 16,-18 17-16,18-17 15,0 17 1</inkml:trace>
  <inkml:trace contextRef="#ctx0" brushRef="#br0" timeOffset="6228.7764">25329 11924 0,'0'0'16,"36"18"-16,-1-1 0,0 1 16,53 52-16,-35-34 15,53 34 1,-53-35-16,0 1 15,-18-19-15,1 1 0,17 17 16,-53-52 0,-18-1-1,0-17-15</inkml:trace>
  <inkml:trace contextRef="#ctx0" brushRef="#br0" timeOffset="6378.1924">25859 11853 0,'-53'53'16,"106"-106"-16,-142 142 0,37-54 0,16 18 0,-52 17 16,53-17-1,-18 18-15,35-36 16,1 0-16</inkml:trace>
  <inkml:trace contextRef="#ctx0" brushRef="#br0" timeOffset="6889.7951">26247 11218 0,'0'-17'0,"0"-1"32</inkml:trace>
  <inkml:trace contextRef="#ctx0" brushRef="#br0" timeOffset="7291.9391">26247 11218 0,'35'-53'0,"-17"53"47,-36 18-16,-17 17-15,-1-17-16,-34 17 15,35 1-15,-1-1 16,36-18-16,-17 1 15,17 17 1,17-17-16,36 17 0,-18 1 16,18 16-16,-35-34 15,53 17 1,-54-17-16,1 0 0,-18-1 16,0 1-1,-18-18-15</inkml:trace>
  <inkml:trace contextRef="#ctx0" brushRef="#br0" timeOffset="7590.9167">26547 11254 0,'0'0'15,"17"-18"-15,-34 36 16,-1-1 0,0 1-16,18 0 0,-17 17 15,34 0-15,1 0 16,0-17-16,17 0 16,0-1-16,0-17 15,1 0-15,-19 0 16,1 0-16,0 0 0,-1 0 15,-34 0 17</inkml:trace>
  <inkml:trace contextRef="#ctx0" brushRef="#br0" timeOffset="7801.9765">26705 11271 0,'0'18'0,"0"0"16,0 52-1,0-35-15,18 18 16,-18-17-16,0-1 0,18 0 0,-18-17 16,0 17-16,17 0 15,-17-17-15,18-18 16,-18-18-16</inkml:trace>
  <inkml:trace contextRef="#ctx0" brushRef="#br0" timeOffset="8125.3374">26864 11236 0,'18'0'15,"-1"18"1,54-1-16,-36 1 16,36 17-1,-36-17-15,0-1 0,18 1 16,18 17 0,-36-35-16,0 18 0,-17-18 15,-36 18 1,-35 17-1,18-17-15,-35 34 16,34-16-16,1 17 16,17-18-16,-17 0 15,35-17-15,-35 35 16,17-53-16</inkml:trace>
  <inkml:trace contextRef="#ctx0" brushRef="#br1" timeOffset="26839.3003">4921 7691 0,'0'-18'0,"-17"18"15,17 18 32,17 34-31,-17 19-16,18 0 15,17 123-15,-35-71 0,18 18 16,17 124-16,-17-159 16,-1 88-1,1-124-15,-18 54 16,0-71-16,0 0 15,0-36-15,0 1 16,0-36-16,0-17 16</inkml:trace>
  <inkml:trace contextRef="#ctx0" brushRef="#br1" timeOffset="27661.7118">4833 7691 0,'-18'-18'15,"36"18"1,17-18 0,1 1-16,-1 17 15,18 0-15,0 0 16,0 0-16,17 0 0,1 0 16,17 0-16,0 0 0,124 0 15,-106-18-15,105 18 16,-122 0-16,87-18 15,-88 18-15,53 0 16,-70 0-16,35 0 16,-71 0-16,18 0 15,-36 0-15,1-17 16,0 17 0,-18 17-1,17 1-15,-17 0 16,18-1-16,0 19 15,17-1 1,-35-18-16,18 1 0,-18 17 16,0 1-16,0 70 15,0-36-15,0 71 16,0-53-16,17 71 16,1-71-16,-1 71 15,1-88-15,0 87 16,-1-87-16,-17 52 15,0-70-15,18 53 16,-18-53-16,0 18 16,0-36-16,0-17 15,0-1-15,-18 1 0,-17-18 32,17 0-32,-17 0 0,-35 0 15,17 0-15,-88 0 16,52 0-16,-16 0 15,-1 0-15,-159 17 16,124 1-16,-176 17 16,175-35-16,19 18 15,-53-18-15,123-18 16,-53-17-16,71 35 16,-1-18-16,36 1 15,0-1-15</inkml:trace>
  <inkml:trace contextRef="#ctx0" brushRef="#br1" timeOffset="28489.5221">5874 8573 0,'0'-36'15,"0"72"-15,-18-89 0,18 35 16,-35 0-16,17 1 15,1 17-15,-19 0 16,19 0-16,-19 0 0,-17 35 16,18 0-16,18 1 0,-1-1 15,0 0-15,18 0 0,0 36 16,18-36 0,17 18-16,0-35 15,36-1-15,-36 1 16,18-36-16,-35 1 15,17-1-15,-17 0 16,-18-17-16,17-18 16,-17 18-16,-17-53 15,-1 70-15,0-35 16,1 36-16,-1-1 16,18 36-16,0 17 15,0 18 1,35 53-16,-17-53 15,17 17-15,-17-35 0,17 18 16,18 18 0,-17-54-16,-19 1 0,1 0 0,-1-1 15</inkml:trace>
  <inkml:trace contextRef="#ctx0" brushRef="#br1" timeOffset="30346.4545">6209 8096 0,'-18'0'31,"-17"36"-15,17-36-16,1 35 15,-1-18-15,0-17 16,18 18-16,0 0 16,-17 17-1,34-17-15,-17-1 0,18 19 0,0-19 16,35 18-1,-18-35-15,0 18 16,-17-18-16,-1 18 0,19-18 0,-19 17 16</inkml:trace>
  <inkml:trace contextRef="#ctx0" brushRef="#br1" timeOffset="31242.7248">6350 8149 0,'0'18'31,"0"-1"-15,0 19-1,0-19-15,18 19 16,-18-19-16,0 1 16,0 0-16</inkml:trace>
  <inkml:trace contextRef="#ctx0" brushRef="#br1" timeOffset="31609.701">6456 8008 0,'0'18'15,"17"-18"1,1 17-16,0 1 15,-1 0-15,19-1 16,-19 1-16,1 0 16,0 17-1,-1-18-15,1 19 16,0-19-16,-18 1 16,0 0-1,-18-18-15,0 17 16,18 1-16,-35 0 15,17-18-15,18 17 16,-17-17-16,17 18 16,0-1-1</inkml:trace>
  <inkml:trace contextRef="#ctx0" brushRef="#br1" timeOffset="33495.354">12577 7779 0,'0'17'16,"17"19"-16,-17-1 16,18 71-16,-1-36 15,19 124 1,-19-70-16,1 123 15,0-106-15,-18-18 0,17-17 16,1 71-16,-18-124 16,18 17-16,-18-52 15,0-1 1,0-34-16</inkml:trace>
  <inkml:trace contextRef="#ctx0" brushRef="#br1" timeOffset="34181.8055">12612 7567 0,'17'0'31,"19"0"-15,-1 0-16,0 0 16,18 18-16,18-18 0,88 0 15,-54 0-15,125-18 16,-107 18-16,18 0 15,0 0-15,0 0 0,124-18 16,-141 18-16,87 0 16,-123 0-16,36 18 15,-89 0-15,18 17 16,-53-17-16,18 17 16,-18 0-16,17 18 15,-17 0 1,0-18-16,18 18 0,0 88 15,-18-70 1,17 17-16,1 106 0,-18-70 16,0-19-16,35 125 15,-35-142-15,35 88 16,-35-87-16,18 52 16,-18-88-16,18-18 15,-18 35-15,0-52 16,-36 17-16,19-35 15,-36 18 1,0-18-16,-18 0 0,1 0 16,-142-18-16,-70 18 15,106 0-15,-195 53 16,195-35-16,-142 17 16,195-17-16,-54-1 15,124-17 1,1-35-16,52 0 15</inkml:trace>
  <inkml:trace contextRef="#ctx0" brushRef="#br1" timeOffset="34762.8489">13600 8608 0,'0'-35'16,"0"70"-16,0-88 0,0 35 15,0 1-15,-18-1 16,-35 18-16,35 0 16,-17 0-16,-18 71 15,18-19-15,17 1 16,18 18-16,-17-18 0,34 0 15,1 0-15,0 0 0,52-1 16,-35-34-16,54-18 16,-36 0-16,-18-18 15,0-17-15,-17 0 0,17-36 16,-35 18-16,-35-17 16,17 35-1,-17-18-15,17 35 16,1 18-16,17 18 15,17 35-15,1 0 16,-1-18-16,1 18 0,17-18 16,1 0-16,-19-17 15,54 35-15,-54-53 16,1 17-16</inkml:trace>
  <inkml:trace contextRef="#ctx0" brushRef="#br1" timeOffset="35469.3099">14129 8026 0,'0'0'15,"17"-18"-15,-34 18 31,17 18-31,-36 17 16,1 0 0,18-17-16,-1 0 0,0-1 15,1 18-15,17-17 16,0 0 0,0-1-16,35 19 15,-17-19-15,17 19 16,0-19-16,0 1 15,-17-1-15,0 1 16,-1-18-16,-17-18 16</inkml:trace>
  <inkml:trace contextRef="#ctx0" brushRef="#br1" timeOffset="35742.0352">14252 8096 0,'18'0'32,"0"0"-32,17 18 15,-35 0-15,35 17 16,-35-18-16,18 19 16,-18-19-1,-18 19-15,18-19 16,-18-17-1,36 0 1,0 0 0,-1 0-16,19 0 15,-19 0 1</inkml:trace>
  <inkml:trace contextRef="#ctx0" brushRef="#br1" timeOffset="36069.4076">14464 8043 0,'18'18'47,"-1"0"-31,1-18-16,17 17 15,-17-17-15,17 18 16,-17-18-16,-18 18 16,17 17-16,-17-18 15,0 19-15,0-19 16,-17-17-16,17 18 0,0 0 16,-18-18-1,0 17-15,1-17 16,-1 18-16,0 0 15,1-1-15,-1 1 16</inkml:trace>
  <inkml:trace contextRef="#ctx0" brushRef="#br1" timeOffset="36919.0643">18521 8008 0,'0'53'0,"17"18"16,-17 17-16,18 18 0,0 141 16,-18-124-16,35 106 15,-17-123-15,-18-35 16,17-18-16,1 0 16,17-18-16,-17-18 15,35-69-15,-36 16 16</inkml:trace>
  <inkml:trace contextRef="#ctx0" brushRef="#br1" timeOffset="37388.5008">18468 7867 0,'88'-18'0,"-176"36"0,229-36 15,-53 18-15,0-17 0,18-1 16,159-17-16,-142 35 16,124-18-16,-123 18 15,87 0 1,-105 0-16,71 18 16,-107-1-16,18 19 15,-52-19-15,-19 72 16,-17-37-16,0 1 15,0 88-15,0-52 16,0 87-16,0-70 16,18-18-16,-18 18 0,35-18 15,0 88-15,-17-105 16,0 17-16,-1 18 16,-17-53-16,-17 18 15,-1-36-15,-17-18 16,-18 1-16,0-18 0,-141 0 15,88 0-15,-17-18 16,-177 1-16,159 17 16,0 0-16,-89 17 15,54 1 1,123-18-16,0 18 16,53-36-16</inkml:trace>
  <inkml:trace contextRef="#ctx0" brushRef="#br1" timeOffset="37982.8076">19385 8590 0,'0'0'15,"0"-17"-15,0-1 16,-17 0-16,-1 1 16,-17 17-1,-1 17-15,19 1 0,-19 52 16,19-34-16,-1 52 16,18-53-16,18 18 15,-1-35-15,19 17 16,-1-35-16,0-18 15,-17 1-15,17-19 16,-35 1-16,18-18 16,-18 18-1,0-18-15,0 35 16,-18 1-16,18 34 16,18 19-1,-1-19-15,1 19 16,0-19-16,17 36 15,-17-35-15,17 17 16,-17-17 0,-36-18-16,18-18 15,0 0-15</inkml:trace>
  <inkml:trace contextRef="#ctx0" brushRef="#br1" timeOffset="38333.2388">19614 8132 0,'0'17'32,"-17"1"-32,-18 17 15,17 0-15,0-17 16,1 17-16,17-17 0,-18 35 16,36-36-16,17 19 15,0-19-15,18 1 16,-35 0-16,35-18 15,-36 17-15,1-17 16</inkml:trace>
  <inkml:trace contextRef="#ctx0" brushRef="#br1" timeOffset="38688.9878">19844 8167 0,'17'0'16,"1"17"-1,0-17 1,-18 18-16,17 17 16,1-35-16,-18 18 15,0 0-15,18-18 16,-18 17-16,0 1 15,0 0 1,0-1-16,0 1 16,0 17-1,-18-17-15,0-1 16,1-17 0,-1 18-16,18-36 15,0 1 1,0-1-1,-18 18-15</inkml:trace>
  <inkml:trace contextRef="#ctx0" brushRef="#br1" timeOffset="39250.9804">19985 8114 0,'-18'0'16,"36"0"15,0 0-31,-1 0 16,36 18-16,-35-18 15,17 35-15,-17-35 16,-1 17 0,1 1-16,-18 0 31,0-1-15,-18 1-1,18 0-15,0-1 0,0 19 16,0-19-16,0 36 15,-17-18-15,17-17 16,0 0-16,0-1 0,-18 1 16,0-18-1</inkml:trace>
  <inkml:trace contextRef="#ctx0" brushRef="#br1" timeOffset="40291.0492">19738 8167 0,'-18'0'15,"18"-18"1,-17 18-1,34 0 32,1 0-31,17 18 0,-17-18-16,35 17 15,-36 1-15,19 17 16,-36-17-16,17 0 0,-17 17 15,0-17 1,-17 17-16,17-18 16,-18-17-1,36 0 17,17 0-17,-17 18-15,17 0 16,-17-1-16,17 19 15,-35-19-15,0 1 16,0 0-16,-35-1 16,-1-17-16,1 18 15,0-18-15,-1-18 16,19 18 0,-1 0-16,36 0 31</inkml:trace>
  <inkml:trace contextRef="#ctx0" brushRef="#br1" timeOffset="41354.615">24959 8555 0,'-35'-35'16,"-1"35"-16,19 0 0,-54 17 15,54 19 1,-19 52-16,19-35 0,17 0 16,0 17-1,17-17-15,19 0 0,34 35 16,-17-53-16,35-17 15,-35-36-15,18-17 16,-36 0-16,0-53 16,-17 35-16,-18-53 15,0 53-15,-35-35 16,35 70-16,-36-17 16,36 53-1,36 34 1,-19 1-16,36 36 15,-17-37-15,16-16 16,1 34-16,-17-34 16,-19-19-16,1 1 0,0-18 15</inkml:trace>
  <inkml:trace contextRef="#ctx0" brushRef="#br1" timeOffset="41626.3479">25612 8026 0,'-18'17'15,"0"54"-15,18-36 16,-17 36-1,34-36-15,19 0 16,-1-17-16,36 0 16,-36-18-16,35 0 15,-34-18-15,-1 18 16,0-18-16</inkml:trace>
  <inkml:trace contextRef="#ctx0" brushRef="#br1" timeOffset="41775.6184">25788 8184 0,'0'36'16,"0"-72"-16,0 89 15,0 0-15,18-17 16,-18 16-16,0-34 16,0 17-16,-18-17 15</inkml:trace>
  <inkml:trace contextRef="#ctx0" brushRef="#br1" timeOffset="42094.1803">25435 8043 0,'0'0'0,"-35"36"15,17-19-15,-17 19 16,17-19-16,1 36 16,17-18-16,17 18 15,1-35 1,53 35-16,-36-18 15,35 18-15,-34-35 16,17 17-16,-18-35 16,-17 18-1</inkml:trace>
  <inkml:trace contextRef="#ctx0" brushRef="#br1" timeOffset="42375.8563">26053 8167 0,'35'0'15,"-70"0"-15,88 17 0,-18 1 0,18 17 16,-36-17-16,19 0 15,-36-1-15,0 1 16,-18 0 0,-35 17-16,35-35 15,-17 17 1,0-17-16,17 0 16</inkml:trace>
  <inkml:trace contextRef="#ctx0" brushRef="#br1" timeOffset="43554.8915">25770 7814 0,'-35'-18'0,"18"18"16,-72 0-16,36 0 15,-70 36 1,52-36-16,-17 17 16,0 1-16,0 0 0,17-1 0,-17-17 15,17 18-15,-87-18 16,105 18-16,-53-18 16,71 0-16,-36 0 15,54 0-15,-1 0 16,0 17-16,1-17 15,-1 0-15,0 0 16,1 18-16,-1-18 16,0 17-1,18 1 1,0 0 0,18-1-16,0 1 0,-1 17 0,36 36 15,-35-18-15,17 53 16,-17-36-16,-1 1 15,-17-1-15,0 18 16,0 1-16,18-1 0,-18 71 16,0-71-16,0-18 15,0 1-15,0 17 16,18-35-16,-18-35 16,17-1-16,-17 1 0,36-18 15,-19 0-15,1 0 16,0 0-16,17 0 0,35 0 15,-34 0-15,17 0 16,-1 18-16,72-18 16,-53 0-16,87 17 15,-70-17-15,106 18 16,-88-1-16,0 1 16,0-18-16,0 18 0,88-18 15,-106 17-15,53-17 16,-70 18-1,17-18-15,-70 0 16,-1 0-16,-17-18 16,-17 1-1,17-1-15,-36-35 16,36 36-16,-17-36 16,17 17-16,0-17 15,0-35-15,0 18 16,0-1-16,0 1 0,0-19 15,0 1-15,0 0 0,0-88 16,0 105-16,0 36 16,0-36-1,0 36-15,0-36 16,17 36-16,1-35 16,-18 52-16,18-53 15,-18 36-15,0-18 16,0 18-16,-18 17 0,-17-35 15,17 36-15,-35 17 16,35-18-16,-52 18 16,52 0-16,-52 0 15,52 0-15,-70-18 16,53 1-16,-107-1 16,72 0-1,-71 1-15,70 17 16,-70 53-16,106-36 15</inkml:trace>
  <inkml:trace contextRef="#ctx0" brushRef="#br1" timeOffset="44706.1902">5362 8114 0,'18'0'47,"17"0"-47,-17 0 15,17 0-15,53 0 16,-52 0-16,16 0 16,-16 0-16,-1 0 0,-17 18 0,35-18 15,-36 17 1,1-17-16,-18-17 31,-18-1-31</inkml:trace>
  <inkml:trace contextRef="#ctx0" brushRef="#br1" timeOffset="45011.8069">5662 7938 0,'18'0'31,"-1"17"-31,19 1 16,-1-18-16,18 17 16,-36 1-16,1-18 15,0 18-15,-1-1 0,19 19 16,-36-19-16,0 1 15,0 0-15,-18-1 16,-17 1-16,17-1 16,-35 1-1,18-18-15,17 0 0,-17 35 16,17-17-16,1 17 16</inkml:trace>
  <inkml:trace contextRef="#ctx0" brushRef="#br1" timeOffset="45980.6902">13229 8149 0,'18'0'31,"-1"18"-15,19-18-16,34 0 15,-17 0-15,35-18 16,-52 18-16,17 0 15,-18 0-15,-17-17 0,17 17 16,-18 0-16,-34 0 16,-1 0-1,1 0-15</inkml:trace>
  <inkml:trace contextRef="#ctx0" brushRef="#br1" timeOffset="46257.424">13494 7973 0,'-18'0'16,"36"17"-1,-1 1 1,1 0-16,53-1 16,-36-17-16,0 18 0,0 0 15,1-1-15,-19-17 0,19 36 16,-19-36-16,1 17 15,-18 1-15,-18-18 16,18 17-16,-17 1 0,-36 0 16,35-1-16,-35 1 15,18 0 1,17-1-16,1 1 0</inkml:trace>
  <inkml:trace contextRef="#ctx0" brushRef="#br1" timeOffset="47108.922">19015 8184 0,'-18'0'16,"0"0"0,36-17 31,17 17-32,-17 0-15,35 0 16,-18 0-16,18 0 15,-35 0-15,-1 0 16,19 17-16,-19-17 31</inkml:trace>
  <inkml:trace contextRef="#ctx0" brushRef="#br1" timeOffset="47376.382">19085 8043 0,'0'0'16,"18"18"-1,35-18-15,-36 18 16,54-1-16,-53-17 16,35 18-16,-18-18 15,0 18-15,-17-18 16,-18 17-1,0 1-15,-18-1 16,-35 19-16,-17 17 16,34-53-16,1 17 15,-18 1 1,36 0-16</inkml:trace>
  <inkml:trace contextRef="#ctx0" brushRef="#br1" timeOffset="48186.7883">24765 8184 0,'-18'0'15,"1"0"1,-1 0 0,0 0-1,1 0 1,34 0-1,1 0 1,0 0-16,17 18 16,0-18-16,36 0 15,-54 0-15,54 0 16,-53 0-16,17 0 16,-17 0-16,-36 0 31,0-18-16</inkml:trace>
  <inkml:trace contextRef="#ctx0" brushRef="#br1" timeOffset="48460.5153">24906 8079 0,'0'0'0,"0"17"31,18-17-16,-1 18-15,19-18 16,-1 0-16,18 18 16,-18-18-16,0 0 15,-17 17-15,0-17 16,-1 18-16,-34-18 16,-1 17-1,-17 1-15,0 0 16,17-1-16,-17 19 15,17-19 1,0 19-16,1-36 16</inkml:trace>
  <inkml:trace contextRef="#ctx0" brushRef="#br1" timeOffset="50840.4845">6526 7532 0,'18'-18'15,"0"1"-15,-18-1 16,17 18-16,1-18 0,35 1 15,-18-1 1,0 0-16,71-17 16,53-35-1,-71 34-15,18 1 0,0-18 0,158-35 16,-105 70-16,0-17 16,-18 17-16,18 18 0,141 0 15,-159 0 1,141 36-16,-141-19 15,0 1-15,0-1 0,18-17 16,-35 18-16,17 0 0,0-18 16,123 17-1,-140 1-15,-1 0 0,-34-1 16,-1 1-16,53 35 16,-71-18-16,36 18 15,-53-35-15,35 17 16,-35-17-16,18-1 15,-54-17-15,1 18 16,-36-18 0</inkml:trace>
  <inkml:trace contextRef="#ctx0" brushRef="#br1" timeOffset="51713.7567">10954 7355 0,'17'-17'15,"36"17"1,-17 0-16,52 17 16,-18 1-16,107 17 15,-71 1-15,105 17 16,-87-18-16,-18 0 16,17 0-16,-17 1 15,106 17-15,-142-36 16,54 18-16,-89-17 15,-18-18-15,-34-18 16,-18 18 0</inkml:trace>
  <inkml:trace contextRef="#ctx0" brushRef="#br1" timeOffset="52169.1988">12188 7373 0,'-17'0'16,"34"0"-16,-52 0 0,53 0 16,17 53-1,0-18-15,36 36 16,35-1-1,-71-34-15,71 52 16,-53-53-16,-18 18 0,0 18 16,-17-36-16,-36 18 15,-17-36-15,-35 19 16,17-1-16,-71 0 16,71-17-1,-70 17-15,87-17 16,19-1-16</inkml:trace>
  <inkml:trace contextRef="#ctx0" brushRef="#br1" timeOffset="52936.5315">14728 7549 0,'36'-17'16,"-1"-1"-16,0 1 16,36-1-16,-1-17 0,19 17 15,105-35-15,-71 18 16,124 0 0,-106 17-16,0 0 0,177 1 15,-142-1-15,142 18 16,-160 18-16,107 35 15,-142-36-15,107 54 16,-124-18-16,-18-18 16,18 0-16,-18 18 0,71 18 15,-89-36-15,54 18 16,-71-18 0,17 0-16,-35-17 15,-17 0-15,0-18 0,-1 0 16,1 17-1,0-34-15</inkml:trace>
  <inkml:trace contextRef="#ctx0" brushRef="#br1" timeOffset="53271.2642">18274 7479 0,'0'0'0,"18"35"16,-1-17-16,18-1 15,-17 1-15,17 17 0,1-17 16,17 53-16,-36-54 15,1 54-15,-18-36 16,-35 18 0,-1-35-16,-17 35 15,18-36-15,-35 18 16,34-35-16,-34 36 16,34-36-16,1 17 15</inkml:trace>
  <inkml:trace contextRef="#ctx0" brushRef="#br1" timeOffset="53985.1798">20232 7796 0,'17'-17'16,"-17"-1"-16,53 0 15,-17 1-15,-1-1 16,18-17-16,0 17 0,88-35 15,-53 18-15,106-18 16,-88 18-16,0 0 16,0 17-16,-1 0 0,125-17 15,-107 35 1,107 0-16,-125 18 16,125 17-16,-142-17 15,124 17-15,-107 0 16,89 0-1,-88-17-15,53 17 16,-88-17-16,-19 0 16,1-18-16,-17 0 0,17 0 15,-36 0-15</inkml:trace>
  <inkml:trace contextRef="#ctx0" brushRef="#br1" timeOffset="54554.3207">23248 7497 0,'-18'0'0,"36"0"0,-18 0 16,18 0-1,52 35-15,-17-18 16,88 54-16,-70-53 16,105 52-16,-88-35 15,54 18-15,-72-17 16,-17-19-16,-18 1 0,1 0 16,-1-1-16,-18-17 15,1 18-15,0-18 16,-1 0-16,-17-18 15</inkml:trace>
  <inkml:trace contextRef="#ctx0" brushRef="#br1" timeOffset="54860.1333">24059 7602 0,'18'18'31,"0"0"-31,-1-1 16,19 1-16,-1 17 0,53 18 16,-53-18-16,36 18 15,-53-35-15,-1 0 16,-17 17-16,0-17 0,-35 34 15,17-34-15,-70 17 16,53-17-16,-53 35 16,70-35-1,-17-1-15,17 1 0</inkml:trace>
  <inkml:trace contextRef="#ctx0" brushRef="#br1" timeOffset="65511.055">5697 9543 0,'0'17'31,"36"36"-15,-19 0-16,19-18 0,16 18 16,37 106-16,-19-71 15,-17 18-15,53 123 16,0 1-1,-53-142-15,0-18 0,35 72 16,-18-54 0,-52-53-16,35 18 15,-35-35-15,-1-18 0,1-18 32</inkml:trace>
  <inkml:trace contextRef="#ctx0" brushRef="#br1" timeOffset="65927.7007">5574 9895 0,'-18'18'15,"36"-36"-15,-36 18 16,36-70-1,0 35-15,17-54 16,-18 54-16,19-18 16,-36 36-16,17-1 15,1 18-15,0 0 16,-1 18-16,19 17 16,-19-18-16,36 36 15,-18-53-15,1 18 16,34 0-1</inkml:trace>
  <inkml:trace contextRef="#ctx0" brushRef="#br1" timeOffset="66679.0667">13564 9648 0,'0'0'0,"-17"0"0,17-17 15,17 34 1,19 72-16,-1-36 15,53 88 1,-35-71-16,-18 18 0,18 18 16,35 106-16,-52-124 15,52 89-15,-35-107 16,17 36-16,-52-71 16,35 0-1,-35-17-15,-1-36 16,-17 1-16,0-1 0,0-17 15</inkml:trace>
  <inkml:trace contextRef="#ctx0" brushRef="#br1" timeOffset="67007.4399">13564 9931 0,'0'-18'0,"0"0"16,0 1-16,0-18 16,0 17-16,0-17 15,0-1-15,18 19 0,-18-19 16,18-17-16,-18 36 15,17-1-15,1 18 16,17 0-16,-17 0 16,-1 18-16,19-1 0,-1 19 15,53-1 1,-53-17-16,71-18 16</inkml:trace>
  <inkml:trace contextRef="#ctx0" brushRef="#br1" timeOffset="67696.7991">19297 9525 0,'0'18'15,"0"-36"-15,0 53 0,35 71 16,1-35-16,16 17 0,37 88 16,-36-88-16,35 89 15,-35-89-15,35 88 16,-71-105-16,36 35 16,-17-53-16,-19 17 15,-17-52 1,18-18-16,-18-18 15,-18 1-15,1-19 16</inkml:trace>
  <inkml:trace contextRef="#ctx0" brushRef="#br1" timeOffset="68015.6453">19138 9807 0,'0'-17'31,"18"-1"-15,-18 0-16,17 1 0,36-36 16,-35 35-1,35-52-15,-35 34 16,17-34-16,-17 52 15,-1 0-15,-17 1 0,18 17 16,-1 17-16,1 19 16,35 52-1,-18-35-15,18 0 16,-18-18-16,1 0 0,70 18 16,-71-53-16</inkml:trace>
  <inkml:trace contextRef="#ctx0" brushRef="#br1" timeOffset="68731.1614">25171 9507 0,'17'-17'16,"1"34"0,0 19-1,-1 17-15,1 35 0,17 0 0,-17 18 16,52 123 0,-52-105-16,17-1 0,-17-17 15,35 70-15,-36-105 16,36 35-16,-35-71 15,0 18-15,-1-53 16,-17-18 0,0 1-16,-17-19 15,17 19-15</inkml:trace>
  <inkml:trace contextRef="#ctx0" brushRef="#br1" timeOffset="69142.7384">25047 9737 0,'0'0'16,"0"-18"15,0-17-15,18-1-16,0-52 15,-1 53-15,18-36 16,-35 36-16,36-18 16,-19 36-1,-17-1-15,18 0 0,0 18 16,-1 0-1,-17 18-15,36 35 16,-1-18-16,-18-17 0,19-1 16,17 19-16,-18-36 15,18 17 1,-18-17-16,0 0 16,-17-17-16,0 17 0</inkml:trace>
  <inkml:trace contextRef="#ctx0" brushRef="#br1" timeOffset="70382.8291">5098 7585 0,'0'-18'16,"0"-17"-16,17 0 16,19-71-16,-1 35 15,0-17-15,53-88 16,-35 70-16,0 0 16,0-18-16,0 19 0,53-107 15,-71 106-15,18-53 16,-35 106-16,-1 1 15,1 16-15,-18 19 0,0-19 16,0 19 0,18 17-1,-18-18 1</inkml:trace>
  <inkml:trace contextRef="#ctx0" brushRef="#br1" timeOffset="70625.9759">5468 5909 0,'18'-18'16,"-1"1"-16,36-36 0,-17 35 16,52-52-1,-35 52-15,17-17 16,-35 35-16,1 0 0,17 53 15,-36-18-15,1 0 16,-18 0-16,0 18 0,0 36 16,0-54-16,-18 0 15,18 0-15,18-17 16,-18 17-16</inkml:trace>
  <inkml:trace contextRef="#ctx0" brushRef="#br1" timeOffset="71928.2361">13282 7497 0,'0'-18'16,"0"-17"-1,18-1-15,-1-17 0,36-105 16,-17 87-16,16-123 16,-16 88-16,-1 0 15,36-141-15,-36 142 16,0 16-16,0 1 0,1 0 16,-1 18-16,-17-1 15,17-35-15,-35 71 0,0 17 16,0 1-16,-18-1 15</inkml:trace>
  <inkml:trace contextRef="#ctx0" brushRef="#br1" timeOffset="72167.7743">13441 5909 0,'0'0'16,"17"-35"-16,1 17 0,35-52 15,-18 52-15,18-17 16,-17 17-16,16-17 0,1 17 16,-17 0-16,69 1 15,-69 17-15,-1 17 16,-35 19-16,18 34 16,-18-17-16,0-18 0,17 54 15,19-36 1</inkml:trace>
  <inkml:trace contextRef="#ctx0" brushRef="#br1" timeOffset="72819.0413">18927 7796 0,'-18'-17'16,"36"34"-16,-36-70 0,36 1 15,-1-1-15,18-36 0,18 19 16,0-18-16,88-124 0,-70 106 16,88-123-1,-89 105-15,1 19 0,17-125 16,-70 142-16,-1-71 16,-17 89-16,0 17 15,-17 18-15,17-1 0,-18 19 16,-17 17-16,17 0 0,-35 35 15,18 0 1</inkml:trace>
  <inkml:trace contextRef="#ctx0" brushRef="#br1" timeOffset="73047.1481">19385 6138 0,'0'0'0,"18"-53"0,-1 36 16,1-18-16,0 17 15,-1-17-15,36-18 0,-17 17 16,69 1-16,-52 0 16,0 17-1,0 1-15,-18 17 0,1 0 0,-1 17 16,-17 18-16,-36 71 16,18-53-16,-18 53 15,18-71-15,18 1 16,17-1-16</inkml:trace>
  <inkml:trace contextRef="#ctx0" brushRef="#br1" timeOffset="73703.3921">24836 7902 0,'-18'0'16,"36"0"-16,-18 0 0,17-53 15,1 0-15,17 0 16,-17-17-16,52-89 16,-17 71-16,-17-18 0,16 0 15,1-17-15,0-1 16,0 1-16,0-18 0,-18 35 16,1 0-16,17-53 15,-36 106-15,-17 18 16,18 18-16,-18-1 0,-18 18 15,1 0-15,-1 35 0,0-17 16,-35 35-16</inkml:trace>
  <inkml:trace contextRef="#ctx0" brushRef="#br1" timeOffset="73986.144">25118 6385 0,'0'0'16,"0"-53"-16,17 18 0,19-35 16,-1 17-16,18 0 15,0 17-15,70-52 0,-70 53 16,0 0-16,-18 17 0,18 0 16,-35 1-1,0 17-15,-1 0 0,19 35 16,-36 0-16,17 36 15,1-36-15,-18 0 16,17 1-16,-17-1 0,53 18 16,-35-18-16,35-17 15,-18-1-15</inkml:trace>
  <inkml:trace contextRef="#ctx0" brushRef="#br0" timeOffset="80293.0184">5874 4833 0,'17'-53'0,"-34"106"0,34-141 16,-17 70-16,0 1 0,0-1 16,-17 18-16,17 18 15,0 52 1,0-35-16,0 54 15,17-72-15,19 36 16,-19-35-16,19-18 16,-19 0-16,36-35 15,-35-1-15,-18 1 16,17 17-16,-17-17 0,0-18 16,0 36-16,18 34 15,-18 1 1,18 35-16,-1-18 0,19 71 15,-36-53-15,17 35 16,1-53-16,-18 0 16,0 1-16,-18-36 15,1 17-15,-19 1 16,-17-36-16,1 1 16,-19-36-16,36 35 15,-18-35 1,35 36-16</inkml:trace>
  <inkml:trace contextRef="#ctx0" brushRef="#br0" timeOffset="80831.6174">5715 4410 0,'0'0'15,"-18"0"-15,18-18 16,18-17-16,0 17 15,35-52 1,-18 34-16,-18 1 0,19 0 16,-1-18-16,-35 35 15,18 18-15,-1 18 16,-17 17 0,18 0-16,17 18 15,-35-17-15,36-1 16,-19 0-16,1 0 15,-18-17-15,17 0 16</inkml:trace>
  <inkml:trace contextRef="#ctx0" brushRef="#br0" timeOffset="81187.0598">6403 4198 0,'-18'-18'16,"36"36"-16,-53-36 0,17 18 0,0 18 16,1 0-16,-1 35 15,18-18-15,0 53 16,0-53-16,35 54 16,-17-72-16,17 36 15,1-53-15,-19 18 16,1-18-16,-1 0 0,19-18 15</inkml:trace>
  <inkml:trace contextRef="#ctx0" brushRef="#br0" timeOffset="81388.0943">6562 4322 0,'0'52'16,"0"-104"-16,0 122 0,0-35 0,17 18 16,-17-35-1,18 17-15,0-17 16,-1-18 0,-17-18-16</inkml:trace>
  <inkml:trace contextRef="#ctx0" brushRef="#br0" timeOffset="82477.6225">6403 4128 0,'0'-18'15,"0"0"1,18 1 0,-1-1-1,-34 36 32,17-1-31,0 19-1,-18-36-15,18 17 0,-18 1 16,1 17 0,-1-17-16,0-1 15,1 1-15,-1 0 0,18-1 16,-18 1-16,18 0 0,-17-1 15,17 1-15,0 17 16,17-17-16,19 17 31,-36-17-31,17-1 16,1 19-16,-18-19 0,18 1 0,-1-1 16,19 19-16,-19-19 15,36 19 1,-35-36-16,35 17 15,-36-17-15,1 18 16,-36-36 0</inkml:trace>
  <inkml:trace contextRef="#ctx0" brushRef="#br0" timeOffset="82867.0569">6650 4180 0,'0'0'0,"18"0"47,-1 18-47,1 0 0,-1-1 16,36 36-16,-17-35 15,34 17 1,-35-17-16,-17-18 16,0 17-16,-1 1 0,1-18 15,-18 18-15,-18 17 16,1-17-16,-1-1 15,0 1-15,-17 0 0,18-1 16,-19 1-16,19-18 0,-19 35 16,36-17-1,18-1-15</inkml:trace>
  <inkml:trace contextRef="#ctx0" brushRef="#br0" timeOffset="83851.9687">13600 4710 0,'0'-18'16,"0"36"15,0 35-31,0-18 16,17 35-16,1-34 15,0-1-15,17-17 0,-18-1 16,54 1 0,-36-18-16,18-35 15,-18 17-15,-17-17 0,0-36 16,-18 18-16,0 36 15,0-36-15,-18 35 16,0 18 0,18 18-16,0 52 15,18-35-15,0 71 16,-1-70-16,19 52 16,-36-53-16,17 18 15,-17-18-15,-17 0 16,-1-35-16,-35 18 15,18-36-15,-36 1 16,54-1-16,-36-35 16,35 36-16,0-19 15</inkml:trace>
  <inkml:trace contextRef="#ctx0" brushRef="#br0" timeOffset="84196.4521">13529 4410 0,'0'0'16,"0"-18"-16,18 0 15,-1 1-15,36-36 16,-35 18-1,17-18-15,-17 17 16,-1 1-16,1 0 16,0 0-1,-1 52-15,1 36 16,17 18 0,1-36-16,16 36 15,-16-54-15,17 18 16,-36-17-16,19-18 15,-1 0 1</inkml:trace>
  <inkml:trace contextRef="#ctx0" brushRef="#br0" timeOffset="84617.9371">14429 4198 0,'0'0'16,"-18"-18"-16,0 18 16,-17 18-1,17 0 1,1-1-16,-1 1 0,-17 17 16,17-35-16,1 36 15,17-19-15,0 18 16,17-17-16,36 17 15,-35-17-15,52 0 16,-52-18-16,17 35 16,-17-35-16,0 0 15</inkml:trace>
  <inkml:trace contextRef="#ctx0" brushRef="#br0" timeOffset="84917.1401">14587 4216 0,'0'0'15,"18"0"1,17 17 0,1 1-16,16 0 15,-34-1-15,17 1 16,-35 0-16,0 17 15,-17-18-15,-1 1 16,0 0-16,1-1 16,34-17-1,1 0 1,17 0-16,1 0 16,-19-17-1,1-1 1</inkml:trace>
  <inkml:trace contextRef="#ctx0" brushRef="#br0" timeOffset="85420.6196">14905 4128 0,'0'0'15,"0"-18"-15,18 18 16,-1 18 0,1-1-1,17-17-15,-17 0 0,17 18 16,-17-18 0,17 0-16,-35 17 15,18-17-15,-1 0 16,1 0-1,-1 18 1,1-18-16,0 0 16,-18-18-1,0 36 48,0 0-16,0-1-47,0 1 15,-36 17 1,19 1-16,-1-19 0,-17 18 16,0 1-1,35-19-15,-18 1 0,0 0 16</inkml:trace>
  <inkml:trace contextRef="#ctx0" brushRef="#br0" timeOffset="86221.2239">19614 4727 0,'0'53'16,"0"-18"-16,18 1 15,35-1-15,-18-17 16,1-18-16,-1 0 0,0 0 16,0 0-16,1-18 15,-1 0-15,-17 18 0,-1-53 16,-17 36-16,0-1 15,0 1-15,-17-1 16,-1 18-16,18 53 16,0-18-16,18 53 15,-1-35 1,1 0-16,35 35 16,-36-52-16,-17-19 0,18 36 15,-18-35 1,-35-18-16,0 0 15,-36-36-15,36 1 16,-36-35 0,36 34-16,0-17 0</inkml:trace>
  <inkml:trace contextRef="#ctx0" brushRef="#br0" timeOffset="86521.6554">19579 4374 0,'0'0'15,"0"-17"-15,18-1 16,35 1-16,-18-1 16,18 0-16,35-52 15,-35 52-15,-18-17 16,-17 17-16,17 1 0,-35-1 0,18 18 15,-18-18-15,0 36 16,-18 17 0,18-17-16,18 52 15,-18-34-15,18-1 16,17 0-16,-18 0 0,36 1 16,-17-36-16,-1 17 15</inkml:trace>
  <inkml:trace contextRef="#ctx0" brushRef="#br0" timeOffset="86743.245">20496 4339 0,'-35'-17'0,"17"34"16,-17 1-16,0-1 15,17 1-15,1 0 0,17-1 16,0 1-16,0 0 15,0-1-15,0 1 0,17 0 16,19-1-16,-19 1 16,36-18-16,-35 0 15,-1 0-15,19 0 0,-19 0 16</inkml:trace>
  <inkml:trace contextRef="#ctx0" brushRef="#br0" timeOffset="87059.5848">20708 4269 0,'0'0'0,"18"0"15,-1 0 1,1 17-16,0-17 16,17 18-16,-17 0 15,-1-1-15,-17 1 16,0 17-1,0-17-15,18-1 16,-18 1-16,17 0 16,1-18-16,-36 17 31,1-17-31,-36 18 16,35 0-1,-17-18-15,17 17 16,1-17-16,34 0 15</inkml:trace>
  <inkml:trace contextRef="#ctx0" brushRef="#br0" timeOffset="87340.3521">20955 4233 0,'18'0'16,"-1"0"-1,19 0 1,-1 18-16,0 0 0,53 17 16,-52 0-16,52 0 15,-35 1-15,-36-19 16,19 1-16,-19 0 0,-34-1 16,-1-17-1,-35 18-15,18 0 16,-36-1-16,36 1 15,-36 17-15,36-17 16,0 35 0,35-36-16</inkml:trace>
  <inkml:trace contextRef="#ctx0" brushRef="#br0" timeOffset="88145.7224">25347 4710 0,'0'0'0,"-18"0"15,1 35-15,17 18 16,0-18-16,35 0 16,-17-17-16,-1 0 15,36-18 1,-17 0-16,-1 0 15,0-18-15,-17-17 0,17-1 16,-17 1-16,-18 0 16,0 17-16,17 1 15,-17 52 1,18 18 0,0 0-16,-1 35 15,1-35-15,17 17 16,-35-52-16,18 17 0,-18 1 15,-18-19 1,-17-17 0,17 0-16,-52-17 15,34-1-15,-34-17 16,35 17-16,-36-35 16,53 35-16,1-17 15</inkml:trace>
  <inkml:trace contextRef="#ctx0" brushRef="#br0" timeOffset="88594.9117">25365 4304 0,'0'-18'16,"17"1"-1,1-1 1,0 0-16,-1-35 0,1 18 16,0-18-1,-1 36-15,1-1 16,-18 0-16,0 36 16,17 17-1,1 1-15,0 34 16,-1-35-16,1 1 0,17 17 15,-35-36-15,53 18 16,-35-35 0,35 0-16</inkml:trace>
  <inkml:trace contextRef="#ctx0" brushRef="#br0" timeOffset="88924.4356">26141 4216 0,'-18'0'16,"1"17"-16,-19 1 15,19 0-15,-36 17 16,35-17-16,0-1 15,1 1-15,-1-1 0,18 1 16,0 0-16,0-1 16,18 19-16,17-19 15,18 19-15,-18-19 16,-17-17-16,17 18 0,-17-18 16,-1 17-1</inkml:trace>
  <inkml:trace contextRef="#ctx0" brushRef="#br0" timeOffset="89185.1299">26423 4286 0,'0'0'15,"0"18"1,-18 17 0,18 0-1,18-17-15,0-18 0,-1 18 16,54-1 0,-1-17-1,-34 0 1,17-17-16,-53-1 15,17 18-15</inkml:trace>
  <inkml:trace contextRef="#ctx0" brushRef="#br0" timeOffset="89386.1649">26582 4304 0,'-18'35'15,"1"0"-15,17-17 16,0 0-16,0 17 0,17 0 16,1-17-16,-1 0 15,1-1 1,0 1-16,17-18 0,-17-18 16</inkml:trace>
  <inkml:trace contextRef="#ctx0" brushRef="#br0" timeOffset="89695.8921">26758 4233 0,'18'0'16,"-1"18"-1,19 0-15,-19-18 16,19 17-16,34-17 15,-17 18 1,-18 0-16,-17-18 0,17 17 16,-17-17-1,-18 18 1,-18-1 0,1 19-16,-1-19 15,0 36 1,1-35-16,-1 0 0,1 34 15,-1-34-15,0 17 16</inkml:trace>
  <inkml:trace contextRef="#ctx0" brushRef="#br2" timeOffset="107463.6884">7726 7673 0,'0'-18'0,"0"36"15,0 0 1,0-1-16,17 54 16,-17-18-16,36 70 15,-19-52-15,1 105 16,0-70-16,-18 123 16,17-123-16,-17 88 15,18-106-15,0 36 16,-1-18-1,-17-71-15,0 0 16,0-52 0</inkml:trace>
  <inkml:trace contextRef="#ctx0" brushRef="#br2" timeOffset="108328.0854">7691 7673 0,'-18'-18'16,"18"1"15,18 17-31,-1-18 16,18 18-16,1-18 15,17 18 1,-18 0-16,53-17 16,-17 17-16,52 0 15,-35 0-15,18 0 16,0-18-16,0 18 0,17-18 15,124-17-15,-141 35 16,71-17-16,-107 17 16,1 0-16,-1 0 15,-35 17-15,-17-17 16,0 0-16,-1 0 0,-17 18 16,18-18 15,0 0-16,-1 0 1,1 0-16,0 0 16,-1 0 15,-17 17-31,18 1 16,-18 17-16,0-17 15,17 53 1,-17-19-16,0 72 0,18-36 15,-18 89 1,0-72-16,0-16 0,0 122 16,18-123-16,-18 18 15,0-18-15,17 1 0,19 87 16,-19-105-16,1-1 16,0-17-16,-1 53 15,1-88-15,0 34 16,-1-52-16,-17 18 15,-17-18-15,-1-35 16</inkml:trace>
  <inkml:trace contextRef="#ctx0" brushRef="#br2" timeOffset="108989.5216">7832 9102 0,'0'17'16,"0"1"-1,0 0-15,0 17 16,17 0-16,1 36 16,-18-36-16,18 18 15,-18-18-15,0 0 16,17-17-16,1 53 15,-18-54-15,35 19 16,-17-36-16,17 0 0,18 0 16,-18 0-16,18 0 15,18-18-15,-1 18 16,1 0-16,17 0 0,106 0 16,-70 0-16,105 0 15,-106 0-15,107 0 16,-125 0-16,19-18 15,-71 18-15,0 0 16,-36 0-16,-34 0 31,-19 18-31</inkml:trace>
  <inkml:trace contextRef="#ctx0" brushRef="#br2" timeOffset="110240.037">8590 8625 0,'0'-35'16,"0"18"-16,0-1 15,0-17-15,-17 17 16,-1 0-1,-17 1-15,17-1 0,-53 18 16,36 18-16,-53 35 16,53-18-16,-36 53 15,53-35-15,18 70 16,0-87-16,18 17 16,0-18-16,17 0 15,53 0-15,-53-17 16,71-36-16,-70 1 15,34-36 1,-52 18-16,-1-36 16,-34 36-16,-1-36 15,-17 36-15,17 0 16,-17 17-16,17 0 0,1-17 16,-1 35-16,36 18 15,-1 17-15,19 36 16,-1-36-16,35 35 15,-17-34-15,0 17 16,-17-36-16,-1 1 16,-35 0-16,17-18 15,-34 0-15</inkml:trace>
  <inkml:trace contextRef="#ctx0" brushRef="#br2" timeOffset="111050.122">8996 8043 0,'-18'0'31,"1"18"-15,-19 0 0,19-1-16,-1 1 15,-17 0-15,17-1 0,0-17 16,1 18-16,17-1 0,-35 1 15,35 0-15,0-1 16,0 1-16,17 0 16,1-1-16,17 19 15,0-36 1,1 35-16,-1-35 16,-17 17-16,-1-17 0,-17 18 15,18-18-15,-18 18 16</inkml:trace>
  <inkml:trace contextRef="#ctx0" brushRef="#br2" timeOffset="111312.3192">9102 8132 0,'0'0'15,"0"17"-15,0 18 16,0 1-16,0-19 16,0 1-16,0 0 15,0-1-15,17-17 0,-17 18 16,18-18-1,-18-18-15</inkml:trace>
  <inkml:trace contextRef="#ctx0" brushRef="#br2" timeOffset="111684.3091">9172 8043 0,'18'0'31,"0"18"-31,-1 0 16,18 17 0,-17-17-16,35-1 15,-35 1-15,-1-1 0,36-17 16,-35 18-1,-1 0-15,1-18 16,-18 17 0,-18 1-16,18 0 15,-17-18-15,-18 17 16,17 1-16,-35 0 16,35-18-16,-17 17 15,17 1-15,1 17 16,17-17-16,0-1 15</inkml:trace>
  <inkml:trace contextRef="#ctx0" brushRef="#br2" timeOffset="112242.4564">8061 8043 0,'18'0'16,"17"0"-1,0 0-15,0 0 16,1 0-16,17-17 0,52-1 15,-69 0-15,34 1 16,-34 17-16,-19 0 16,-17 17-1,-17-17 1</inkml:trace>
  <inkml:trace contextRef="#ctx0" brushRef="#br2" timeOffset="112596.7131">8255 7832 0,'0'-18'15,"-18"18"17,1 18-32,-1-1 0,-35 36 15,-17 0 1,52-35-16,-35 35 16,35-36-16,1 1 15,34 17-15,1-17 16,35 0-16,-18-18 0,1 17 15,-1-17-15,0 18 16,0-1-16,1 1 0,-1-18 16,-17 18-16,-18-1 15</inkml:trace>
  <inkml:trace contextRef="#ctx0" brushRef="#br2" timeOffset="113871.3757">15487 7779 0,'0'-18'16,"0"0"-16,-18 1 16,18 34-1,0 36 1,18 0-16,17 88 16,-17-52-16,35 105 15,-36-89-15,1 90 16,-18-90-16,18-16 15,-1 52-15,-17-71 16,18-17-16,-18-18 0,0 1 16,18 17-16,-18-89 31</inkml:trace>
  <inkml:trace contextRef="#ctx0" brushRef="#br2" timeOffset="114505.0218">15505 7761 0,'0'0'0,"17"0"15,19 0 1,-1 0 0,0-18-16,71 1 15,-36-1-15,1 1 0,88-36 16,-71 17-16,106 1 16,-88 35-16,88-18 15,-124 36-15,72 17 16,-90-17-16,37 17 15,-54-17 1,18 17-16,-18-35 16,-17 0-16,-1 0 0,1 0 15,0 0-15,-1-17 0,1 17 16,0-18-16,-1 18 16,1-18-1,-1 18-15,1 0 16,-18 18-1,0 17 1,0 18 0,0 0-16,0 35 15,18-35-15,17 71 16,-35-54-16,35 107 16,-35-72-16,18 89 15,0-88-15,-18 88 16,0-88-16,17 53 15,-17-106 1,18 53-16,-18-71 16,18 18-16,-18-36 15,0 1-15</inkml:trace>
  <inkml:trace contextRef="#ctx0" brushRef="#br2" timeOffset="115083.0714">15593 9102 0,'17'17'16,"1"1"-1,17 53-15,-17-36 16,0 18-16,-1 53 16,1-54-16,-18-16 15,18 17-15,-1-18 0,1 0 16,35 18-16,-18-18 15,36-17-15,-36 0 16,88-18-16,-34 0 16,-1-18-16,18 0 0,-1 18 15,107-17-15,-124 17 16,71 0 0,-88 0-16,-36 0 15,18 0-15,-36 0 0,36-18 16,-35 18-16,0-18 15,-1 1-15,1 17 16,-18-18-16</inkml:trace>
  <inkml:trace contextRef="#ctx0" brushRef="#br2" timeOffset="116818.4977">16457 8555 0,'-53'-35'15,"36"35"-15,-54-18 16,53 36-16,-35-1 15,18 19-15,18 34 16,-1-35-16,18 54 16,0-54-16,18 0 15,-1 0-15,18 1 0,-17-19 16,53 1-16,-54-18 16,54 0-1,-54-18-15,19-17 16,-36 0-16,0-18 15,0 18-15,0-18 16,-18 17-16,18 1 16,18 53-1,17 17 1,-17 0-16,35 18 16,-36-35-16,36 35 15,-35-36-15,-1 1 16</inkml:trace>
  <inkml:trace contextRef="#ctx0" brushRef="#br2" timeOffset="117130.0215">16722 8184 0,'0'0'16,"17"0"-16,-34 18 16,-1 0-1,0 17 1,18-17-16,-17-1 0,17 36 15,0-35-15,0-1 16,0 1-16,17-18 0,19 35 16,-19-35-16,36 18 15,-35-18-15,0 0 16,-1 0-16</inkml:trace>
  <inkml:trace contextRef="#ctx0" brushRef="#br2" timeOffset="117397.2329">16898 8220 0,'18'17'0,"-1"1"15,1 0 1,-18-1-16,0 19 15,0-19-15,0 18 16,-18-17 0,18 0-16,0-1 15,18-17 1,0 0 0,-1 0-16,-17-17 15</inkml:trace>
  <inkml:trace contextRef="#ctx0" brushRef="#br2" timeOffset="117696.5291">17022 8202 0,'-18'0'15,"36"0"1,-1 18-1,1-1-15,-1 1 16,1 0-16,0-18 0,17 17 16,-17-17-1,-18 18-15,0 0 16,-18 17 0,18-18-1,-35 1-15,35 0 16,-18-1-16,18 1 0,-18 0 15</inkml:trace>
  <inkml:trace contextRef="#ctx0" brushRef="#br2" timeOffset="118182.0209">15998 8202 0,'0'0'16,"18"0"-16,0 0 0,-1 0 0,54 0 15,-18 0-15,35 0 16,-53 0 0,36 0-16,-53 0 15,17 0-15,-53 0 31</inkml:trace>
  <inkml:trace contextRef="#ctx0" brushRef="#br2" timeOffset="118418.1603">16140 8026 0,'0'0'0,"-53"35"0,17-17 16,19-1-16,-54 36 16,54-35-16,17 17 15,-18-17-15,18-1 0,35 19 16,0-19-16,1 1 0,34 17 16,-34-35-1,34 35-15,-52-35 16</inkml:trace>
  <inkml:trace contextRef="#ctx0" brushRef="#br2" timeOffset="119087.4377">20884 7832 0,'0'17'16,"0"1"-16,0 35 15,18 0-15,0 17 0,17 107 16,-17-71-16,-1 123 16,1-88-16,0 88 15,-1-123-15,18 35 16,-17-88-16,17 0 15,-17-35-15,0-1 16,-1-34-16,-17-19 16</inkml:trace>
  <inkml:trace contextRef="#ctx0" brushRef="#br2" timeOffset="119692.4203">20867 7832 0,'17'-36'0,"-34"72"0,52-72 16,-17 36-1,52 0-15,-34 0 16,87 18-16,-52-18 15,105-18-15,-88 18 16,124-35-16,-106 0 16,105 0-16,-122 17 15,87 0 1,-123 18-16,0 0 0,17 53 16,-34-35-16,-36 52 15,17-52-15,-17 53 16,0-54-1,18 54-15,-18-18 16,18 53-16,-1-36 16,1 1-16,-1 105 15,19-88-15,17 89 16,-18-107-16,18 71 16,-18-70-16,0 35 15,-17-53-15,0 0 16,-18-18-16,0 0 0,-18 0 15,0-17-15,-17 17 0,-35-17 16,17-18-16,-88 18 16,52-18-16,1 0 15,-18 0-15,-17 0 16,-124 0-16,106 17 16,-106-17-16,141 0 15,-35 0-15,88 0 16,18 0-16,17 0 15,0 0-15,18-35 16</inkml:trace>
  <inkml:trace contextRef="#ctx0" brushRef="#br2" timeOffset="120549.9156">21749 8625 0,'0'-17'16,"0"-1"-16,-18 1 16,0-1-1,1 18-15,-1 0 16,-17 0-16,17 18 0,-35 17 15,36-18-15,-19 54 16,36-36-16,0-17 16,0 0-16,0 17 15,53-18-15,-35 1 16,53-18-16,-54 0 16,36-35-16,-35 17 15,-1 1-15,1-36 16,-18 35-16,-18-35 15,18 35-15,0 1 16,18 34 15,35 36-15,-35-35-16,35 35 16,-18-35-16,-18-18 0,19 17 15,-19-17-15</inkml:trace>
  <inkml:trace contextRef="#ctx0" brushRef="#br2" timeOffset="120911.6233">21378 8237 0,'18'0'32,"0"0"-32,-1 0 0,1 0 15,17 0-15,-17-17 16,17 17-16,-17 0 16,-18-18-16,-18 18 15</inkml:trace>
  <inkml:trace contextRef="#ctx0" brushRef="#br2" timeOffset="121144.6365">21467 8114 0,'-18'0'16,"-17"0"-1,-1 18 1,19-1-16,-19 18 0,19-35 15,-1 36-15,18-1 16,0 0 0,35-17-16,-17 0 0,35-1 15,-18 1-15,1-18 16,-1 17-16,-18-17 0,36 0 16,-35 0-16</inkml:trace>
  <inkml:trace contextRef="#ctx0" brushRef="#br2" timeOffset="121528.6576">21996 8132 0,'-18'0'15,"36"0"-15,-54 0 16,36 17-1,-17 1-15,17 35 16,0-36-16,17 19 16,-17-19-16,18 19 15,0-19 1,-1 1-16,1-18 16,0 0-1,-18-18-15</inkml:trace>
  <inkml:trace contextRef="#ctx0" brushRef="#br2" timeOffset="122089.8725">22066 8026 0,'18'-18'0,"-36"36"0,18-36 47,-17 36-32,-1-1-15,-17 1 16,-1 17-1,19-35-15,-18 18 16,17 0-16,0-1 16,18 1-16,0-1 15,0 1-15,18 17 16,0-17-16,17 17 16,-18-17-16,36 0 15,-35-1-15,0 1 16,-1-18-16,-17 17 0,18-17 15,0 18 1</inkml:trace>
  <inkml:trace contextRef="#ctx0" brushRef="#br2" timeOffset="122435.5337">22137 8096 0,'0'0'16,"17"-17"-1,19 17 1,-19 17-16,19 1 16,-36 0-16,0-1 15,0 1 1,-18-1-1,0 1-15,18 0 16,0-1 0,0 1-16,0 0 15,0-1-15,18 1 16,-18 0 0,-18-18-1,1 17-15,-1-17 16,0 0-1</inkml:trace>
  <inkml:trace contextRef="#ctx0" brushRef="#br2" timeOffset="122725.4267">22225 8043 0,'18'18'16,"-1"-18"-16,1 0 16,35 18-16,-18-1 15,18 19-15,-35-19 16,-1 1-16,1-1 16,-18 19-1,0-19-15,-18 1 16,1-18-16,-1 18 0,-17-1 15,17 1-15,-35 0 16,36-1-16,-1 1 16,0 17-16,18-17 0,-17-1 15</inkml:trace>
  <inkml:trace contextRef="#ctx0" brushRef="#br2" timeOffset="123480.9521">27340 8008 0,'-17'18'15,"17"-1"1,17 89-16,1-53 16,-18 35-16,53 71 15,-36-53-15,19 70 16,-19-88-16,19 54 15,-19-90-15,19 37 16,-19-54-16,-17-17 16,0-1-1,0 1-15,-17-36 0</inkml:trace>
  <inkml:trace contextRef="#ctx0" brushRef="#br2" timeOffset="124081.2089">27270 7849 0,'-18'-35'15,"36"70"-15,-36-88 0,36 18 16,-1 17-16,1 18 15,17-17-15,1 17 0,52 0 16,-18 0-16,71-18 16,-52 18-16,-1 0 15,0-17-15,0-1 0,106 0 16,-106 1-16,71 17 16,-106 0-16,-18 0 15,-17 17-15,0-17 0,-18 18 16,0 0-16,0-1 15,17 54-15,1-36 16,0 0-16,-1 18 0,-17-17 16,35 69-16,-17-34 15,0 70-15,-1-70 16,19 17 0,-19 0-16,19 18 0,17-18 15,-18 18-15,0-18 0,71 71 16,-71-89-16,36 54 15,-54-89-15,19 53 16,-19-70-16,-17 17 16,-35-17-16,-36-18 15,19 0-15,-1 0 16,-36 0-16,1-18 0,0 18 16,-18 0-16,-17-17 0,-107-1 15,125 18-15,-89-18 16,123 18-1,-35 0-15,89 0 16,-19 0-16</inkml:trace>
  <inkml:trace contextRef="#ctx0" brushRef="#br2" timeOffset="124605.9008">27922 8643 0,'-17'-18'16,"34"36"-16,-52-53 0,17 35 15,1 0 1,-1 17-16,1 19 0,-1 34 16,18-34-16,0 34 15,0-35-15,18-17 16,34 17-16,-34-17 15,17-18-15,1-18 16,-19-17-16,1 17 16,0-17-16,-18 17 0,17-52 15,-17 35-15,-17-18 16,17 35 0,0 36-1,17 17-15,-17-17 16,18 17-16,-1 0 0,19 18 15,-19-35-15,19 17 16,-54-53 15</inkml:trace>
  <inkml:trace contextRef="#ctx0" brushRef="#br2" timeOffset="124865.2266">27552 8273 0,'18'0'16,"-1"0"-16,36-18 15,-18 18-15,18-18 16,-35 1-16,17 17 16,-17 0-16,-18-18 15,-18 18-15,1 0 16</inkml:trace>
  <inkml:trace contextRef="#ctx0" brushRef="#br2" timeOffset="125076.7892">27728 8096 0,'-17'0'15,"-1"18"-15,0 0 0,-17 17 16,18 0-16,-19 18 16,36-35-16,0 35 15,18-36 1,17 18-16,0-17 15,18-18-15,-17 0 16,-19 0-16</inkml:trace>
  <inkml:trace contextRef="#ctx0" brushRef="#br2" timeOffset="125509.9397">28240 8043 0,'-18'0'47,"1"18"-32,-1 0 1,0-1-16,1 1 0,-19 0 16,19-18-1,17 17 1,0 1-16,17-1 16,-17 1-1,18 0 1,-18-1 15,18 1-31,-1-18 16,1 18-16,0-18 15,-18 35-15,0-17 16</inkml:trace>
  <inkml:trace contextRef="#ctx0" brushRef="#br2" timeOffset="125766.6214">28346 8079 0,'0'0'0,"-18"17"15,18 1-15,-18 0 0,18-1 16,0 18-1,0-17-15,18 0 16,0-1-16,17-17 16,-17 18-16,-1-18 15,1 0-15,0 0 16,-18-18 0</inkml:trace>
  <inkml:trace contextRef="#ctx0" brushRef="#br2" timeOffset="125955.6249">28416 8132 0,'0'0'0,"-17"35"16,17-18-16,0 19 15,0-19-15,0 19 16,17-19-16,19 1 15,-19-18-15,1 0 16,-1 0-16</inkml:trace>
  <inkml:trace contextRef="#ctx0" brushRef="#br2" timeOffset="126239.8797">28522 8149 0,'0'0'0,"18"0"47,-1 18-47,1-1 16,0 1-16,17 0 16,-17-18-16,-1 0 15,1 17 1,-18 1-1,-18 17 1,1-17-16,-1-18 0,-17 35 16,17-17-16,-35 17 15,18-17-15</inkml:trace>
  <inkml:trace contextRef="#ctx0" brushRef="#br2" timeOffset="126740.211">27640 8255 0,'18'0'15,"-18"-18"1,17 18-16,1 0 0,35-17 15,-18 17-15,53-18 16,-52 18-16,34-18 16,-52 18-16,17-17 15</inkml:trace>
  <inkml:trace contextRef="#ctx0" brushRef="#br2" timeOffset="129892.6829">25718 10971 0,'17'0'16,"-17"-17"-16,18-1 0,17 18 15,-17-35-15,35 17 0,52-35 16,-34 18 0,105-53-16,-87 35 15,140-35-15,-123 17 16,141-35-16,-124 53 16,124-70-1,-123 70-15,-19 0 16,1 0-16,0 0 0,35-17 15,-88 34-15,0 1 16,-35 18-16,-1-1 16,1 0-16,-18 1 15,18 17 1,-1-18-16,-17 0 16,0-17-16</inkml:trace>
  <inkml:trace contextRef="#ctx0" brushRef="#br2" timeOffset="130138.5234">27852 9596 0,'35'0'16,"-17"0"-16,35-18 16,-18 18-16,0 0 15,36 0-15,-54 18 16,54-1-16,-53 1 15,-1 35-15,1-36 16,-18 19-16,-18 17 16,18-18-16,0 0 15,-17-17-15,17 17 0,35 0 16,0-35 0</inkml:trace>
  <inkml:trace contextRef="#ctx0" brushRef="#br2" timeOffset="130821.6703">27869 7620 0,'0'-18'32,"-17"1"-32,-18-19 15,-1 1-15,-17 0 16,0 0-16,-17-1 0,-1-17 0,-17 1 15,-88-90 1,70 72-16,-106-107 16,89 72-16,-1-1 0,-123-71 15,53 54 1,106 88-16,-18-36 16,71 53-16,17-17 15,18 18-15,36-1 16,-1 18-16,35 0 15,-34 0-15,-19 0 16</inkml:trace>
  <inkml:trace contextRef="#ctx0" brushRef="#br2" timeOffset="131166.0986">26088 6438 0,'0'-17'16,"0"34"-16,0-52 0,0 0 0,18-54 16,-18 54-16,0-53 15,0 53 1,0-1-16,0 1 0,0 18 15,0-1-15,0 0 0,17 18 16,36 0 0,-18 18-16,18 0 15,0-18-15,0 17 16,71-17-16,-71 18 16,52-18-16,-69 0 15,-1 0 1</inkml:trace>
  <inkml:trace contextRef="#ctx0" brushRef="#br2" timeOffset="131766.8289">20003 10795 0,'0'0'0,"70"-71"15,1 36-15,-1-35 16,36-1-16,0 1 0,0-19 15,17 1-15,142-88 16,-142 88-16,124-89 16,-141 107-16,70-54 15,-123 89-15,-17 0 16,-19-1-16,-34 19 16,-1 17-16,-17 0 15</inkml:trace>
  <inkml:trace contextRef="#ctx0" brushRef="#br2" timeOffset="131967.8639">21273 9648 0,'0'0'0,"17"0"16,-17-17-1,71-1-15,-1-17 16,-34 35-16,34 0 16,-52 18-16,17 17 15,-17 0-15,-18 18 16,0-18-1,0 18-15,0-35 16,0 0-16,-18-1 0,0-17 16</inkml:trace>
  <inkml:trace contextRef="#ctx0" brushRef="#br2" timeOffset="132689.5686">21678 7585 0,'18'0'15,"-18"-18"-15,0 0 0,-18 1 16,1-1-16,-1-17 16,0 0-16,-52-54 15,17 37-15,-53-72 16,53 53-16,-106-87 15,89 52-15,-107-88 16,89 88-16,-88-123 16,88 123-16,-71-53 15,106 89-15,-35-19 16,70 54-16,18 17 16,-18 1-16,18-1 0,18 1 31,0 17-31,-1 0 15,19 0-15</inkml:trace>
  <inkml:trace contextRef="#ctx0" brushRef="#br2" timeOffset="132995.8829">20214 6033 0,'0'-18'15,"0"0"1,-17-35-16,-1 0 16,18 36-16,0-36 15,0 35-15,0-17 16,0 17-16,35 1 16,-17 17-16,17 0 15,0 0-15,1 17 16,52 19-16,-53-19 15,71 18-15,-71-17 16,36 17-16,-36-35 16,0 0-1,-17 0-15,0 18 16,-36-18-16</inkml:trace>
  <inkml:trace contextRef="#ctx0" brushRef="#br2" timeOffset="133753.1643">14534 10989 0,'53'0'0,"0"-18"15,18-17-15,17 0 16,0-18-16,18-18 0,123-70 16,-105 53-16,-1 18 15,142-107-15,-142 89 16,89-53-16,-141 88 15,-1 18-15,-35-1 0,1 19 16,-54 17 0,-52 35-1,34-17-15,-17-1 16,18-17-16</inkml:trace>
  <inkml:trace contextRef="#ctx0" brushRef="#br2" timeOffset="133903.0633">15981 9984 0,'0'-18'16,"0"0"-16,0 54 0,17-89 15,1 53-15,17-18 16,1 18-16,-1 0 16,36 0-16,-54 0 0,36 0 15,-35 18-15,17-1 16,-35 1-16,0 0 16,-18-18-1</inkml:trace>
  <inkml:trace contextRef="#ctx0" brushRef="#br2" timeOffset="134552.8789">16051 7479 0,'0'0'16,"18"0"-16,-18-18 16,0 1-1,-18-19-15,-52-17 16,35 18-16,-18 0 16,-71-71-16,54 53 15,-89-88-15,71 53 16,-18-18-16,18 18 0,-36-18 15,-105-88-15,123 88 16,-106-53 0,124 106-16,35 1 0,0 34 15,36-17-15,-1 17 16,0 18-16,18-18 0,0 1 16,18 17-1,0 0-15,-1-18 16,1 18-1</inkml:trace>
  <inkml:trace contextRef="#ctx0" brushRef="#br2" timeOffset="134843.1975">14270 6227 0,'-18'-18'16,"36"36"-16,-36-54 0,18 19 15,18-54-15,-18 18 16,0-53-16,18 53 16,-18-17-16,0 35 15,0-18-15,17 35 16,18 18 0,1 18-16,34 35 15,-17-36-15,53 18 16,-35-17-16,34 0 15,-52-18-15,36 0 16,-54 17-16,-53 1 16</inkml:trace>
  <inkml:trace contextRef="#ctx0" brushRef="#br2" timeOffset="135442.7043">6914 10883 0,'18'0'0,"17"-17"16,18-19-16,88-70 16,-52 54-16,16-19 0,142-88 15,-123 71-15,17 17 16,0-17-16,-17 0 16,122-71-16,-140 89 15,53-36-15,-124 71 16,1-1-16,-54 36 15,0 18 1</inkml:trace>
  <inkml:trace contextRef="#ctx0" brushRef="#br2" timeOffset="136116.9559">8255 7585 0,'0'17'16,"0"-34"-16,-18 17 0,-17-53 15,0 35 1,0-17-16,-1-18 16,-17 0-16,-52-70 0,52 52 15,-18 0-15,0-17 0,-17-18 16,-88-105-16,70 87 16,0 18-16,0-17 15,-88-71 1,106 123-16,-71-52 0,107 70 15,16 35-15,1-17 16,35 17-16,18 18 16,17 0-1,-17 0-15,-1 18 16</inkml:trace>
  <inkml:trace contextRef="#ctx0" brushRef="#br2" timeOffset="136449.5979">6597 6368 0,'0'0'15,"-18"0"-15,18-18 0,-17-53 16,17 36 0,-18-71-16,18-17 15,0 52-15,-18-52 16,1 70-16,-1-18 15,18 54-15,-35-1 16,17 18-16,18 18 31,53-1-15,-18 1-16,18 0 0,88-18 16,53-18-1,-105 0-15,-1 1 16,53 17-16,-88 0 15,0 0-15,-36 35 16,-17-17-16</inkml:trace>
  <inkml:trace contextRef="#ctx0" brushRef="#br2" timeOffset="139787.106">27605 9208 0,'0'-18'0,"-18"18"16,18-18-1,0 36 48,18 0-63,-18-1 15,18 1-15,-18-1 16,0 1 0,0 0-16,17-1 0,1-17 15,35 0 1,-36 0-16,72 0 0,-72 0 16,18 0-16,1 0 0,-1 0 15,-17 18-15</inkml:trace>
  <inkml:trace contextRef="#ctx0" brushRef="#br2" timeOffset="140998.1699">27711 9437 0,'17'0'16,"-17"-18"0,18 18 62,-36 18-78,18-1 15,0 1 1,0 0 0,-17-1-16,-1 1 15,0 0-15,-17-1 16,18 19-16,-1-36 0,-17 17 15,17 1-15,0-1 0,-35 1 16,36 0 0,-19-1-16,1 1 15,-18 17-15,18-17 16,0 0-16,-1-1 0,-34 19 16,17-19-16,-18 18 15,19-17-15,-19 0 16,18-1-1,-53 1-15,53 0 16,-88 17-16,53-17 16,17-1-16,-17 1 15,18-18-15,-107 35 16,89-17-16,-88-1 16,88 1-16,-1-18 15,-17 18-15,18-1 0,-18-17 16,-88 18-16,89-18 0,-72 0 15,71 0 1,-88 0-16,106-18 16,-18 18-16,18-17 15,0 17-15,0 0 0,-71-18 16,71 0-16,-89-17 16,89 17-16,18 1 15,-19-1-15,-69-35 16,70 36-16,17-1 0,-17 0 15,-53-35-15,70 18 16,-52-18-16,70 36 16,-35-36-1,52 17-15,1 19 0,0-19 16,17 19-16,0-18 16,1 17-16,-1 0 15,18 36 48,0 0-48,0-1 1,0 1-16</inkml:trace>
  <inkml:trace contextRef="#ctx0" brushRef="#br2" timeOffset="141371.112">22172 9772 0,'0'0'16,"0"18"-16,18-18 15,-1 0-15,19-36 16,-19 19-16,1-19 15,17-17 1,-17 36-16,-1-36 16,-17 35-16,0-35 15,-17 36-15,17-1 0,0 0 16,17 18 0,54 36-1,-36-19 1,71 19-16,-53-19 15,71 1-15,-54-18 16,1 0-16,-36 0 16,-17 0-16,-36 0 15,-35 18 1,0-18-16</inkml:trace>
  <inkml:trace contextRef="#ctx0" brushRef="#br2" timeOffset="142549.5477">21167 9384 0,'35'-35'15,"-70"70"-15,88-88 0,-36 35 16,-34 36 15,-1 0-31,0 17 16,-17 0-16,-18 18 15,18-18-15,-36 54 16,-35-19 0,36-35-16,-71 36 15,53-36-15,-106 36 16,105-36-16,-34 18 16,17-18-16,0 1 0,-88 52 15,88-53-15,-70 18 16,88-18-16,-18 0 15,0-17-15,18 0 0,-106-1 16,88-17 0,0 0-16,18 0 0,-18 0 15,0-17-15,1 17 0,16-18 16,-16 0-16,16 1 0,-69-54 16,87 36-1,0-18-15,1 0 0,-54-70 16,72 87-16,-37-34 15,36 35-15,36 35 16,-19-18-16,19 0 0,-1 18 16,1 0-16,17-17 15,-18 17-15,36 0 47,-18 17-31</inkml:trace>
  <inkml:trace contextRef="#ctx0" brushRef="#br2" timeOffset="142873.4086">17268 10054 0,'18'-17'31,"-18"-1"-15,0-17-16,18 17 0,-18-53 16,0 36-16,0-35 15,0 52-15,-18-53 16,18 54 0,-18-1-16,36 18 15,0 18 1,17-1-16,0 1 0,54 17 15,-37-17 1,54 0-16,-53-1 16,-18-17-16,1 0 15,-19 18-15,-34-18 16,-1 0-16,-17-18 0</inkml:trace>
  <inkml:trace contextRef="#ctx0" brushRef="#br2" timeOffset="143851.1489">15452 9560 0,'0'18'16,"0"0"-1,17-18 1,-17 17 0,0 1-1,-17-18-15,-1 35 16,0-17-16,1-1 16,-19 1-16,1 0 0,-35 35 15,34-36-15,-52 19 16,35-19-16,-53 36 15,36-35-15,-36 35 16,35-36-16,-52 36 16,70-35-16,-88 17 15,70-17-15,1-1 16,-1 1-16,1-18 16,-89 35-16,88-17 15,-87 0-15,70-18 16,-89 17-16,89-17 15,-124 0 1,106 0-16,-105 0 16,87 0-16,1-17 15,-1 17-15,1 0 0,-142-18 16,142 0-16,-124 18 16,141-17-16,-141-19 15,141 1-15,-123-18 16,123 18-16,-88-36 15,106 36-15,0 0 16,17-18-16,-17 18 0,17-18 16,1 17-16,-1 1 0,-52-18 15,52 18 1,-52 0-16,70 17 16,-18-17-16,36 35 15,0-18-15,17 18 16,18-18-16,18 18 31,-1 0-31,1 0 16,0 0-16,-1 18 0,1-18 15</inkml:trace>
  <inkml:trace contextRef="#ctx0" brushRef="#br2" timeOffset="144247.6332">9860 10160 0,'-17'35'0,"34"-70"0,-34 35 31,34-88-16,-17 35-15,18-71 16,-18 72-16,0-54 16,0 53-16,0-35 15,0 52-15,-18-34 16,18 52-16,0-17 16,0 0-1,0 17-15,18 18 16,-1 0-16,54 0 15,35 35 1,-53-17-16,70-18 0,-52 0 16,-18-18-16,53 1 15,-36-1 1,-52 18-16</inkml:trace>
  <inkml:trace contextRef="#ctx0" brushRef="#br0" timeOffset="169243.1982">3528 14164 0,'0'35'31,"0"36"-31,17-1 16,-17 1-16,0 17 0,18 124 16,-18-89-16,-18 71 15,36-70 1,-18-89-16,0 0 16,0-52-1,0-89 1,0 53-16,0-18 0,0-70 15,0 53-15,0-106 16,0 106-16,0-88 16,18 123-16,35-36 15,-36 72 1,36-1-16,-35 36 16,52 52-16,-34 1 15,17 88-15,-36-71 16,18 106-1,-17-124-15,-18 19 16,18-36-16,-1 17 0,19 18 16,-19-52-16,1 16 15,-18-34-15</inkml:trace>
  <inkml:trace contextRef="#ctx0" brushRef="#br0" timeOffset="169395.1026">3634 14870 0,'53'17'15,"-18"-17"-15,18 18 0,35 0 16,-53-18-16,0 17 16,1-17-16,-1 18 15</inkml:trace>
  <inkml:trace contextRef="#ctx0" brushRef="#br0" timeOffset="169660.3069">4339 14799 0,'-35'-18'0,"70"36"0,-105-18 15,52 18-15,-17 35 16,17-36-16,0 19 0,18 34 16,0-52-16,18 17 15,17-17-15,-17-1 16,53-17-16,-36 0 16,18 0-1,-36 0-15,19-17 0</inkml:trace>
  <inkml:trace contextRef="#ctx0" brushRef="#br0" timeOffset="170329.8674">4604 14870 0,'-18'17'16,"18"19"-16,-18-19 0,18 54 15,0-54-15,18 19 16,0-1-16,-1-17 16,19-1-16,-1-17 15,-17-17-15,17-19 16,-35 19-16,18-36 16,-18 17-16,0 19 15,0-36 1,0 35-16,0 36 15,17 35-15,1 0 16,17 35-16,-17-35 16,17 53-1,-35-53-15,18-18 0,-18 18 16,0-36-16,0 19 0,-18-19 16,0 19-16,1-36 0,-36 17 15,35-17-15,-35-17 16,36-1-16,-36-17 15,35-1-15,18-17 16</inkml:trace>
  <inkml:trace contextRef="#ctx0" brushRef="#br0" timeOffset="170578.4913">4992 14958 0,'0'0'16,"-35"53"-16,17-36 0,0 36 15,18-35-15,18 35 16,17-36-16,18-17 16,-18 0-16,36 0 15,-36 0-15,18-35 16,-35 18-16,-1-1 15,1 0-15,-18 1 0,0-1 16,0-17-16</inkml:trace>
  <inkml:trace contextRef="#ctx0" brushRef="#br0" timeOffset="170773.714">5203 14411 0,'18'141'0,"-36"-282"0,54 353 16,-19-142-16,-17 1 0,18-1 16,0 71-16,-18-88 15,17 53 1,1-88-16,-18 17 0,35-17 16,-17-18-1</inkml:trace>
  <inkml:trace contextRef="#ctx0" brushRef="#br0" timeOffset="170911.5813">5486 15046 0,'17'35'16,"-34"-70"-16,34 106 0,-17-54 16,18 1-1,-18-36 1</inkml:trace>
  <inkml:trace contextRef="#ctx0" brushRef="#br0" timeOffset="171018.3639">5503 14799 0,'18'0'16,"-18"18"-1</inkml:trace>
  <inkml:trace contextRef="#ctx0" brushRef="#br0" timeOffset="171206.2251">5680 14993 0,'0'53'0,"0"-106"16,0 124-16,0-36 15,17-17-15,36-1 16,-35-17-16,52 0 15,-34 0-15,-1-17 16,-17 17-16,-1-18 0</inkml:trace>
  <inkml:trace contextRef="#ctx0" brushRef="#br0" timeOffset="171929.4876">7126 14887 0,'0'0'16,"-35"-35"-16,0 17 0,17 18 16,-17 0-16,17 0 15,-17 0-15,17 18 16,-17 17-16,17 1 0,1 52 15,17-53-15,17 36 16,1-54-16,17 1 16,-17-18-16,17 17 0,18-34 15,-35-1-15,17-52 16,-18 52-16,-17-53 16,0 54-16,0-18 15,0 70 1,0 53-1,18-17-15,-18-1 16,18 54-16,-1-72 16,-17 54-16,0-70 15,0 17-15,-17-36 16,-19 1 0,19-18-16,-36-35 15,35 17-15,-35-53 16,36 36-16,17-18 15,-18 0-15</inkml:trace>
  <inkml:trace contextRef="#ctx0" brushRef="#br0" timeOffset="172169.6736">7355 15205 0,'0'0'15,"0"17"-15,18 1 0,-36-36 31,1-17-15,17 17-16,-18-17 0,1-18 16,17-17-1,0 52-15,17-17 16,1 17-16,-1 1 0,19 17 16,-19 0-1,36 17 1,-35 1-16,0-18 0</inkml:trace>
  <inkml:trace contextRef="#ctx0" brushRef="#br0" timeOffset="172497.044">7602 14940 0,'0'0'0,"-17"35"15,-1 1-15,18-19 0,0 19 16,0-1-1,18-17-15,35-1 16,-36-17-16,36-17 16,-35-1-16,17-17 15,-35 17-15,0-17 0,-18-1 16,1 19 0,-36-1-16,35 18 15,1 18 1,17-1-16,0 1 0,17 17 15,1 1-15,35-1 16,-36-35-16,19 18 16,-1-18-16,-17 0 0,35 0 15,-36 0-15,-17-18 16</inkml:trace>
  <inkml:trace contextRef="#ctx0" brushRef="#br0" timeOffset="172909.0158">7938 15134 0,'0'0'15,"17"124"-15,-17-54 0,35 54 16,-35-89-16,36 36 15,-36-54-15,0-34 32,-36-36-32,1-36 15,18 54-15,-1-71 16,0 36-16,36-36 16,0 35-16,52 1 15,-17 52-15,18 1 16,-36 17-1,0 52-15,-35-16 16,-18 34-16,-17-34 16,-35 16-16,34-34 15,1-18-15,-18 0 16,36 0-16,-1-35 16,18 0-16,18-36 15</inkml:trace>
  <inkml:trace contextRef="#ctx0" brushRef="#br0" timeOffset="173208.3083">8220 14464 0,'0'0'16,"35"159"-16,-17-71 0,-18 0 15,17 0-15,-17 0 16,18 36-16,0-71 15,-18-18-15,17 0 16,1-35-16,-1-35 16,-17 0-16,36-53 15,-19 52 1,1-17-16,0 36 16,17 34-16,-17 1 15,-18 17-15,17 1 16,1-1-16,0 18 15,-1-18-15,1 0 0,-1-17 16,-17 0-16</inkml:trace>
  <inkml:trace contextRef="#ctx0" brushRef="#br3" timeOffset="183638.0543">5468 9155 0,'-18'0'16,"1"0"-16,-1 0 15,36 0 32,35 0-31,0 17-16,35 1 15,-35-18-15,0 0 16,0 18-16,-1-18 0,1 0 16,18 17-16,-18-17 0,35 0 15,-53 0-15,-17 0 16,0 0-16,-1 0 0,-17 18 16</inkml:trace>
  <inkml:trace contextRef="#ctx0" brushRef="#br3" timeOffset="185383.1585">13335 9278 0,'0'0'0,"0"-18"47,18 36-16,17-18-31,0 18 16,71-18-16,-53 0 16,70 0-1,-52 0-15,52 0 16,-87 0-16,-1 17 0,0-17 16</inkml:trace>
  <inkml:trace contextRef="#ctx0" brushRef="#br3" timeOffset="186461.0739">19332 9190 0,'-17'-18'0,"17"1"31,0-1 0,-18 18-15,0 0-16,1 18 15,-1-18-15,0 17 16,1-17 0,34 0 15,19 18-15,-1-18-16,53 0 15,-35 0-15,0 0 16,18 0-16,-1 0 0,54 0 15,-72 0-15,1 0 16,-35 18-16</inkml:trace>
  <inkml:trace contextRef="#ctx0" brushRef="#br3" timeOffset="187361.8423">24818 9208 0,'-18'0'16,"36"17"15,35 1-31,-18-18 15,71 17 1,-53-17-16,88 0 16,-70 0-16,70 0 15,-106 0-15,0-17 16</inkml:trace>
  <inkml:trace contextRef="#ctx0" brushRef="#br3" timeOffset="191889.7742">27993 9084 0,'-18'0'16,"18"-18"-1,18 18 1,-36 0 47,1 0-32,-1 0-16,0 0-15,1 0 16,-1 0 0,36 0 31,-1 0-32,1 0-15,17 0 0,18 0 16,-18 18-16,1-18 15,-1 0-15,18 18 0,53-18 16,-53 0-16,35 0 16,-70 0-1,34-18-15,-34 18 16,0 0-16,-36 0 16,-17 0-1,17 0-15,-52 0 16,34 0-1,-52 0-15,53 0 16,-53 0-16,52 0 16,1 0-16,-35 0 15,17 0 1,35 0-16,0-18 16,1 18-16,17-17 15,17 17 16,19 17-31,-1-17 16,53 18 0,-35-18-16,71 0 15,-72 0-15,54-18 16,-53 18-16,-18 0 16,-17 0-16</inkml:trace>
  <inkml:trace contextRef="#ctx0" brushRef="#br3" timeOffset="194047.0201">21713 8996 0</inkml:trace>
  <inkml:trace contextRef="#ctx0" brushRef="#br3" timeOffset="194558.8809">21713 8996 0,'-17'0'0,"34"0"0,-87 0 0,52 0 15,1 0 1,-1 0 0,0 0-1,1 0 1,17-18-16,-18 18 0,36 0 31,17 0-15,0 0-16,53 0 15,-35 0-15,53 0 16,-35 0-16,-18 0 16,0 0-16,17 0 0,18 0 15,-52 0-15,17 0 16,-36 0-1,-34 0 1,-1-17-16,0 17 16,1 0-16,-19 0 0,-34 17 15,17-17-15,-35 0 16,35 0-16,0 0 16,0 18-16,0-18 0,-35 0 15,53 0-15,-18-18 16,35 18-16,0 0 15,36 0 1,17 18 0,1-18-1,34 0-15,-17 0 16,35 0-16,-35-18 16,18 18-16,-36-17 15,0 17 1,-17 0-16,-18 17 15,-18-17-15</inkml:trace>
  <inkml:trace contextRef="#ctx0" brushRef="#br3" timeOffset="212643.4416">16210 9137 0,'-17'0'16,"34"0"78,18 0-94,-17 0 15,17 0-15,18 0 0,0-18 16,18 18-16,-1 0 0,71 0 16,-70 0-1,0 18-15,34-18 16,-34 0 0,-53 0-16,-54 18 0</inkml:trace>
  <inkml:trace contextRef="#ctx0" brushRef="#br3" timeOffset="214874.2198">8290 9208 0,'0'0'15,"18"17"1,17-17-1,0 18-15,18-18 0,106 0 16,-71 0-16,1 0 16,16-18-16,1 1 0,71 17 15,-107 0-15,18 0 16</inkml:trace>
  <inkml:trace contextRef="#ctx0" brushRef="#br3" timeOffset="219605.2997">5627 5433 0,'17'0'32,"1"17"-17,17-17-15,18 0 0,71 0 16,-54-17-16,1 17 0,88-18 15,-89 18-15,36-17 16,-53 17 0,0 17-16,-53 1 15</inkml:trace>
  <inkml:trace contextRef="#ctx0" brushRef="#br3" timeOffset="220274.0132">13476 5292 0,'0'0'0,"0"17"15,18 1 1,-1-18-16,72 18 16,-19-18-16,18 0 15,1 0-15,16 0 0,107-36 16,-106 36-16,88-17 16,-124 17-16,-17 0 15</inkml:trace>
  <inkml:trace contextRef="#ctx0" brushRef="#br3" timeOffset="220879.8852">19667 5345 0,'0'0'15,"-17"0"-15,34 0 16,54 17-1,-18-17 1,123 0-16,-88 0 16,142-17-16,-142 17 15,88 0-15,-105 17 16,-18-17-16,-18 0 16</inkml:trace>
  <inkml:trace contextRef="#ctx0" brushRef="#br3" timeOffset="221474.9674">25277 5362 0,'0'0'0,"0"18"15,17-18-15,1 18 16,70-1-16,-17-17 15,34 0-15,142 0 16,-106 0-16,124-17 16,-141 17-16,-36-18 15</inkml:trace>
  <inkml:trace contextRef="#ctx0" brushRef="#br0" timeOffset="231057.091">6932 3634 0,'0'-18'31,"18"-17"-15,-1-1-16,36-16 15,0 16-15,35-34 16,-17 34-16,-18 1 0,17 0 16,89-36-1,-88 54-15,87-54 16,-87 53-16,35-17 16,-36 18-1,-52-1-15,-18 36 16,-18-18-1</inkml:trace>
  <inkml:trace contextRef="#ctx0" brushRef="#br0" timeOffset="231335.6547">7814 2822 0,'18'18'16,"-1"-18"-16,1 18 15,53-1-15,17 1 16,-53-1-16,36 1 16,-54 0-16,1-18 15,-1 17-15,-34 36 16,-1-17-16,1-1 0,-36 18 15,35-36 1,-17 19-16,17-19 16</inkml:trace>
  <inkml:trace contextRef="#ctx0" brushRef="#br0" timeOffset="232081.016">8961 2999 0,'0'0'16,"0"-36"-16,0 19 0,0 34 31,0 54-16,17-18-15,1 35 16,-18-53-16,53 36 16,-36-54-16,36 1 15,-35-18-15,35-35 16,-18 17-16,-17-17 16,17-53-1,-35 17-15,0 36 16,0 17-16,0 1 0,0 34 15,0 54 1,18-1-16,-1 54 16,-17-54-1,18-17-15,-18 0 0,18 0 16,-18 0-16,-18 35 16,18-70-16,-35 35 15,17-53-15,-17 17 16,17-34-16,1-1 15,-19 1-15,1-54 16,17 18-16,1 0 0</inkml:trace>
  <inkml:trace contextRef="#ctx0" brushRef="#br0" timeOffset="232453.7312">8961 2681 0,'0'-18'16,"0"1"-16,52-54 15,1 18 1,0 0 0,-35 36-16,17-1 15,-17 1-15,-18 34 16,0 18 0,0-17-1,18 35-15,-18-35 16,17 17-16,1-17 0,-1-1 15,36 18-15,-35-35 16,17 18-16</inkml:trace>
  <inkml:trace contextRef="#ctx0" brushRef="#br0" timeOffset="232824.2157">9790 2452 0,'0'0'0,"-18"0"15,0 0 1,1 17-16,-1-17 15,0 18-15,1 0 0,-19-1 16,19 1-16,-1 0 16,18-1-16,-17 1 15,17 17-15,17-17 16,-17-1-16,18 1 16,17 0-16,-17-1 0,17 1 15,-17 0-15,17-1 16,-17-17-16,-18 18 0,35-18 15</inkml:trace>
  <inkml:trace contextRef="#ctx0" brushRef="#br0" timeOffset="233032.7705">9895 2611 0,'18'0'16,"0"0"-16,17 17 15,36-17 1,-19-17 0,-34 17-16,0 0 15</inkml:trace>
  <inkml:trace contextRef="#ctx0" brushRef="#br0" timeOffset="233315.0212">10019 2452 0,'0'17'16,"0"-34"-16,-18 70 0,18-36 16,0 36-16,0-35 15,0 35-15,18-36 16,0 1-16,-1 0 16,1-1-16,35-17 15,-36 0-15,19 0 16,-19 0-16,1 0 15,-18-17-15</inkml:trace>
  <inkml:trace contextRef="#ctx0" brushRef="#br0" timeOffset="233743.71">10231 2381 0,'0'0'15,"17"18"16,18 0-15,-17-1-16,0 1 0,35-1 16,-18 1-16,0 0 15,1-1 1,-19-17-16,1 18 0,-1 0 16,-17-1-16,0 1 15,0 0 1,-52 17-1,34-18-15,0 1 16,-17 17-16,17-17 16,1-18-16,-1 18 15,18-1-15,0 1 16</inkml:trace>
  <inkml:trace contextRef="#ctx0" brushRef="#br0" timeOffset="234049.5231">10883 2928 0,'0'0'0,"18"18"15,-1-1-15,1 1 16,53 0 0,-36-1-16,36-17 15,-54 0-15,18 0 16</inkml:trace>
  <inkml:trace contextRef="#ctx0" brushRef="#br0" timeOffset="234166.8354">10989 3246 0,'71'35'16,"-142"-70"-16,177 70 0,-71-35 15,0 17-15,-17-17 0,17 0 16</inkml:trace>
  <inkml:trace contextRef="#ctx0" brushRef="#br0" timeOffset="234976.8736">11924 3104 0,'18'-17'16,"-36"34"-16,36-52 0,-18 18 0,-18-1 15,0 18-15,1-18 16,-19 18-16,19 0 0,-54 53 16,54-35-16,-19 35 15,1 35-15,17-35 16,18 17-1,18-34-15,35 17 16,-18-53-16,36 0 16,-18 0-16,-18-18 0,18-53 15,-36 36-15,1-35 16,-18 34-16,0 1 16,0 17-16,-18 1 15,18-1-15,-17 18 16,17 18-16,0 52 15,17-17-15,1 0 0,0 18 16,35 70 0,-18-53-16,0 0 0,-17-17 15,-1 35-15,-17-54 16,-17 19-16,-18-36 16,-71 1-16,53-19 15,-88 1-15,53-18 16,-71-35-1,71 17-15,-54-35 16,90 35-16,-1-17 16,35 35-16,0-18 15</inkml:trace>
  <inkml:trace contextRef="#ctx0" brushRef="#br0" timeOffset="236190.1153">12577 2487 0,'-53'-35'15,"17"35"-15,19 17 0,-36 36 16,18 0-16,17 18 16,18-1-16,-18 1 0,18 105 15,18-105-15,-18-1 16,53 54-16,-18-71 16,53 17-1,-52-34-15,34 17 16,-35-36-16,54 1 15,-72-18-15,18-18 16</inkml:trace>
  <inkml:trace contextRef="#ctx0" brushRef="#br0" timeOffset="237086.2775">13018 2628 0,'0'-17'15,"0"52"1,0 35 0,17-17-16,1 53 15,-18-35-15,17 52 16,1-70-16,17 18 15,-17-36 1,17 18-16,-17-53 16,0 17-16,-1-34 15,1 17-15,-18-35 0,17 17 16,-17-53 0,0 54-16,0-1 0,18 18 31,17 18-31,-17-1 15,0 1-15,52 0 16,-52-1-16,17-17 16,-17 0-16,17 0 0,0 0 15,1-35-15,-19 0 16,1-1-16,-36-69 16,1 69-16,-36-69 15,35 52-15,-17 0 0,-36-36 16,54 54-16,-1 18 15,0-1-15,18 36 32</inkml:trace>
  <inkml:trace contextRef="#ctx0" brushRef="#br0" timeOffset="237897.0651">13882 3034 0,'0'0'0,"0"18"31,0 34-15,0-34-16,0 0 0,17 17 16,-17-17-16,36-1 15,-19-17-15,1 0 16,0-17-16,-1-19 15,1 1-15,-18 17 16,0-17-16,0 18 16,0 34-1,35 54 1,-17-36-16,17 53 16,-17-35-16,17 35 15,-35-52-15,18 17 16,-36-1-1,18-16-15,-35-19 16,-1 1-16,-52-18 16,53-18-16,0 18 0,-36-35 15,36 35-15,0-35 16,35 17-16,0 1 16,0-1-16,35 0 15</inkml:trace>
  <inkml:trace contextRef="#ctx0" brushRef="#br0" timeOffset="238313.7269">14252 2593 0,'0'0'0,"18"0"15,0 0 1,17 0-16,18 0 16,-18 0-16,36-18 15,-36 18-15,-18-17 16</inkml:trace>
  <inkml:trace contextRef="#ctx0" brushRef="#br0" timeOffset="238609.5071">14288 2575 0,'0'0'16,"0"18"-16,0 17 16,0 0-16,0 54 15,17-19-15,-17-17 0,0 18 16,18-18-16,-18 0 0,35 17 16,-35-35-16,18-17 15,-1 0-15,1-1 0,17-17 16,1 0-1,-1 0-15,-18 0 0,36 0 16,-35 0-16,-18 18 16,18-18-16,-18 18 0,17 17 15,-17-18-15</inkml:trace>
  <inkml:trace contextRef="#ctx0" brushRef="#br1" timeOffset="255293.0591">15258 2928 0,'0'-18'0,"0"1"16,0-1 0,-18 1-1,0 17 1,1 0-16,-19-18 16,1 18-16,-18 35 15,18-17-15,0-1 16,17 19-16,-17 34 15,17-34-15,36 52 16,17-35-16,0-36 16,1 1-16,-1-18 15,18 0-15,17-35 16,-34 17-16,17-53 16,-36 36-16,-17 0 15,0 0-15,0-1 0,0 19 16,-17-1-16,-1 0 0,0 1 15,1 17-15,17 17 16,35 19 0,-17-19-16,34 19 15,-34-19-15,35 1 16,-18-18-16,-17 18 16,0-18-1,-36 0 1</inkml:trace>
  <inkml:trace contextRef="#ctx0" brushRef="#br1" timeOffset="255759.2966">15028 2540 0,'0'-18'16,"0"36"-16,-17-36 0,-1 18 16,0 0-16,1 0 15,-1 0 1,36 0 15,-1 0-15,36 0-1,0 0 1,-17 0-16,-1 0 0,0 18 16,0-18-16,18 18 15,-17-18-15,16 17 16,-34-17-16,0 0 0,-1 18 15,-17-36 17,0 1-17,-17 17-15,-1-18 16,18 0-16,-18 18 0</inkml:trace>
  <inkml:trace contextRef="#ctx0" brushRef="#br1" timeOffset="256059.9105">15275 2381 0,'0'18'16,"36"-18"-1,-1 18-15,-18-18 16,19 17-16,-1-17 15,-17 18-15,35 17 16,-18-17-16,-17-1 0,-1 1 16,-17 0-16,0-1 15,-17 1 1,-19-18 0,1 18-16,17-18 0,-17 17 15,17 1 1,36-18-1</inkml:trace>
  <inkml:trace contextRef="#ctx0" brushRef="#br1" timeOffset="256628.2086">15875 2258 0,'0'0'16,"18"0"-1,-36 0 16,0 35-15,1-35-16,-19 35 16,19-17-16,-1 0 0,-17-1 15,35 1 1,0 0 0,0-1-16,18 1 15,-18-1 1,35 19-16,-35-19 15,17-17-15,1 18 0,-18 0 16,18-1-16,-1 1 16,1 0-1,0-18 1</inkml:trace>
  <inkml:trace contextRef="#ctx0" brushRef="#br1" timeOffset="256877.8725">15928 2434 0,'18'0'15,"17"0"-15,-18 0 16,36 0 0,-35-17-16,17 17 15,-17 0-15,-36 0 16</inkml:trace>
  <inkml:trace contextRef="#ctx0" brushRef="#br1" timeOffset="257150.0966">15981 2311 0,'0'35'16,"0"-70"-16,0 88 0,0-18 15,0 0-15,0-17 16,0-1-16,0 1 0,35 35 16,-17-53-1,-1 18-15,-17-1 0,18-17 16,0 0-16,-1 0 0,1 0 16,-18-17-16</inkml:trace>
  <inkml:trace contextRef="#ctx0" brushRef="#br1" timeOffset="257561.8712">16140 2223 0,'0'17'31,"17"1"-31,-17-1 16,36 1-1,-19 0-15,18-18 0,18 17 16,-35 1-16,17-18 15,-35 18-15,18-18 16,-18 17 0,0 1-1,-18 0 1,1-1-16,-19 36 16,19-35-1,-1 17-15,18-17 16,0 17-16,0-17 15</inkml:trace>
  <inkml:trace contextRef="#ctx0" brushRef="#br2" timeOffset="263807.2955">17339 2840 0,'-18'-18'16,"1"1"0,-19-1-16,19 18 15,-54 0-15,36 18 16,-36 52-1,36-35-15,-18 36 16,53-18-16,18 17 16,0-34-16,52 17 15,-35-53-15,1 17 0,-1-17 16,35-17 0,-17-19-16,-53 1 15,18 17-15,-18-17 0,0-35 16,-18 52-16,18-17 15,-17 17-15,17 0 0,-18 1 16,18-1-16,18 36 16,-1-1-1,36 36 1,-35-35-16,35 35 16,-35-18-16,52-17 15,-35-1-15,-17-17 16,0 0-16,-1-17 0,-17-1 15</inkml:trace>
  <inkml:trace contextRef="#ctx0" brushRef="#br2" timeOffset="264324.9564">16969 2469 0,'0'0'15,"0"-17"-15,-18 17 0,36 0 32,35 0-17,-18 0-15,0 0 16,0 0-16,1 0 0,-1 0 16,35 0-16,-34 0 15,-19 0-15,1 0 16,-18-18-16,-18 18 15,-17-17 1</inkml:trace>
  <inkml:trace contextRef="#ctx0" brushRef="#br2" timeOffset="264673.8833">17004 2258 0,'0'0'0,"-18"17"0,1-17 15,-1 18 1,0-18-16,1 18 15,-1-18-15,-17 17 0,0 1 16,35 0-16,-18-1 16,18 1-16,18 0 15,-1-1-15,1-17 16,52 35 0,-34-17-16,-1 0 0,-17-1 15,34 19-15,-34-19 16,17 19-16</inkml:trace>
  <inkml:trace contextRef="#ctx0" brushRef="#br2" timeOffset="265280.4965">17727 2240 0,'-18'0'31,"1"0"-15,-1 18-16,1-1 16,-1-17-16,0 18 15,1 0-15,-1-18 0,18 17 16,-18 1-16,18 0 15,0-1-15,0 1 16,18 0 0,0-1-16,-1-17 0,-17 18 15,36-18-15,-36 17 16,17 1-16,1 0 16</inkml:trace>
  <inkml:trace contextRef="#ctx0" brushRef="#br2" timeOffset="265592.2549">17815 2346 0,'18'0'16,"0"0"-1,-1 0 1,1 0-16,-1 0 15,1 0 1,-36 0 0</inkml:trace>
  <inkml:trace contextRef="#ctx0" brushRef="#br2" timeOffset="265936.4732">17815 2346 0,'0'0'0,"53"-88"0,-53 105 31,-17 19-31,17-19 16,0 1-16,-18 17 15,18 1 1,0-19-16,18-17 0,-1 35 16,18-35-1,-17 0 1,-18-17-1</inkml:trace>
  <inkml:trace contextRef="#ctx0" brushRef="#br2" timeOffset="266470.7112">18027 2223 0,'-18'0'15,"36"0"1,0 17-1,-1 1-15,1-1 16,0-17 0,-1 18-16,1 0 0,-1-18 15,1 17-15,0 1 16,-1 0-16,1-18 16,-18 17-1,0 1 95,-35 0-110,35-1 15,-18 18 1,0-35-16,1 36 0,-1-36 15,1 35 1,-1-17-16,0-1 16,18 1-16,-17 0 15</inkml:trace>
  <inkml:trace contextRef="#ctx0" brushRef="#br0" timeOffset="272181.4748">16457 3193 0,'0'17'16,"-18"19"-1,18-19-15,-35 18 16,18 1-16,-1-1 15</inkml:trace>
  <inkml:trace contextRef="#ctx0" brushRef="#br0" timeOffset="273110.3272">18468 2452 0,'-18'0'16,"1"0"-1,34 0 17,19 0-32,-1-18 15,35 18 1,-52 0-16,35 0 15,-35 0-15,-1 18 0,1-18 16,0 53-16,-18-36 16,0 19-16,-18 34 15,18-17-15,0 53 16,0-35-16,0-1 0,0-17 16,18 53-1,-1-71-15,-17-17 0,0 17 16,-17-35-1,-54-18 1,36 1 0,-36 17-16,36 0 15,-53 35-15</inkml:trace>
  <inkml:trace contextRef="#ctx0" brushRef="#br0" timeOffset="273811.5186">19438 2663 0,'18'0'0,"-1"0"15,19 0-15,-1 0 16,0 0-16,0 0 16,1 0-16,-1 0 0,-17-17 15,35 17-15,-36-18 16</inkml:trace>
  <inkml:trace contextRef="#ctx0" brushRef="#br0" timeOffset="274001.0229">19579 2434 0,'0'18'15,"0"-1"-15,0 19 0,0 52 16,0-35-16,18 53 16,-1-71-16,-17 18 15,36 17 1,-36-34-16,17-19 0</inkml:trace>
  <inkml:trace contextRef="#ctx0" brushRef="#br0" timeOffset="275534.9534">20126 2258 0,'0'-18'0,"18"53"31,-1 1-31,19 87 15,-19-52-15,1-1 16,17 54-16,-35-71 16,18-18-16,-18 0 0,17 1 15,-17-54 1,0-53 0,0 36-1,0 0-15,18-1 0,17 19 16,1 17-16,-1 0 15,0 0-15,18 17 0,0 36 16,-18-17-16,-17 17 16,-18-18-16,0-17 0,-18 17 15,1-18 1,-54 1-16,36-18 16,-1 0-16,-16 0 0,34 0 15,-17 0-15</inkml:trace>
  <inkml:trace contextRef="#ctx0" brushRef="#br0" timeOffset="275913.4892">20779 2840 0,'0'0'16,"0"53"-16,0-36 0,35 1 15,-17 0-15,34-36 16,-34 0-16,17 1 16,1-18-1,-36-18-15,0 35 16,0 0-16,0 54 31,17 34-15,1-17-16,17 71 15,-17-72-15,17 54 16,-17-70-16,-18-19 0,0 1 16,0-1-16,-18 1 15,-17-18-15,-36 0 16,18-18-16,0 1 16,1-1-16,-37-35 15,72 18-15,-19 17 0,36 1 16</inkml:trace>
  <inkml:trace contextRef="#ctx0" brushRef="#br0" timeOffset="276253.4834">21255 2046 0,'0'0'0,"18"0"0,52 0 15,-35 35-15,54 54 16,-37-19-16,-16 1 15,17 17-15,0 106 16,-36-106-16,-17 18 16,-17 53-16,-1-89 15,-35 54-15,18-71 16,-53 17-16</inkml:trace>
  <inkml:trace contextRef="#ctx0" brushRef="#br3" timeOffset="286842.6835">21096 3828 0,'0'-18'46,"-18"18"33,-17-18-64,18 18-15,-54-17 16,18 17-16,0 17 15,0-17-15,0 0 0,-17 0 16,-54 18-16,54-18 16,-1 0-16,1 0 0,-19-18 15,19 18-15,-18-17 0,-106 17 16,88 0-16,-71 17 16,107-17-1,-54 18-15,89-18 16,-53 0-1,70 18-15,1-18 0,-1 0 16,18 17 47,-18 1-48,18 0 1,0 34-1,0-16-15,18 52 16,0-35-16,-18 0 0,35 70 16,-17 1-1,-1-54-15,-17 1 16,18 70-16,-18-70 16,18 52-16,-18-70 15,17 53-15,-17-71 16,18 36-16,-18-36 15,0-18-15,0 1 16,0 0-16,0-1 0,0 1 16,0 0-1,0-1 1,0 1-16,17-18 16,-17 18-1,18-18-15,0 17 0,-1-17 16,1 0-16,0 0 15,17 0-15,-17 0 16,34 18-16,-16-18 16,52-18-16,-35 18 15,70 0-15,-70 0 16,88 0 0,-88 0-16,88 0 15,-52 0-15,-1 0 16,0 0-16,0 0 0,89-17 15,-107 17-15,89 0 16,-89-18-16,89 18 16,-88-18-16,-1 18 15,1-17-15,-18 17 0,53-18 16,-71 18-16,18 0 16,-36 0-16,1 0 15,0 0 1,-18-18 31,0 1-32,17-19 1,-17 19-16,0-1 0,0-52 16,-17 34-1,17-17-15,0 1 0,-18-1 16,-17-106-16,35 88 15,-18-17-15,0 0 16,1-36-16,-1 72 16,1-37-16,17 54 0,-18 0 15,18 0-15,-18-18 16,1 17-16,-19-17 16,19 18-16,-19 17 15,19 1-15,-1-18 0,1 17 16,-1 0-16,-35 1 15,35 17-15,1 0 16,-19 0-16,1 17 0,-35 19 16</inkml:trace>
  <inkml:trace contextRef="#ctx0" brushRef="#br3" timeOffset="289255.2624">7990 11165 0,'0'0'0,"18"0"0</inkml:trace>
  <inkml:trace contextRef="#ctx0" brushRef="#br3" timeOffset="290291.1455">7990 11165 0,'36'-35'15,"-72"70"-15,72-87 32,-54 52-17,0-36 1,1 36-16,-36-17 16,18 17-16,-54-18 15,36 18-15,-88 18 16,71-18-16,-1 17 15,-87 1 1,-1 17 0,88-17-16,-17-18 0,-71 35 15,71-35-15,-71 35 16,71-17-16,18 0 0,17-1 16,-53 19-1,71-19-15,-18 36 16,35-35-16,0 17 15,1-17-15,17-1 0,17 1 16,1 0 0,-18-1-16,35 18 15,-35-17-15,18 35 16,-18-35-16,0 17 16,18 18-16,-18-18 15,0 53-15,17-35 16,1 53-1,-18-53-15,17 18 0,-17-1 16,18-17-16,0 18 0,-18 52 16,0-70-16,0 0 15,-18 0-15,18-18 0,0 36 16,0-54-16,0 1 31,18-18-31,-1 0 0,1-18 16,0 18-16,35-17 0,52-19 15,-34 19-15,105-1 16,-87 18-16,87 0 16,-70 18-1,-18-1-15,18-17 0,123 36 16,-123-19-16,123 1 16,-123-18-16,88 18 15,-106-18-15,53 0 16,-70 0-1,52-18-15,-52 0 16,17-17-16,-53 0 16,1 17-16,-19-35 15,-17 36-15,0-1 16,-17 0-16,-1 1 16,0 17-16,18-18 0,-17 0 15,-1-17-15,1 17 16,17-17-16,0 18 0,0-19 15,-18-17-15,18 18 0,0-88 16,0 52-16,0-70 16,0 70-1,-18-87-15,18 87 16,0-70-16,0 88 16,0 18-16,18-1 15,-18 1-15,0 18 0,18-19 16,-18 19-16,0-1 15,0 0 1,0 1-16,-18 17 16,-35-36-16,18 19 15,-89-36 1,54 35-16,-36 18 0,-88-17 16,88 34-16,-88 36 15,88-18-15,0-17 16</inkml:trace>
  <inkml:trace contextRef="#ctx0" brushRef="#br3" timeOffset="292068.8204">6862 11148 0,'0'17'31,"17"-17"-15,-34 0 93,-1 0-78,18-17-15,-18 17-16,18-18 16,-17 1-1,17-1-15,-18 18 0,18-18 16,-18 1-16,1 17 16,17-18-16,-18 18 15,0-18-15,1 1 16,17-1-16,-18 0 15,1 1-15,17-1 0,-36 0 16,36 1-16,-17-18 16,-1 17-16,18 0 15,-18-17-15,1 17 16,17 1-16,-18-1 0,0 0 16,-17-34-16,17 16 15,-34-17-15,34 18 16,-53-53-16,54 35 15,-54-35 1,54 52-16,-19 1 16,19 0-16,-1-18 0,-17-18 15,17 19-15,0-37 16,1 19-16,-18-71 16,35 70-16,-36-88 15,19 71-15,-1-53 16,0 71-16,1-1 15,-1 36-15,18-1 16,-18 19-16,18-1 16,0 0-1,0 1 17,0 34-1,0 19-16,0-19-15,0 36 16</inkml:trace>
  <inkml:trace contextRef="#ctx0" brushRef="#br3" timeOffset="293859.7859">6085 7814 0,'-52'-35'0,"16"17"15,-17 0 1,18 18-16,-36 0 0,19 0 0,-90 18 15,72 0-15,-54 17 16,72 0-16,-54 71 16,53-35-16,-18 87 15,36-69 1,17 87-16,18-70 16,36-18-16,-1 0 0,71 71 15,-36-88-15,107 52 16,-89-70-16,123 18 15,-105-54-15,88-17 16,-88-17 0,71-72-16,-89 36 15,-18-17-15,1-1 0,17-87 16,-88 69 0,0 19-16,-35-89 15,0 71-15,-89-53 16,36 53-16,-18 17 15,0 18-15,0 0 0,-88-17 16,106 52-16,0 0 16,70 1-16,54 17 15</inkml:trace>
  <inkml:trace contextRef="#ctx0" brushRef="#br3" timeOffset="294632.8562">6579 7620 0,'0'0'15,"0"-35"-15,18 17 0,0 0 16,52-34-16,-17 16 16,0 1-16,70-18 15,-34 18-15,-1 0 16,18-1-16,17 1 0,142-53 16,-124 52-16,176-16 15,-140 16-15,158 1 16,-159 17-16,177 1 15,-177-1 1,160 18-16,-160 18 16,-17-18-16,17 17 0,-17 1 15,158 35-15,-176-18 16,159 36-16,-141-36 16,123 36-1,-158-36-15,-1 0 16,1 18-16,-36-18 0,106 54 15,-106-54-15,71 53 16,-89-53-16,-17 1 16,18-1-16,-18-18 0,35 19 15,-35-19-15,0 1 16,-18-18-16,-35 18 16</inkml:trace>
  <inkml:trace contextRef="#ctx0" brushRef="#br3" timeOffset="294983.7884">12577 7408 0,'35'36'15,"-18"-19"-15,72 19 16,-36-19-16,52 36 16,-52-18-16,-17-17 15,-1 17-15,-17 1 0,-1-19 16,1 36-1,-36-18-15,-35 18 16,0-35-16,18 0 0,-36 17 16,36-35-16,18 18 15,-1-18-15</inkml:trace>
  <inkml:trace contextRef="#ctx0" brushRef="#br3" timeOffset="295702.5359">13441 7796 0,'0'0'16,"-88"0"-16,35 0 0,0 18 16,0 0-16,0-1 0,-53 36 15,53-35-15,-53 88 16,53-53-16,18 35 15,0-18-15,0 36 16,17-18-16,36 124 16,17-106-16,35 0 15,89 88-15,-71-124 0,142 36 16,-89-71-16,-18 1 16,1-19-16,-1-17 15,142-17-15,-142-1 16,1-17-16,-18-18 15,-1 0-15,54-71 16,-106 54-16,-35-71 16,-18 53-16,-71-89 15,18 89-15,0 0 0,-88-106 16,53 106-16,0-1 16,-106-34-16,106 88 15,-89-18-15,107 53 16,-36 35-1,71-17-15,17 52 16,18-34-16</inkml:trace>
  <inkml:trace contextRef="#ctx0" brushRef="#br3" timeOffset="296513.499">14376 11906 0,'17'18'0,"-34"-36"0,34 54 15,1-36-15,-18-18 47,-18-53-31,1 36-16,-19-71 15,19 18-15,-54-88 16,36 70-16,-71-123 16,53 105-16,-70-158 15,52 141-15,1 17 16,17 1-16,17 35 0,-34-71 16,52 106-16,-17-53 15,17 71 1,18-36-16,0 36 15,0 17-15,0-17 0,18 17 16,0-17 0,-18 17-16,17 1 0,1 17 15,-18 17 1,18 1-16,-1 17 16</inkml:trace>
  <inkml:trace contextRef="#ctx0" brushRef="#br3" timeOffset="296785.696">13441 9895 0,'0'0'16,"-18"-35"-16,1 18 0,-1-19 16,18 1-16,0 0 15,0-36-15,18 18 16,34-53-16,-16 53 15,-19 18-15,19 0 0,-1 17 16,-17 1-16,-1 17 0,19 0 16,-19 17-16,18 1 0,18 35 15,-17-18 1,34 18-16,-52-18 16,52 1-16,-34-19 15,17 1-15</inkml:trace>
  <inkml:trace contextRef="#ctx0" brushRef="#br3" timeOffset="297657.1466">13705 7867 0,'-35'0'0,"70"0"0,-87 0 16,69-35-1,1-1-15,70-52 16,-17 35-16,87-70 16,-70 52-1,107-70-15,-72 88 16,106-53-16,-123 71 15,18 0-15,-1 17 0,-17 1 16,17-1-16,1 18 0,-1 0 16,142 35-1,-142-35-15,142 53 16,-142-35-16,177 35 16,-159-36-16,18 19 0,159-1 15,-160 0-15,142 36 16,-159-36-16,124 53 15,-142-53 1,107 89-16,-142-71 16,0 0-16,18 35 15,-53-70-15,-35-1 0,-18 1 16,-18-18-16,-17 0 16,-1 0-16,1-18 15,-36-35-15</inkml:trace>
  <inkml:trace contextRef="#ctx0" brushRef="#br3" timeOffset="297940.9016">18256 7391 0,'53'17'15,"-35"1"1,70 35-16,-35-18 16,53 53-16,-53-52 15,35 17-15,-35-18 16,-18 35 0,-17-52-16,-54 17 15,19 1-15,-18-19 0,-107 36 16,54-18-1,35-17 1</inkml:trace>
  <inkml:trace contextRef="#ctx0" brushRef="#br3" timeOffset="298658.2648">19156 7990 0,'-71'-35'16,"142"70"-16,-195-87 0,71 34 0,1 18 0,-19-18 16,18 18-16,0 0 15,-53 53-15,53 0 16,-35 71-16,71-36 15,-1 106-15,36-88 16,87 123 0,-16-123-16,105 70 15,-89-105-15,142 52 16,-123-88-16,123-17 16,-141-36-16,105-34 15,-122-1-15,52-106 16,-88 88-16,-18-105 15,-35 88-15,-88-89 16,35 71-16,-106-52 16,53 87-16,-123 1 15,105 52-15,-87 0 16,122 18 0,19 18-16,-1 0 0,36-1 15,35 19-15</inkml:trace>
  <inkml:trace contextRef="#ctx0" brushRef="#br3" timeOffset="299349.1142">18415 7743 0,'0'0'15,"0"18"-15,0-53 32,35-18-17,-17 18-15,35-89 16,-18 54-1,18-1-15,53-158 16,-36 88-16,89-159 16,-71 141-16,89-141 15,-107 159-15,71-106 16,-88 141-16,0-52 16,-53 87-16,18 36 15,-18-1-15,-18 1 0,18 18 16,-17-1-16,-1 0 15,0 18-15,18 18 32,-17 0-32</inkml:trace>
  <inkml:trace contextRef="#ctx0" brushRef="#br3" timeOffset="299620.8363">18979 5609 0,'-17'-17'16,"34"34"-16,-17-70 0,53 0 16,-17 0-16,87-35 15,-52 53-15,52-36 16,-52 36-16,-18 17 16,17 18-1,-35 36 1,-17 34-16,0 36 15,17 0 1,-17-53-16,17 35 16,0-53-16,0 36 15,1-36-15,-19 0 16,1-17-16</inkml:trace>
  <inkml:trace contextRef="#ctx0" brushRef="#br3" timeOffset="302545.8863">21043 11307 0,'18'-18'16,"-18"0"-16,17 1 0,-17-19 16,0 19-16,-17-19 15,-18 1-15,-36 0 16,0 17-16,-87 1 16,70 17-16,-142 53 15,89-1-15,-106 54 16,124-35-16,-71 105 15,123-70 1,-17 88-16,88-106 16,35 124-16,18-124 15,106 71-15,-53-89 16,141 36-16,-89-70 16,125-1-1,-125-18-15,125-34 16,-160-18-16,124-54 15,-159 19-15,0 17 16,-35-18-16,0 1 0,-18-1 16,-35 1-16,-17-89 15,-18 53-15,-89-70 16,54 87-16,-19 19 0,-16-1 16,-90-17-16,107 71 15,-70-1-15,69 0 16,36 18-16</inkml:trace>
  <inkml:trace contextRef="#ctx0" brushRef="#br3" timeOffset="303525.069">15363 11271 0,'0'0'15,"36"-35"-15,-36 17 0,17-35 16,-17 18-16,-17-18 16,17 18-16,-53-18 15,0 35 1,0-17-16,-18 17 0,-17 18 15,0-17-15,-18 17 0,-105 0 16,105 0-16,-141 53 16,123-18-16,1 0 15,-1 18-15,19 18 0,-19-1 16,36 19-16,0-1 0,-36 106 16,107-106-16,17 0 15,17 0-15,18 18 0,89 88 16,-18-88-16,123 70 15,-105-87-15,17-19 16,17-17-16,1 0 16,18-35-16,-1-1 0,0 1 15,1-18-15,-1-18 0,1-17 16,-1 0-16,-17-18 0,105-71 16,-176 54-1,54-71-15,-107 70 16,0-88-16,-35 71 15,-18 0-15,-34-141 16,-1 105-16,-88-123 16,70 159-16,-141-53 15,89 106-15,17-1 16,0 19-16,18-1 0,-53 18 16,106 18-16,-1-1 15</inkml:trace>
  <inkml:trace contextRef="#ctx0" brushRef="#br3" timeOffset="307973.9194">27287 11077 0,'18'0'16,"-18"-17"-16,18 17 0,-1 0 16,1 0-1,-36 0 32,-17-18-31,17 18-16,-17 0 15,0 0-15,0 0 0,-18 0 16,-18 0-16,1-18 16,-125 18-16,90 0 15,-19 0-15,1 0 0,-18 0 16,17 0-16,-123 36 15,124-19-15,-89 36 16,124-35-16,-53 35 16,105-36-16,-16 1 15,34-18 79,36 0-78,-18 18-1,17-1 1,-17 1-16,18 0 0,-18 34 16,0 54-1,0-35-15,-18 88 16,18-54-16,0-16 15,0 105-15,0-106 16,0 0-16,0 53 16,0-70-16,0 17 15,0-53-15,0 0 16,18-17-16,-1 0 0,19-18 16,-1 0-1,18 0-15,70-36 16,-52 36-16,17 0 0,141 0 15,-105 0-15,141 18 16,-107-18-16,160 0 16,-159 0-16,140-18 15,-158 1 1,89-18-16,-142 35 16,53-18-16,-106 18 15,18 0-15,-35 0 16,0 0-16,-18-18 31,0-17-15,0 17-16,-18-70 15,0 35-15,-17-17 16,17-1-16,-17-17 0,0-18 0,-36-123 16,18 105-16,-17-105 15,35 141 1,-36-18-16,-17 53 15,35 35-15,-18 36 16,36 0-16,0 35 16,17-18-16</inkml:trace>
  <inkml:trace contextRef="#ctx0" brushRef="#br3" timeOffset="308869.3992">26194 10936 0,'-18'0'16,"36"0"-1,17 0 1,18 0-16,53-53 15,-18 0-15,88-53 16,-52 36-16,-18-1 16,35-17-16,123-88 15,-123 88-15,18-1 16,-18 1-16,-17 0 0,17 17 16,-35-17-16,0 35 0,-18-17 15,18-18-15,-89 35 16,19 0-1,-36 17-15,0 19 16,0-18-16,-18 17 0,18 0 0,-18 18 16,1 0-16,-1 0 15,0 18-15,1 0 16</inkml:trace>
  <inkml:trace contextRef="#ctx0" brushRef="#br3" timeOffset="309058.9032">28099 9490 0,'0'0'16,"17"17"0,36 19-1,-17-19-15,-19 1 16,19 35-16,-36-18 16,17 18-16,-34-35 15,-1 17 1,0-17-16,1-18 0,-1-18 15</inkml:trace>
  <inkml:trace contextRef="#ctx0" brushRef="#br3" timeOffset="310119.7246">28487 7849 0,'0'0'0,"35"-17"0,0-1 15,-17 18-15,0 0 16,-18-18 0,0 1 15,-18-1-16,0 18-15,1-18 16,-1 1-16,-35-1 16,18 1-16,-53-1 15,52 18-15,-34 0 16,17 18-16,0-18 0,-53 17 16,36 1-16,-36-1 15,53-17-15,-18 18 16,18 0-16,1-1 0,-54 19 15,53-1-15,-53 36 16,71-36-16,-18 53 16,17-35-1,-16 53-15,34-53 16,-17 52 0,35-52-16,-18 18 0,18-18 0,0 17 15,0 54-15,18-71 16,-1 88-1,19-88-15,16 53 16,1-53-16,53 35 16,-53-53-16,88 36 15,-53-36-15,89 18 16,-71-36-16,-18-17 16,124 18-16,-107-18 15,72-18-15,-89 1 16,53-36-16,-88 35 15,35-52-15,-35 34 16,18-34 0,-36 17-16,18-53 15,-36 36-15,1-1 0,0 0 16,-18-17-16,0 0 0,-18-18 16,-52-53-16,17 89 15,-88-54 1,70 54-16,-88-18 15,71 52-15,-53-16 16,70 34-16,18 0 16,18 18-16,0-17 0,0 17 15,17 17-15,36 1 16</inkml:trace>
  <inkml:trace contextRef="#ctx0" brushRef="#br3" timeOffset="311094.5092">27711 9208 0,'0'0'16,"17"0"-16,-34 35 31,-1 18-15,0-18-16,1 0 0,-54 53 15,36-52-15,-53 52 16,35-35 0,-71 35-16,54-53 15,-71 36-15,70-53 16,-88 34-16,71-16 16,0-19-16,-18 1 15,18 0-15,0-1 0,0 1 16,-1 0-16,-87-1 15,105 1-15,-105-1 16,88 1-16,-124 0 16,106-18-16,-123 17 15,106-17-15,-19 0 16,19 18-16,-18-18 0,17 18 16,-123-18-16,106 0 15,-106 17-15,124-34 16,-124-1-1,141 0-15,-88-35 16,88 36-16,-52-54 16,69 54-16,-52-54 15,88 36-15,-17 17 0,35 1 16,-36-36-16,36 53 16,-1-36-1,36 19-15,18-1 31,17 18-31,18 18 16,-35-1-16,17 1 16</inkml:trace>
  <inkml:trace contextRef="#ctx0" brushRef="#br3" timeOffset="311382.7758">22384 10089 0,'0'-17'0,"0"-1"16,17-35-16,-17 18 15,36-53-15,-36 35 16,17 18-16,-17-18 16,18-36-16,0 54 15,-1 18-15,1-1 0,-18 0 16,35 18-16,0 18 15,1 0-15,70 52 16,-54-52-16,72 35 16,-71-36-16,35-17 15,-70 0-15,17 0 16,-35-35-16,-18 17 16</inkml:trace>
  <inkml:trace contextRef="#ctx0" brushRef="#br3" timeOffset="312172.5586">22278 7867 0,'0'-53'15,"0"106"-15,0-124 0,0 18 16,0 36 0,-35-18-16,17 17 15,-17 0-15,-36 1 16,18 17-16,-88 35 15,71-17-15,-107 34 16,89-16-16,-18-1 16,18 18-16,-18 0 0,-70 53 15,105-36-15,-35 89 16,53-88-16,36 87 16,17-69-16,53 69 15,0-70-15,52 89 16,-34-107-16,17 1 15,0 0-15,1-1 16,140 18-16,-123-52 16,141-19-16,-124-17 15,106-53 1,-123 18-16,88-53 16,-105 53-16,34-89 15,-70 71-15,-18 0 16,-17-17-16,-1-1 0,-17 1 15,-35-72-15,18 72 0,-107-89 16,54 71 0,-107-71-16,89 106 15,-106-53-15,88 71 16,-70-18-16,88 53 16,-54 0-16,89 18 15,18 17-15,35-17 16</inkml:trace>
  <inkml:trace contextRef="#ctx0" brushRef="#br3" timeOffset="312850.8602">21784 7708 0,'0'0'0,"18"0"0,-36 0 31,0-17-15,1-1-16,-36-35 16,18 18-16,-54-71 15,-34-18 1,52 36-16,-17 0 0,18-18 15,-124-158-15,88 140 16,-106-158-16,124 158 16,-71-52-16,106 123 15,0 0-15,18 18 16,0 0-16,-18-18 16,18 17-16,35 19 15,-18-1-15,18 1 0,0-1 16,0 0-1,18 18 1,-1 0-16,1 36 16,-18-19-16,17 18 15</inkml:trace>
  <inkml:trace contextRef="#ctx0" brushRef="#br3" timeOffset="313167.7051">20320 6332 0,'-18'0'16,"36"0"-16,-53-17 16,17-36-1,0 18 1,1-54-16,-1 36 16,18 1-16,-17-1 0,17 17 15,0-70-15,0 54 16,0 16-16,17-34 15,-17 34-15,35 1 16,-35 18-16,18 17 16,17 0-16,-17 0 0,35 17 15,-18 1-15,36 17 0,52 18 16,-52-18-16,52 1 16,-52-19-16,-18 1 15,0-1-15,-18 19 16,-17-19-16</inkml:trace>
  <inkml:trace contextRef="#ctx0" brushRef="#br3" timeOffset="322538.7803">5556 12577 0,'0'17'47,"0"36"-32,0-18-15,-17 36 16,17-36-16,17 36 16,-17-36-16,36 18 15,-1-18-15,0-17 16,0 0-16,89 17 15,-71-18-15,35 1 0,-17-18 16,17 18-16,0-1 0,106 1 16,-88-18-16,105 35 15,-87-35-15,123 18 16,-124-18-16,142 18 16,-124-18-16,159 0 15,-124-18 1,-17 0-16,0 18 0,17-17 15,159-19-15,-176 36 16,194-17-16,-194 17 16,140 0-1,-140 0-15,141 17 16,-159-17-16,124 18 16,-142-18-16,-17 18 15,18-18-15,-36 17 0,18 1 0,70 17 16,-106-17-16,72 17 15,-89-17 1,52 35-16,-52-36 16,-17 1-16,34 17 15,-35 18 1,18 0-16,-35-18 16,0-17-1,-1-18 1,18-35-16,-17-1 15,0 1-15,-1-18 16,1 18-16,0 0 16,-1 17-1,36-17-15,-35 17 16,0 18-16,34-18 16,-16 18-16,52-17 15,-53 17-15,18 0 16,-18-18-16,18 18 0,53 0 15,-35 0-15,35-17 16,-36 17-16,-17 0 16,18 17-16,-1-17 0,-17 0 15,35 0-15,-17 18 0,70-18 16,-71 0-16,107 0 16,-107 0-16,107 0 15,-89 0 1,88 0-16,-87 17 15,-1-17-15,0 0 0,18 18 16,-18-18-16,0 18 16,0-18-16,1 0 0,69 17 15,-70 1-15,54-18 16,-72 0-16,89 0 16,-89-18-16,1 18 15,88-35 1,-36 17-16,-70 1 15,0-1-15,18 18 16,-36-17 0,-17 17-16,-18-18 0,0 0 15,0-17 1,0 17-16,0-17 0,-36-18 16,19 36-16,-19-1 15,1 18-15,17 18 16</inkml:trace>
  <inkml:trace contextRef="#ctx0" brushRef="#br3" timeOffset="323573.2895">20690 13000 0,'-17'0'0,"17"18"16,0-1-1,17 18-15,-17-17 0,18 17 16,-18 1-16,18 52 16,-1-71-16,1 54 15,-18-36-15,35 1 16,-35-19-16,0 1 15</inkml:trace>
  <inkml:trace contextRef="#ctx0" brushRef="#br3" timeOffset="323817.4387">20461 13194 0,'0'0'15,"0"-18"-15,18 18 16,-1-17-16,1-1 0,35-17 16,-18 17-16,1 0 15,-19 1-15,1 17 16,-1 0-16,1 0 16,17 0-16,-17 0 15,0 17-15,17-17 0,-17 0 16,-1 18-16,18-18 0,-17 35 15,0-35-15</inkml:trace>
  <inkml:trace contextRef="#ctx0" brushRef="#br3" timeOffset="326760.1793">21731 7479 0,'35'-18'0,"-17"18"15,-18-17 1,-18-1-1,1 18 1,-1-18-16,-17 1 0,-18 17 0,-53-36 16,53 19-1,-106-18-15,71-1 16,-123 1-16,87 17 16,-158 18-16,141 0 15,-194 18 1,176 17-16,-176 36 15,194-36-15,-142 53 16,160-35-16,17 0 16,0 0-16,36-18 0,-71 71 15,70-53-15,-35 71 16,53-54-16,0 1 16,0-1-16,18-17 0,0 88 15,17-70-15,18 70 16,0-71-16,18 89 15,0-88 1,17 70-16,-18-71 16,54 54-16,-18-71 15,17 17-15,1-17 0,0-17 16,17 16-16,265 54 16,-54-35-1,37-1 1,34-17-16,18-35 15,-194 0-15,0-18 16,177-18 0,-1-17-16,-211 17 0,-1 0 15,283-87 1,-194 16 0,-123 36-16,70-88 15,-124 53-15,54-159 16,-89 88-16,-17 1 0,-1-195 15,-52 177-15,-35 17 16,-19 0-16,-34 18 16,-18 17-16,-177-52 15,142 123-15,17 18 0,-141 17 16,159 36-16,18 0 16</inkml:trace>
  <inkml:trace contextRef="#ctx0" brushRef="#br3" timeOffset="328004.3775">24871 12735 0,'0'18'31,"17"0"-31,1-1 15,0 36-15,-1-18 16,1 1-16,35 17 16,0-18-16,-18 0 15,36-17-15,-1 17 0,107-17 16,-72-1-16,125-34 16,-107 17-16,159-36 15,-140 19-15,157-36 16,-157 53-16,122-18 15,-176 18 1,-17 18-16,-1 17 0,-34 0 16,-1 1-16,18 52 15,-53-53-15,0 53 16,0-35-16,0-35 16,-18 17-16,-17 0 0,35-52 31,18-54-16,17 36-15,35-36 16,-34 36-16,34 0 16,-17 17-16,35 1 15,-17-1 1,52 36-16,-52-1 16,105 1-16,-87 0 15,-1-1-15,106-17 16,0 0-1,-124-17-15,1-1 0,52-35 16,-34-18 0,-72-87-1,-17 87-15,-53-88 16,0 71-16,-17 0 0</inkml:trace>
  <inkml:trace contextRef="#ctx0" brushRef="#br0" timeOffset="337470.8441">18821 14411 0,'0'18'16,"17"70"0,1-18-16,0 54 15,-18-36-15,17 53 16,-17-70-16,18 70 15,-18-106-15,18 53 16,-18-70-16,0 0 16,17-1-16,1-17 0</inkml:trace>
  <inkml:trace contextRef="#ctx0" brushRef="#br0" timeOffset="337680.9019">19209 14499 0,'0'0'15,"17"159"-15,1-53 16,-18 70-16,18-88 16,-18 1-16,35 52 15,-35-88-15,18 17 16,-1-52-16,-17-1 15</inkml:trace>
  <inkml:trace contextRef="#ctx0" brushRef="#br0" timeOffset="337826.2875">18997 15046 0,'0'0'0,"35"0"0,-17 0 15,35 18-15,-18-18 16,-17 0-16</inkml:trace>
  <inkml:trace contextRef="#ctx0" brushRef="#br0" timeOffset="338110.0449">19385 15275 0,'0'0'0,"35"18"0,1-18 0,-1-18 16,-17 1 0,-1 17-16,1-18 0,-18-35 15,0 35-15,0 1 16,-18-1-16,1 1 0,-19-1 16,19 18-1,-19 18-15,19-1 0,17 1 16,-18 17-16,18 0 15,35 36-15,-17-53 16,35 17-16,0-18 16,-18-17-16,18 0 15,0-17-15,0-1 16</inkml:trace>
  <inkml:trace contextRef="#ctx0" brushRef="#br0" timeOffset="338581.6912">21149 14975 0,'-53'0'15,"106"0"-15,-124 18 0,54 0 16,-18 17-16,17-17 0,18 17 0,-18 0 16,18-17-16,18 35 15,17-36-15,36 19 16,-36-19-16,0 1 0,-17 0 16,0-1-16,-1 1 0,-17-1 15,-17-17 1,-36 18-16,35-18 15,-53 0-15,36 0 16,18 0-16,-1 0 0</inkml:trace>
  <inkml:trace contextRef="#ctx0" brushRef="#br0" timeOffset="339027.8766">21502 15117 0,'-35'0'15,"-1"0"1,1 17-16,17 1 16,-17 17-16,17 0 0,1-17 0,17 17 15,0-17-15,0 0 0,35-1 16,0 1-16,36-36 16,-36 1-1,36-19-15,-54 1 16,19-18-16,-19 35 15,-17-34-15,-17 34 16,-1 18 0,0 18-1,18-1-15,0 18 16,18-17-16,17 0 16,-35-1-16,53-17 15,-35 0-15,-1 0 16,1 0-1,-18-17-15,0 34 32,0 1-17,18 0-15,-18-1 0,17 1 16,19 0-16,-19-18 0,1 17 16,17-17-16,1 0 15,-36-17-15</inkml:trace>
  <inkml:trace contextRef="#ctx0" brushRef="#br0" timeOffset="339082.5228">21890 15205 0,'-18'-36'0,"-35"-16"16,124 140-16,-142-194 0</inkml:trace>
  <inkml:trace contextRef="#ctx0" brushRef="#br0" timeOffset="339439.9724">22013 15187 0,'0'0'0,"-35"0"0,17 0 16,1 18-16,-1-18 0,18 17 15,0 1-15,35 0 16,-17-18 0,35 0-16,-18-18 15,18-17-15,-35 17 16,17-52-16,-17 34 15,-1 1-15,-17 0 0,0-18 16,-17-35-16,17 35 16,-36-18-1,19 53-15,-18 18 16,17 36-16,18 52 16,0-35-16,18 88 15,-1-88-15,36 70 16,-18-87-16,36 34 15,-36-52-15</inkml:trace>
  <inkml:trace contextRef="#ctx0" brushRef="#br0" timeOffset="339550.7665">22384 15363 0,'-71'53'16,"142"-106"-16,-142 142 0,54-89 15</inkml:trace>
  <inkml:trace contextRef="#ctx0" brushRef="#br0" timeOffset="339907.3998">23601 14446 0,'0'18'0,"35"0"16,-17-1-1,-1-17-15</inkml:trace>
  <inkml:trace contextRef="#ctx0" brushRef="#br0" timeOffset="340001.0045">23707 14446 0,'0'0'0,"17"36"16,1-19-16</inkml:trace>
  <inkml:trace contextRef="#ctx0" brushRef="#br0" timeOffset="340206.6866">23971 14605 0,'36'-18'16,"-1"18"-16,71-17 15,-36 17 1,1-18-16,35 18 15,-1-18-15,-52 1 16</inkml:trace>
  <inkml:trace contextRef="#ctx0" brushRef="#br0" timeOffset="340329.5123">24306 14746 0,'0'0'16,"18"106"-16,0-53 0,35 53 15,-36-71-15,19 0 16,16 1-16</inkml:trace>
  <inkml:trace contextRef="#ctx0" brushRef="#br0" timeOffset="340613.2959">24606 15064 0,'53'0'16,"-106"0"-16,141-18 0,-70 0 0,35 1 15,-35 17-15,-18-36 16,-18 19 0,-17-1-16,-1 18 15,-16 0-15,34 18 16,0 17-1,18-17-15,0 35 16,36-36-16,-19 1 16,18 0-16,18-1 0,36 1 15,-54-18-15,0 0 16</inkml:trace>
  <inkml:trace contextRef="#ctx0" brushRef="#br0" timeOffset="340979.7406">25065 15011 0,'-18'17'15,"18"1"-15,-17 0 16,17 17-16,0-17 16,0 17-16,0-18 15,17 1-15,1-18 16,0 0-16,-1-18 15,1-34 1,-18 16-16,0 1 16,17 0-16,-17-1 0,0-52 15,-17 35-15,-1-35 16,-17 53-16,17 0 16,1 35-16,17 17 15,0 1-15,0 17 0,17 53 16,1-35-16,0-17 15,-1 16-15,18-16 0,18 17 16,-17-18-16,17 0 16,-18-35-16,-18 0 15</inkml:trace>
  <inkml:trace contextRef="#ctx0" brushRef="#br0" timeOffset="341301.5968">25347 15064 0,'0'0'31,"0"35"-31,0-17 0,0-1 16,18 18-16,-1-35 16,36 18-16,-35-18 15,0-18-15,17-34 16,-18 34-16,1-53 16,-18 54-16,0-19 15,0 1-15,0-18 0,0 18 16,-18-18-16,1 0 0,-18-35 15,17 53-15,0 17 16,1 18-16,-1 0 0,0 71 16,18-36-16,0 88 15,18-70 1,35 53-16,-35-71 16,34 36-16,-16-36 15,-1 18-15,-17-53 16,17 18-1</inkml:trace>
  <inkml:trace contextRef="#ctx0" brushRef="#br0" timeOffset="341680.4366">25718 15099 0,'0'0'0,"0"18"0,0-1 16,0 1-16,0-1 0,17 1 15,1 0-15,17-18 16,-17 17-16,-1-17 16,-17 18-16,18 0 15,-18 35-15,18-18 16,-18 53-16,0-53 16,0 1-16,0-1 0,0 18 15,0-18-15,-36 0 16,19-17-1,-54 0-15,54-18 16,-19 0-16,1-18 0,0 0 16,17-17-16,0-53 15,36 53-15,53-71 16,-18 53-16,88-18 16,-71 36-16,54-18 15,-71 35-15,-18 18 16,-18 0-16</inkml:trace>
  <inkml:trace contextRef="#ctx0" brushRef="#br0" timeOffset="357260.4644">27146 14658 0,'18'35'0,"-18"0"16,18 18-16,-18 0 0,35 71 15,-18-71 1,1 35-16,-18-53 16,0 0-16,-18-52 15,-17-71 1,18 35-1,-1-71-15,0 71 16,18-17-16,36-71 16,-19 70-16,36-35 15,-18 89-15,54-19 16,-54 36-16,18 53 16,-36-17-16,-34 52 15,17-53-15,-53 53 16,18-53-16,-1 1 15,19-1-15,-1-17 0,-17 35 16,17-18-16,18 18 16,18-18-16,-1-17 15,1 17-15,0-17 16,17-1-16,0 1 0,0-18 16</inkml:trace>
  <inkml:trace contextRef="#ctx0" brushRef="#br0" timeOffset="357485.061">27570 15011 0,'-18'35'0,"36"-70"0,-36 88 15,18-18 1,18-17-16,-1-18 0,19 17 16,-19-17-16,18 0 15,-17 0-15,0 0 0,-1-35 16,-17 17-16,-17-17 15,-1 17-15,-17 1 16,17-1-16,-17 0 16,17 18-1</inkml:trace>
  <inkml:trace contextRef="#ctx0" brushRef="#br0" timeOffset="357812.9336">27922 14940 0,'-35'0'16,"17"0"-16,-17 18 15,0 17-15,17-17 16,18 17 0,0-17-16,18-1 0,17 1 15,0-18-15,1 0 16,-19 0-16,19 0 0,-1 0 15,-17 0-15,-1-35 16,1 35-16,-18-36 16,0 19-1,-18-19-15,18 19 16,-17-1-16,-1 1 16,0 17-16,1 0 15,-1 0-15,18 17 16</inkml:trace>
  <inkml:trace contextRef="#ctx0" brushRef="#br0" timeOffset="358118.0463">28152 14940 0,'-18'-17'16,"36"34"-16,-54-34 0,36 34 0,0 1 15,18-1 1,0 36-16,-1-35 16,19 0-16,-19-1 15,1 1-15,-18 0 16,0-1-1,-18-17-15,-17 18 16,0-18-16,-1 0 16,19 17-16,-19-34 15</inkml:trace>
  <inkml:trace contextRef="#ctx0" brushRef="#br0" timeOffset="358937.0084">28346 15117 0,'17'0'16,"1"0"0,0-18-1,-18 0-15,17 1 0,-17-19 16,-17 1 0,-19 17-1,19 18 1,-19 0-16,19 18 15,17 17-15,0-17 16,0 17-16,17-17 16,1 0-16,17-1 15,-17-17-15,17 0 16,-35-17 0,18-1-16,-18 0 15,0 1 1</inkml:trace>
  <inkml:trace contextRef="#ctx0" brushRef="#br0" timeOffset="359465.4873">28540 14975 0,'17'18'16,"-17"0"-16,0-1 16,0 1-16,0 17 0,18-17 15,0 35 1,-18-36-16,17 1 0,1 0 16,0-18-16,-1-18 15,1 0-15,-1-34 16,-17 34-16,0-53 15,18 54-15,-18-36 16,-18 35 0</inkml:trace>
  <inkml:trace contextRef="#ctx0" brushRef="#br0" timeOffset="359910.6716">28698 15117 0,'18'0'16,"0"0"-16,17-18 15,0 0 1,-17 1 0,-18-1-16,0 0 15,-18 1 1,1 34-1,17 1 1,0 0 0,17-18-1,1-18-15,0-17 16,-1-1-16,1-34 16,0 35-1,-18-36-15,17 18 16,-17 18-16,0 0 0,-17-1 15,17 19-15,0-1 0,0 36 16,17 52 0,-17 1-1,18 52-15,-1-17 16,1-53-16,17 0 16,1 0-16,-19-36 15,1 1-15</inkml:trace>
  <inkml:trace contextRef="#ctx0" brushRef="#br0" timeOffset="360082.6291">29139 14887 0,'18'18'16,"0"-18"-16,-1 0 15,19 18-15,-1-18 16,0-18-16,0 0 15,-17 1-15,-18-1 16,0 0-16</inkml:trace>
  <inkml:trace contextRef="#ctx0" brushRef="#br0" timeOffset="360215.9833">29263 14693 0,'18'106'16,"-36"-212"-16,53 283 0,-35-107 15,18 54 1,-1-71-16,1-1 0,17 19 16</inkml:trace>
  <inkml:trace contextRef="#ctx0" brushRef="#br0" timeOffset="360617.0005">29898 15187 0,'0'0'0,"18"0"16,-1 0-16,18 0 15,-17 0-15,0 0 16</inkml:trace>
  <inkml:trace contextRef="#ctx0" brushRef="#br0" timeOffset="360755.8686">30198 15169 0,'17'-17'0,"-34"34"0,52-34 16,-17 17 0</inkml:trace>
  <inkml:trace contextRef="#ctx0" brushRef="#br0" timeOffset="360877.6926">30480 15099 0,'18'0'0,"-36"0"0,53 0 16,-35-18-16</inkml:trace>
  <inkml:trace contextRef="#ctx0" brushRef="#br0" timeOffset="360985.9808">30621 15117 0,'18'0'16,"-36"0"-16,53-18 0,-35 0 0,18 18 15,-18-17-15</inkml:trace>
  <inkml:trace contextRef="#ctx0" brushRef="#br0" timeOffset="361250.975">30886 14499 0,'0'18'16,"0"-1"-16,0 1 15,0 0-15,35-1 16</inkml:trace>
  <inkml:trace contextRef="#ctx0" brushRef="#br0" timeOffset="361367.7845">31080 14482 0,'17'35'16,"-17"-18"-16,18 1 0,-18 0 15,0-1-15,0 1 0,-18 0 16</inkml:trace>
  <inkml:trace contextRef="#ctx0" brushRef="#br0" timeOffset="362723.4717">24253 15646 0,'-17'0'0,"-1"17"31,36-34 16,35 17-31,0 0-16,123 17 15,-52-17-15,158 0 16,-141 0-16,194-35 15,-176 17-15,88 1 16,-159-1-16,35 18 16,-105 0-16</inkml:trace>
  <inkml:trace contextRef="#ctx0" brushRef="#br0" timeOffset="366917.8074">18838 15716 0,'0'18'31,"18"0"-31,0-1 16,-1 36-16,1-18 15,17 18-15,0-35 16,1 17-16,52 0 16,-35-17-16,17 0 15,19-18-15,-19 0 0,107 0 16,-89 0-16,106 17 15,-106-17-15,0 0 16,-17 0-16,105 36 16,-105-19-16,-1 1 15,71 17-15,-88-17 16,-17 0-16,16 17 16,-52-18-16,18 19 15,-36-36-15,1 17 16,-1-17-16,1-17 15,-1-1-15,0 0 16,18 1-16,0-18 0,18 17 16,-18-17-16,35-1 0,-17 19 15,52-36-15,-17 35 16,-17 18-16,52-18 16,-35 18-16,0 0 15,17 0-15,-17 0 0,18 18 16,17-18-16,-18 0 0,124 18 15,-105-18-15,69 0 16,-87 0-16,70 0 16,-70-18-1,70-35-15,-53-17 16,-53 17-16,-17 17 16,-18 1-16,0 18 0,-36-19 15,-34 1-15,17 17 16</inkml:trace>
  <inkml:trace contextRef="#ctx0" brushRef="#br0" timeOffset="368312.5552">27217 15540 0,'0'18'47,"17"-1"-31,-17 1-16,18 35 15,-18-36-15,18 1 16,17 17 0,18 1-16,-18-19 15,71-17-15,-53 0 16,88 0-16,-70 0 16,87-17-16,-87 17 15,70 17-15,-70 1 16,52 17-1,-17 18-15,-71-35 16,0 17-16,-17-17 16,-18-1-16,-18-17 15,1 0-15,-1 0 16,1 0-16,17-17 16,17-19-1,1 19-15,17-1 16,0-17-16,1 17 0,69 0 15,-52 18-15,71 0 16,-71 0-16,17 18 16,1 0-16,-1-1 0,107 19 15,-89-36-15,106 17 16,-70-34-16,-19-1 16,1 0-16,0 1 0,70-36 15,-105 35-15,0-35 16,-71 36-16,-36-36 15</inkml:trace>
  <inkml:trace contextRef="#ctx0" brushRef="#br0" timeOffset="387782.2075">3104 7355 0,'-17'0'16,"17"18"-16,-18 0 16,1-1-16,17 19 15,-18 17-15,18 35 16,0-53-16,0 18 16,18 53-1,-18 35-15,17-71 0,1-17 16,17 71-1,36-18-15,70-18 16,-18-35 0,1-36-1,-18-17 1,-54 0-16,1 0 0,36-17 16,-72 17-16,36 0 15</inkml:trace>
  <inkml:trace contextRef="#ctx0" brushRef="#br0" timeOffset="388123.6154">3828 8132 0,'0'0'0,"-18"17"16,36 1-16,17 17 16,-17-17-16,17-1 15,0-17-15,18 18 0,53 0 16,-53-18-16,35 17 16,-35-17-16,-18 18 15,-17 0-15,-1-1 16,-34 36-16,-1-18 15,-70 54-15,35-36 16,-53 52-16,53-52 16,-35 18-1,70-36-15,1 0 16,-1-17-16</inkml:trace>
  <inkml:trace contextRef="#ctx0" brushRef="#br0" timeOffset="391686.6951">1464 6015 0,'-35'-18'16,"-1"18"-16,1 36 15,18-1-15,-1 71 16,18-53-16,18 17 16,-18-17-16,35 0 15,18 53-15,-18-71 16,53 0-16,-52-35 16,16 0-16,-16-17 0,-1-1 15,0 0-15,-17 1 16,0-19-16,-18 19 0,0-1 15,-18-17-15,0 17 16,1 1-16,-19 17 0,19-18 16,-1 18-16,0 0 0,36 18 31,17-1-15,-17-17-16,0 0 0,35 0 15,-36 0-15,1 0 16,-1 0-16,1 0 15,0 0-15</inkml:trace>
  <inkml:trace contextRef="#ctx0" brushRef="#br0" timeOffset="392126.7796">1923 6209 0,'53'70'0,"-106"-140"0,141 176 16,-18-36-16,-34-52 16,-1 0-16,0-1 0,-17-17 15,-18-17 1,-53-36 0,18 35-16,-54-53 15,54 36-15,-18-71 16,36 71-16,-1-18 15,18 18-15,18 17 0,-1-17 16,19 17-16,-1 1 16,18 17-16,-18 17 15,-17 36-15,-18-17 16,0 34-16,-18-52 16,-17 35-16,35-36 15,-18-17-15,18 18 16,18 0-1,35-1-15,-18-17 16,36 0-16,-36 0 16,18 18-16,-18-18 15,-17 0-15,17 0 16</inkml:trace>
  <inkml:trace contextRef="#ctx0" brushRef="#br0" timeOffset="392453.4747">2346 5909 0,'0'35'0,"18"1"16,-36-107-16,53 177 0,-17-53 0,0-18 16,34 18-1,-16-53-15,17 18 16,-18-18-16,0-18 0,0 0 15,1-17-15,-19 0 0,1 0 16,0-18-16,-18 17 0,-36-52 16,19 35-16,-54-17 15,54 52-15,-19 0 16,36 36 0,36 35-16,34 53 15,-35-71-15,71 53 16,-53-52-16,53 16 15,-71-16 1,18-1-16</inkml:trace>
  <inkml:trace contextRef="#ctx0" brushRef="#br0" timeOffset="392843.5103">1570 7038 0,'18'53'16,"-1"-18"-16,1 18 0,17-18 16,-17 18-16,-1-17 15,19 16-15,-19-16 0,19-1 16,-1 18-16,0-35 15,0-18-15,1 0 0,-1-18 16,35-35-16,-34 18 16,-1-1-16</inkml:trace>
  <inkml:trace contextRef="#ctx0" brushRef="#br0" timeOffset="393154.0173">2275 6844 0,'0'0'15,"-52"35"-15,16-17 0,19 17 16,-1-17 0,18-1-16,18 19 15,-1-19-15,1 1 16,0 0-16,17-18 0,0 17 15,-17 1-15,17-1 0,0 1 16,-35 0-16,18 17 16,-36-17-16,-17 17 15,17-17-15,-52 17 16,35-17-16,-18 17 16,35-35-16,0 0 15</inkml:trace>
  <inkml:trace contextRef="#ctx0" brushRef="#br0" timeOffset="393472.2697">2381 6932 0,'36'-35'0,"-1"0"16,-18 17-16,54-17 15,-36-1-15,1 19 0,16-19 16,-52 19-16,18-1 16,-36 18-1,-17 0 1,18 18-16,-1-18 0,0 17 16,1 19-16,17-1 15,35 18-15,0-18 16,36 36-1,-36-54-15,36 36 16,-36-35-16,0 0 16,-17-18-16</inkml:trace>
  <inkml:trace contextRef="#ctx0" brushRef="#br0" timeOffset="393928.4817">2805 6756 0,'0'0'15,"17"35"-15,1 0 0,0-17 16,-1 0-16,1-1 0,17 1 16,-17-18-16,-18-18 15,0 1-15,0-36 16,-18 35-1,18-17-15,-18 17 0,18-17 16,-17 0-16,17 17 16,17 0-1,1 18-15,0 0 0,-1 0 0,1 0 16,35 18-16,-35-18 16,17 18-1,-18-1-15,1-17 16,0 0-16,-18-17 0,0-19 15,0 19-15,0-36 16,0 35-16,0-17 16,0 17-16,0 0 0,17 1 15,1 17-15,35 17 16,-35 1-16,34 17 16,-16 1-16,17 17 15,-18-36-15,0 19 16,-17-19-16</inkml:trace>
  <inkml:trace contextRef="#ctx0" brushRef="#br0" timeOffset="400512.4561">12700 16633 0,'0'71'15,"18"-18"-15,35 106 16,-36-71-16,36 71 15,-18-89-15,1 36 16,-19-71-16,19 18 16,-36-35-16,0-36 15,0 1-15,-18-54 16,0 18-16,-17-35 16</inkml:trace>
  <inkml:trace contextRef="#ctx0" brushRef="#br0" timeOffset="400818.268">12629 16739 0,'53'-35'32,"-35"211"-32,17-352 0,-141 211 0,248-70 0,-19 53 15,-52-18-15,-18 17 16,-1 19-16,1-19 0,-35 19 16,0-1-16,-18 53 15,-18-53-15,-35 36 16,18-36-16,0 18 15,35-35-15,35 17 16,-18-17-16,72 17 16,-54-35-16,0 17 15,0 19 1,-17-1 0,-18-17-16,-53 17 0,18-17 15,0-18-15,-18 0 16,-18 17-1,54-17-15,-19-17 16</inkml:trace>
  <inkml:trace contextRef="#ctx0" brushRef="#br0" timeOffset="401287.5556">13423 17022 0,'35'105'15,"-70"-210"-15,106 263 0,-54-87 16,1-18-16,17 0 0,1 35 16,-19-53-16,-17-17 0,18-1 15,-36-34 1,1-1-16,-19-70 0,19 35 15,-36-53 1,35 36-16,0-36 16,1 53-16,34-53 15,1 71-15,17 17 16,1 1-16,52 17 0,-53 35 16,0 35-1,-17-34-15,-36 52 16,1-53-16,-1 0 15,-17 1-15,0-19 0,-18 36 16,35-53-16,0 18 16,36-1-16,53-17 15,-18 18 1,52 0-16,-52-1 16,35 1-16,-52-18 15,17 18-15</inkml:trace>
  <inkml:trace contextRef="#ctx0" brushRef="#br0" timeOffset="401746.75">13952 17092 0,'0'0'16,"18"71"-16,0-36 15,-18 0-15,17 18 0,1-18 16,-18 1-16,18-1 15,-18-17-15,-18-18 16,18-18-16,-18-17 16,18-18-16,-17-18 15,17 18-15,0-35 16,0 35-16,0-17 16,0 52-16,17 0 15,1 36-15,-18 0 16,18 35-16,-1-1 0,18 1 15,-17 0-15,35 53 16,-18-71-16,18 36 16,-17-53-16,-1-18 15,-18-18 1,1 0-16,0-17 0,-1-36 16,-17 19-16,0-54 15,-17 53-15,-19-53 16,1 53-16,0-35 15,17 53 1,18 17-16,-17 18 16,17 35-16,17 18 15,1-18-15,52 18 16</inkml:trace>
  <inkml:trace contextRef="#ctx0" brushRef="#br0" timeOffset="402197.3725">14623 16898 0,'0'0'16,"0"53"-16,17 0 0,1 53 15,0-53-15,-18 0 16,17 70 0,1-88-16,-18 18 15,0-35-15,0-36 16,0-52-1,0 17-15,0-53 16,17 35-16,-17 18 16,0-17-16,0-1 0,18-17 15,0 88-15,-1 18 16,1 17-16,35 71 16,-35-53-16,17 70 15,-17-70-15,34 18 16,-16-54-1,-1 19-15,-17-36 16,-1-18-16,1 0 0,0-17 16,-1-35-16,-17 34 15,0 1-15,0-18 0,0 0 16,-35-70 0,17 70-16,-17-53 15,17 53-15,-17 0 16,17 35-16,1 18 15,-1-17-15,18 34 0,-17-17 16</inkml:trace>
  <inkml:trace contextRef="#ctx0" brushRef="#br0" timeOffset="402919.7931">16810 16916 0,'0'35'15,"18"0"-15,-1 53 16,1-52-16,35 52 15,-36-53-15,19 18 16,-19-35-16,36-18 16,-35-18-1,-1-35-15,-17 36 16,0-19-16,0 19 16,0-1-16,18 18 15,17 18 1,-17-1-16,0 1 0,17 0 15,18-1-15,-18-17 16,36 0-16,-54 0 16,36-17-1,-53-19-15,0 19 0,0-19 16,0 19-16,-35-54 16,0 54-16,-1-19 15,19 36-15,17-17 16</inkml:trace>
  <inkml:trace contextRef="#ctx0" brushRef="#br0" timeOffset="403148.4024">17674 16651 0,'-17'0'16,"17"18"-16,0 52 15,0-17-15,-18 88 16,18-52 0,-18-19-16,-17 54 15,35-72-15,-35 37 16,35-54-16,0 0 16,17-35-16,19-17 15</inkml:trace>
  <inkml:trace contextRef="#ctx0" brushRef="#br0" timeOffset="403499.3211">18062 16775 0,'0'0'15,"18"0"-15,-18 17 16,-18 71 0,18-35-16,0 0 15,-17 53-15,17-53 16,0 0-16,0-18 15,17 0-15,1 1 16,17-19-16,18-17 16,-18 0-16,1 0 0,-1 0 15,53-35-15,-53 35 16,1-18-16</inkml:trace>
  <inkml:trace contextRef="#ctx0" brushRef="#br0" timeOffset="403832.9981">18803 16880 0,'-18'-35'16,"36"70"-16,-53-70 0,17 35 15,-35 0-15,36 18 16,-19 17-16,1 18 15,35-18-15,0 1 16,0-19-16,18 18 0,17-17 16,0 0-16,1-1 0,34 19 15,-35-19-15,1 1 16,-19 0-16,-34 17 16,-1-35-1,-53 17-15,19 1 16,-54-18-16,70 0 15,1 0-15,0 0 0,17 0 16,18-18-16</inkml:trace>
  <inkml:trace contextRef="#ctx0" brushRef="#br0" timeOffset="404015.4828">18979 16951 0,'71'0'16,"-142"0"-16,195 0 0,-89-18 16,36 1-16,-18-1 0,53-17 15,-71 17-15,0-17 16,-53 17 0</inkml:trace>
  <inkml:trace contextRef="#ctx0" brushRef="#br0" timeOffset="404138.3093">19262 17074 0,'0'53'16,"17"0"-16,-34-159 0,52 265 0,-17-88 15,-1-36-15,19 0 16,-19-17-16,1-18 16</inkml:trace>
  <inkml:trace contextRef="#ctx0" brushRef="#br0" timeOffset="404600.0371">19544 17022 0,'0'0'16,"18"70"-16,-18-35 0,0-17 16,0 17-16,17 18 15,-17-35-15,18-18 16,-1 0-16,-17-18 15,18 1-15,0-19 0,-1-17 16,1 18-16,0-35 16,-1 34-16,1 1 15,-18 17-15,18 18 16,-1 0-16,-17 18 16,18 0-16,17 17 15,-17-17-15,17 17 16,-17-18-16,17 1 15,-17-18-15,-1-18 16,1 18-16,0-52 16,-1 34-16,-17 0 15,18-17-15,17-18 0,-17 18 16,-1 0-16,-17 17 0,18 36 16,-18-1-1,0 89-15,0-35 16,0 70-16,0-71 15,35 54-15,-17-89 16,35 36 0,-18-54-16,0 18 15</inkml:trace>
  <inkml:trace contextRef="#ctx0" brushRef="#br0" timeOffset="415271.293">13088 17921 0,'18'0'47,"-1"0"-31,1 0-16,35 0 15,-18 0-15,53 0 16,-35-18 0,0 18-16,18 0 0,52-17 15,-70-1-15,18 18 16,17 0-16,88 0 16,-70 0-16,0 0 0,123 0 15,-88 0-15,-17 0 16,17 18-16,-18-18 0,142 0 15,-142 0-15,124 0 16,-123 0-16,-1-18 16,18 18-16,18-17 0,159-19 15,-160 36 1,195-35-16,-176 35 16,17 0-16,0 0 0,0 18 15,0-18-15,17 17 16,1 19-16,194-1 0,-195-18 15,1 1 1,0 0-16,-1-18 0,178 0 16,-195 0-16,141-18 15,-194 18-15,88-18 16,-141 18-16,-35-17 16,-35 17-16,-18-18 0,-18 1 15</inkml:trace>
</inkml:ink>
</file>

<file path=ppt/ink/ink28.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5.52901" units="1/cm"/>
          <inkml:channelProperty channel="Y" name="resolution" value="65.45454" units="1/cm"/>
          <inkml:channelProperty channel="T" name="resolution" value="1" units="1/dev"/>
        </inkml:channelProperties>
      </inkml:inkSource>
      <inkml:timestamp xml:id="ts0" timeString="2017-11-26T03:11:31.250"/>
    </inkml:context>
    <inkml:brush xml:id="br0">
      <inkml:brushProperty name="width" value="0.10583" units="cm"/>
      <inkml:brushProperty name="height" value="0.10583" units="cm"/>
      <inkml:brushProperty name="color" value="#0070C0"/>
    </inkml:brush>
    <inkml:brush xml:id="br1">
      <inkml:brushProperty name="width" value="0.10583" units="cm"/>
      <inkml:brushProperty name="height" value="0.10583" units="cm"/>
      <inkml:brushProperty name="color" value="#7030A0"/>
    </inkml:brush>
    <inkml:brush xml:id="br2">
      <inkml:brushProperty name="width" value="0.10583" units="cm"/>
      <inkml:brushProperty name="height" value="0.10583" units="cm"/>
      <inkml:brushProperty name="color" value="#00B050"/>
    </inkml:brush>
    <inkml:brush xml:id="br3">
      <inkml:brushProperty name="width" value="0.10583" units="cm"/>
      <inkml:brushProperty name="height" value="0.10583" units="cm"/>
      <inkml:brushProperty name="color" value="#FFC000"/>
    </inkml:brush>
  </inkml:definitions>
  <inkml:trace contextRef="#ctx0" brushRef="#br0">6632 11906 0,'0'18'16,"0"0"-16,36 34 16,-1-16-16,18-1 15,0 0-15,0 18 0,70 18 16,-52-36-16,70 36 15,-88-54 1,35 36-16,-53-18 16,18 1-16,-53-19 15,18 1-15,-36-18 16,18-18 0</inkml:trace>
  <inkml:trace contextRef="#ctx0" brushRef="#br0" timeOffset="200.6861">7250 11906 0,'-53'53'0,"106"-106"0,-195 212 16,90-106-16,-1 0 15,0 17-15,17-17 0,-16 0 16,16-17-16,19-1 0,-36 0 15</inkml:trace>
  <inkml:trace contextRef="#ctx0" brushRef="#br0" timeOffset="544.9724">7655 11359 0,'0'0'16,"-17"0"-1,-1 18-15,0 0 16,-17 17-16,17-17 15,1 17-15,-1 0 0,1 0 16,17 36-16,0-36 16,17 1-16,18-19 0,1 1 15,52 17-15,-53-17 16,36-1-16,-36-17 16,0 0-1,-17 18-15</inkml:trace>
  <inkml:trace contextRef="#ctx0" brushRef="#br0" timeOffset="862.3174">7920 11448 0,'0'17'15,"0"1"-15,0 0 0,18 17 16,-18-18-16,0 19 0,17-1 15,-17-17-15,0 17 16,18 0-16,-18-17 16,17 0-16,1-18 15</inkml:trace>
  <inkml:trace contextRef="#ctx0" brushRef="#br0" timeOffset="1150.5837">8026 11412 0,'0'18'15,"35"0"1,-17-1 0,17 1-16,0 0 15,71 34-15,-35-16 16,-1-19-1,-52 1 1,-18 0-16,0 17 16,-18-17-16,0-1 15,-17 1-15,18 17 0,-19-17 0,1-1 16,-18 19-16,35-19 16,1 1-16,17 0 15</inkml:trace>
  <inkml:trace contextRef="#ctx0" brushRef="#br0" timeOffset="1835.1483">14111 11994 0,'0'0'16,"0"18"-1,35 17 1,1 1-16,52 52 16,-35-35-16,53 17 15,-53-34-15,52 17 16,-69-36-16,-1 1 15,0-1-15,0 1 0,1-18 16,-19-18 0</inkml:trace>
  <inkml:trace contextRef="#ctx0" brushRef="#br0" timeOffset="2002.1072">14587 12065 0,'-70'71'0,"140"-142"0,-175 177 16,52-71-16,0 0 0,17 18 16,-16-17-16,16-1 15,19 0-15,-36 18 16,53-35-16</inkml:trace>
  <inkml:trace contextRef="#ctx0" brushRef="#br0" timeOffset="2352.1366">15117 11324 0,'0'0'16,"17"-17"-16,-34 34 15,-1-17-15,-35 53 16,35-18-16,-35 36 16,36-36-16,-1 36 15,18-36-15,18-17 16,35 35-1,-18-36-15,36 1 16,-36 0-16,0-1 0,-17-17 16,35 35-1,-36-35-15</inkml:trace>
  <inkml:trace contextRef="#ctx0" brushRef="#br0" timeOffset="2847.0656">15469 11377 0,'18'0'31,"-18"18"-31,18-1 16,-18 1-16,17 0 16,-17-1-16,0 36 15,0-35-15,0-1 16,0 1-16,-17 17 0,17-17 0,-18 0 16,18-1-16,18-17 15,-1 18 1,1-18-16,17 0 15,-17 0-15,-1 0 0,19 18 16,-19-18-16,1 0 16</inkml:trace>
  <inkml:trace contextRef="#ctx0" brushRef="#br0" timeOffset="3141.8494">15716 11324 0,'-17'0'16,"34"0"-16,-17 18 15,36 17 1,-1-17-16,35-1 16,-34 1-16,52 0 15,-53-1-15,-17-17 16,17 36-1,-35-19-15,0 1 16,-18-1-16,-35 36 16,36-35-16,-1 0 15,1-18-15,-1 17 0,-17 1 16,17 17 0,0-35-1</inkml:trace>
  <inkml:trace contextRef="#ctx0" brushRef="#br0" timeOffset="3587.0713">15452 11448 0,'0'-18'15,"0"0"1,0 1 0,-18 17-16,0 0 15,1 0 1,-1 0-16,-35 0 15,36 17-15,-19 1 16,19 0-16,-1-1 0,0 1 0,18 0 16</inkml:trace>
  <inkml:trace contextRef="#ctx0" brushRef="#br0" timeOffset="4227.14">19932 11942 0,'18'17'32,"52"54"-32,-35-36 15,54 36-15,-36-36 16,-1 0-16,1 0 0,0 1 15,18 17 1,-36-36-16,-17 1 16,-1 0-16,-17-36 15</inkml:trace>
  <inkml:trace contextRef="#ctx0" brushRef="#br0" timeOffset="4399.2265">20391 11994 0,'-18'18'16,"36"-36"-16,-54 71 0,1-17 0,0-1 16,-1 0-16,1 18 0,0-18 15,-36 36 1,36-36-16,0 1 0,0-1 16,17-18-16,18 1 15</inkml:trace>
  <inkml:trace contextRef="#ctx0" brushRef="#br0" timeOffset="4870.7086">20973 11289 0,'0'0'0,"-18"0"16,0 0 0,1 0-16,-1 0 0,0 18 15,-34 17 1,34-18-16,0 36 15,1-35-15,17 17 16,0-17-16,17 35 16,-17-36-16,18 1 15,0 0-15,-18-1 0,17 1 16,1-18-16,-18 18 0,17-18 16,-17 17-16,18-17 15,0 18-15,-1-18 16,1 0-16,0 0 15,-1 0-15,1 0 0,0 18 16,-1-18 0,-17 17-1,-17-17 1,17 18-16</inkml:trace>
  <inkml:trace contextRef="#ctx0" brushRef="#br0" timeOffset="5339.1299">21184 11395 0,'18'0'16,"-18"-18"-1,18 18 1,17 0 0,-17 0-16,-1 0 15,1 0-15,-1 0 0,1 0 16,0 18-16,-18-1 16,-18 1-16,0 0 15,-17 17 1,18-35-16,-1 18 0,18-1 31,18 1-15,-1-1-16,1 1 15,17 0-15,-17-1 0,17 19 16,-35-19 0,-18 19-16,1-36 15,-36 17-15,35-17 16,-17 0-16,17 0 15,1-17-15,17-1 16,17-17 0</inkml:trace>
  <inkml:trace contextRef="#ctx0" brushRef="#br0" timeOffset="5660.7418">21378 11307 0,'18'0'31,"35"17"-31,-35 1 16,52-1 0,-35 1-16,36 0 15,-36-18-15,-17 17 0,-1 1 16,-17 0-16,0-1 0,0 19 15,-17-19-15,-1 18 16,1-17-16,-1 0 16,0-18-16,1 17 15,-19 1-15,36 0 16,-17-1-16,17 1 16,-18 17-16,18-17 15,0 17 1</inkml:trace>
  <inkml:trace contextRef="#ctx0" brushRef="#br0" timeOffset="6228.7764">25329 11924 0,'0'0'16,"36"18"-16,-1-1 0,0 1 16,53 52-16,-35-34 15,53 34 1,-53-35-16,0 1 15,-18-19-15,1 1 0,17 17 16,-53-52 0,-18-1-1,0-17-15</inkml:trace>
  <inkml:trace contextRef="#ctx0" brushRef="#br0" timeOffset="6378.1924">25859 11853 0,'-53'53'16,"106"-106"-16,-142 142 0,37-54 0,16 18 0,-52 17 16,53-17-1,-18 18-15,35-36 16,1 0-16</inkml:trace>
  <inkml:trace contextRef="#ctx0" brushRef="#br0" timeOffset="6889.7951">26247 11218 0,'0'-17'0,"0"-1"32</inkml:trace>
  <inkml:trace contextRef="#ctx0" brushRef="#br0" timeOffset="7291.9391">26247 11218 0,'35'-53'0,"-17"53"47,-36 18-16,-17 17-15,-1-17-16,-34 17 15,35 1-15,-1-1 16,36-18-16,-17 1 15,17 17 1,17-17-16,36 17 0,-18 1 16,18 16-16,-35-34 15,53 17 1,-54-17-16,1 0 0,-18-1 16,0 1-1,-18-18-15</inkml:trace>
  <inkml:trace contextRef="#ctx0" brushRef="#br0" timeOffset="7590.9167">26547 11254 0,'0'0'15,"17"-18"-15,-34 36 16,-1-1 0,0 1-16,18 0 0,-17 17 15,34 0-15,1 0 16,0-17-16,17 0 16,0-1-16,0-17 15,1 0-15,-19 0 16,1 0-16,0 0 0,-1 0 15,-34 0 17</inkml:trace>
  <inkml:trace contextRef="#ctx0" brushRef="#br0" timeOffset="7801.9765">26705 11271 0,'0'18'0,"0"0"16,0 52-1,0-35-15,18 18 16,-18-17-16,0-1 0,18 0 0,-18-17 16,0 17-16,17 0 15,-17-17-15,18-18 16,-18-18-16</inkml:trace>
  <inkml:trace contextRef="#ctx0" brushRef="#br0" timeOffset="8125.3374">26864 11236 0,'18'0'15,"-1"18"1,54-1-16,-36 1 16,36 17-1,-36-17-15,0-1 0,18 1 16,18 17 0,-36-35-16,0 18 0,-17-18 15,-36 18 1,-35 17-1,18-17-15,-35 34 16,34-16-16,1 17 16,17-18-16,-17 0 15,35-17-15,-35 35 16,17-53-16</inkml:trace>
  <inkml:trace contextRef="#ctx0" brushRef="#br1" timeOffset="26839.3003">4921 7691 0,'0'-18'0,"-17"18"15,17 18 32,17 34-31,-17 19-16,18 0 15,17 123-15,-35-71 0,18 18 16,17 124-16,-17-159 16,-1 88-1,1-124-15,-18 54 16,0-71-16,0 0 15,0-36-15,0 1 16,0-36-16,0-17 16</inkml:trace>
  <inkml:trace contextRef="#ctx0" brushRef="#br1" timeOffset="27661.7118">4833 7691 0,'-18'-18'15,"36"18"1,17-18 0,1 1-16,-1 17 15,18 0-15,0 0 16,0 0-16,17 0 0,1 0 16,17 0-16,0 0 0,124 0 15,-106-18-15,105 18 16,-122 0-16,87-18 15,-88 18-15,53 0 16,-70 0-16,35 0 16,-71 0-16,18 0 15,-36 0-15,1-17 16,0 17 0,-18 17-1,17 1-15,-17 0 16,18-1-16,0 19 15,17-1 1,-35-18-16,18 1 0,-18 17 16,0 1-16,0 70 15,0-36-15,0 71 16,0-53-16,17 71 16,1-71-16,-1 71 15,1-88-15,0 87 16,-1-87-16,-17 52 15,0-70-15,18 53 16,-18-53-16,0 18 16,0-36-16,0-17 15,0-1-15,-18 1 0,-17-18 32,17 0-32,-17 0 0,-35 0 15,17 0-15,-88 0 16,52 0-16,-16 0 15,-1 0-15,-159 17 16,124 1-16,-176 17 16,175-35-16,19 18 15,-53-18-15,123-18 16,-53-17-16,71 35 16,-1-18-16,36 1 15,0-1-15</inkml:trace>
  <inkml:trace contextRef="#ctx0" brushRef="#br1" timeOffset="28489.5221">5874 8573 0,'0'-36'15,"0"72"-15,-18-89 0,18 35 16,-35 0-16,17 1 15,1 17-15,-19 0 16,19 0-16,-19 0 0,-17 35 16,18 0-16,18 1 0,-1-1 15,0 0-15,18 0 0,0 36 16,18-36 0,17 18-16,0-35 15,36-1-15,-36 1 16,18-36-16,-35 1 15,17-1-15,-17 0 16,-18-17-16,17-18 16,-17 18-16,-17-53 15,-1 70-15,0-35 16,1 36-16,-1-1 16,18 36-16,0 17 15,0 18 1,35 53-16,-17-53 15,17 17-15,-17-35 0,17 18 16,18 18 0,-17-54-16,-19 1 0,1 0 0,-1-1 15</inkml:trace>
  <inkml:trace contextRef="#ctx0" brushRef="#br1" timeOffset="30346.4545">6209 8096 0,'-18'0'31,"-17"36"-15,17-36-16,1 35 15,-1-18-15,0-17 16,18 18-16,0 0 16,-17 17-1,34-17-15,-17-1 0,18 19 0,0-19 16,35 18-1,-18-35-15,0 18 16,-17-18-16,-1 18 0,19-18 0,-19 17 16</inkml:trace>
  <inkml:trace contextRef="#ctx0" brushRef="#br1" timeOffset="31242.7248">6350 8149 0,'0'18'31,"0"-1"-15,0 19-1,0-19-15,18 19 16,-18-19-16,0 1 16,0 0-16</inkml:trace>
  <inkml:trace contextRef="#ctx0" brushRef="#br1" timeOffset="31609.701">6456 8008 0,'0'18'15,"17"-18"1,1 17-16,0 1 15,-1 0-15,19-1 16,-19 1-16,1 0 16,0 17-1,-1-18-15,1 19 16,0-19-16,-18 1 16,0 0-1,-18-18-15,0 17 16,18 1-16,-35 0 15,17-18-15,18 17 16,-17-17-16,17 18 16,0-1-1</inkml:trace>
  <inkml:trace contextRef="#ctx0" brushRef="#br1" timeOffset="33495.354">12577 7779 0,'0'17'16,"17"19"-16,-17-1 16,18 71-16,-1-36 15,19 124 1,-19-70-16,1 123 15,0-106-15,-18-18 0,17-17 16,1 71-16,-18-124 16,18 17-16,-18-52 15,0-1 1,0-34-16</inkml:trace>
  <inkml:trace contextRef="#ctx0" brushRef="#br1" timeOffset="34181.8055">12612 7567 0,'17'0'31,"19"0"-15,-1 0-16,0 0 16,18 18-16,18-18 0,88 0 15,-54 0-15,125-18 16,-107 18-16,18 0 15,0 0-15,0 0 0,124-18 16,-141 18-16,87 0 16,-123 0-16,36 18 15,-89 0-15,18 17 16,-53-17-16,18 17 16,-18 0-16,17 18 15,-17 0 1,0-18-16,18 18 0,0 88 15,-18-70 1,17 17-16,1 106 0,-18-70 16,0-19-16,35 125 15,-35-142-15,35 88 16,-35-87-16,18 52 16,-18-88-16,18-18 15,-18 35-15,0-52 16,-36 17-16,19-35 15,-36 18 1,0-18-16,-18 0 0,1 0 16,-142-18-16,-70 18 15,106 0-15,-195 53 16,195-35-16,-142 17 16,195-17-16,-54-1 15,124-17 1,1-35-16,52 0 15</inkml:trace>
  <inkml:trace contextRef="#ctx0" brushRef="#br1" timeOffset="34762.8489">13600 8608 0,'0'-35'16,"0"70"-16,0-88 0,0 35 15,0 1-15,-18-1 16,-35 18-16,35 0 16,-17 0-16,-18 71 15,18-19-15,17 1 16,18 18-16,-17-18 0,34 0 15,1 0-15,0 0 0,52-1 16,-35-34-16,54-18 16,-36 0-16,-18-18 15,0-17-15,-17 0 0,17-36 16,-35 18-16,-35-17 16,17 35-1,-17-18-15,17 35 16,1 18-16,17 18 15,17 35-15,1 0 16,-1-18-16,1 18 0,17-18 16,1 0-16,-19-17 15,54 35-15,-54-53 16,1 17-16</inkml:trace>
  <inkml:trace contextRef="#ctx0" brushRef="#br1" timeOffset="35469.3099">14129 8026 0,'0'0'15,"17"-18"-15,-34 18 31,17 18-31,-36 17 16,1 0 0,18-17-16,-1 0 0,0-1 15,1 18-15,17-17 16,0 0 0,0-1-16,35 19 15,-17-19-15,17 19 16,0-19-16,0 1 15,-17-1-15,0 1 16,-1-18-16,-17-18 16</inkml:trace>
  <inkml:trace contextRef="#ctx0" brushRef="#br1" timeOffset="35742.0352">14252 8096 0,'18'0'32,"0"0"-32,17 18 15,-35 0-15,35 17 16,-35-18-16,18 19 16,-18-19-1,-18 19-15,18-19 16,-18-17-1,36 0 1,0 0 0,-1 0-16,19 0 15,-19 0 1</inkml:trace>
  <inkml:trace contextRef="#ctx0" brushRef="#br1" timeOffset="36069.4076">14464 8043 0,'18'18'47,"-1"0"-31,1-18-16,17 17 15,-17-17-15,17 18 16,-17-18-16,-18 18 16,17 17-16,-17-18 15,0 19-15,0-19 16,-17-17-16,17 18 0,0 0 16,-18-18-1,0 17-15,1-17 16,-1 18-16,0 0 15,1-1-15,-1 1 16</inkml:trace>
  <inkml:trace contextRef="#ctx0" brushRef="#br1" timeOffset="36919.0643">18521 8008 0,'0'53'0,"17"18"16,-17 17-16,18 18 0,0 141 16,-18-124-16,35 106 15,-17-123-15,-18-35 16,17-18-16,1 0 16,17-18-16,-17-18 15,35-69-15,-36 16 16</inkml:trace>
  <inkml:trace contextRef="#ctx0" brushRef="#br1" timeOffset="37388.5008">18468 7867 0,'88'-18'0,"-176"36"0,229-36 15,-53 18-15,0-17 0,18-1 16,159-17-16,-142 35 16,124-18-16,-123 18 15,87 0 1,-105 0-16,71 18 16,-107-1-16,18 19 15,-52-19-15,-19 72 16,-17-37-16,0 1 15,0 88-15,0-52 16,0 87-16,0-70 16,18-18-16,-18 18 0,35-18 15,0 88-15,-17-105 16,0 17-16,-1 18 16,-17-53-16,-17 18 15,-1-36-15,-17-18 16,-18 1-16,0-18 0,-141 0 15,88 0-15,-17-18 16,-177 1-16,159 17 16,0 0-16,-89 17 15,54 1 1,123-18-16,0 18 16,53-36-16</inkml:trace>
  <inkml:trace contextRef="#ctx0" brushRef="#br1" timeOffset="37982.8076">19385 8590 0,'0'0'15,"0"-17"-15,0-1 16,-17 0-16,-1 1 16,-17 17-1,-1 17-15,19 1 0,-19 52 16,19-34-16,-1 52 16,18-53-16,18 18 15,-1-35-15,19 17 16,-1-35-16,0-18 15,-17 1-15,17-19 16,-35 1-16,18-18 16,-18 18-1,0-18-15,0 35 16,-18 1-16,18 34 16,18 19-1,-1-19-15,1 19 16,0-19-16,17 36 15,-17-35-15,17 17 16,-17-17 0,-36-18-16,18-18 15,0 0-15</inkml:trace>
  <inkml:trace contextRef="#ctx0" brushRef="#br1" timeOffset="38333.2388">19614 8132 0,'0'17'32,"-17"1"-32,-18 17 15,17 0-15,0-17 16,1 17-16,17-17 0,-18 35 16,36-36-16,17 19 15,0-19-15,18 1 16,-35 0-16,35-18 15,-36 17-15,1-17 16</inkml:trace>
  <inkml:trace contextRef="#ctx0" brushRef="#br1" timeOffset="38688.9878">19844 8167 0,'17'0'16,"1"17"-1,0-17 1,-18 18-16,17 17 16,1-35-16,-18 18 15,0 0-15,18-18 16,-18 17-16,0 1 15,0 0 1,0-1-16,0 1 16,0 17-1,-18-17-15,0-1 16,1-17 0,-1 18-16,18-36 15,0 1 1,0-1-1,-18 18-15</inkml:trace>
  <inkml:trace contextRef="#ctx0" brushRef="#br1" timeOffset="39250.9804">19985 8114 0,'-18'0'16,"36"0"15,0 0-31,-1 0 16,36 18-16,-35-18 15,17 35-15,-17-35 16,-1 17 0,1 1-16,-18 0 31,0-1-15,-18 1-1,18 0-15,0-1 0,0 19 16,0-19-16,0 36 15,-17-18-15,17-17 16,0 0-16,0-1 0,-18 1 16,0-18-1</inkml:trace>
  <inkml:trace contextRef="#ctx0" brushRef="#br1" timeOffset="40291.0492">19738 8167 0,'-18'0'15,"18"-18"1,-17 18-1,34 0 32,1 0-31,17 18 0,-17-18-16,35 17 15,-36 1-15,19 17 16,-36-17-16,17 0 0,-17 17 15,0-17 1,-17 17-16,17-18 16,-18-17-1,36 0 17,17 0-17,-17 18-15,17 0 16,-17-1-16,17 19 15,-35-19-15,0 1 16,0 0-16,-35-1 16,-1-17-16,1 18 15,0-18-15,-1-18 16,19 18 0,-1 0-16,36 0 31</inkml:trace>
  <inkml:trace contextRef="#ctx0" brushRef="#br1" timeOffset="41354.615">24959 8555 0,'-35'-35'16,"-1"35"-16,19 0 0,-54 17 15,54 19 1,-19 52-16,19-35 0,17 0 16,0 17-1,17-17-15,19 0 0,34 35 16,-17-53-16,35-17 15,-35-36-15,18-17 16,-36 0-16,0-53 16,-17 35-16,-18-53 15,0 53-15,-35-35 16,35 70-16,-36-17 16,36 53-1,36 34 1,-19 1-16,36 36 15,-17-37-15,16-16 16,1 34-16,-17-34 16,-19-19-16,1 1 0,0-18 15</inkml:trace>
  <inkml:trace contextRef="#ctx0" brushRef="#br1" timeOffset="41626.3479">25612 8026 0,'-18'17'15,"0"54"-15,18-36 16,-17 36-1,34-36-15,19 0 16,-1-17-16,36 0 16,-36-18-16,35 0 15,-34-18-15,-1 18 16,0-18-16</inkml:trace>
  <inkml:trace contextRef="#ctx0" brushRef="#br1" timeOffset="41775.6184">25788 8184 0,'0'36'16,"0"-72"-16,0 89 15,0 0-15,18-17 16,-18 16-16,0-34 16,0 17-16,-18-17 15</inkml:trace>
  <inkml:trace contextRef="#ctx0" brushRef="#br1" timeOffset="42094.1803">25435 8043 0,'0'0'0,"-35"36"15,17-19-15,-17 19 16,17-19-16,1 36 16,17-18-16,17 18 15,1-35 1,53 35-16,-36-18 15,35 18-15,-34-35 16,17 17-16,-18-35 16,-17 18-1</inkml:trace>
  <inkml:trace contextRef="#ctx0" brushRef="#br1" timeOffset="42375.8563">26053 8167 0,'35'0'15,"-70"0"-15,88 17 0,-18 1 0,18 17 16,-36-17-16,19 0 15,-36-1-15,0 1 16,-18 0 0,-35 17-16,35-35 15,-17 17 1,0-17-16,17 0 16</inkml:trace>
  <inkml:trace contextRef="#ctx0" brushRef="#br1" timeOffset="43554.8915">25770 7814 0,'-35'-18'0,"18"18"16,-72 0-16,36 0 15,-70 36 1,52-36-16,-17 17 16,0 1-16,0 0 0,17-1 0,-17-17 15,17 18-15,-87-18 16,105 18-16,-53-18 16,71 0-16,-36 0 15,54 0-15,-1 0 16,0 17-16,1-17 15,-1 0-15,0 0 16,1 18-16,-1-18 16,0 17-1,18 1 1,0 0 0,18-1-16,0 1 0,-1 17 0,36 36 15,-35-18-15,17 53 16,-17-36-16,-1 1 15,-17-1-15,0 18 16,0 1-16,18-1 0,-18 71 16,0-71-16,0-18 15,0 1-15,0 17 16,18-35-16,-18-35 16,17-1-16,-17 1 0,36-18 15,-19 0-15,1 0 16,0 0-16,17 0 0,35 0 15,-34 0-15,17 0 16,-1 18-16,72-18 16,-53 0-16,87 17 15,-70-17-15,106 18 16,-88-1-16,0 1 16,0-18-16,0 18 0,88-18 15,-106 17-15,53-17 16,-70 18-1,17-18-15,-70 0 16,-1 0-16,-17-18 16,-17 1-1,17-1-15,-36-35 16,36 36-16,-17-36 16,17 17-16,0-17 15,0-35-15,0 18 16,0-1-16,0 1 0,0-19 15,0 1-15,0 0 0,0-88 16,0 105-16,0 36 16,0-36-1,0 36-15,0-36 16,17 36-16,1-35 16,-18 52-16,18-53 15,-18 36-15,0-18 16,0 18-16,-18 17 0,-17-35 15,17 36-15,-35 17 16,35-18-16,-52 18 16,52 0-16,-52 0 15,52 0-15,-70-18 16,53 1-16,-107-1 16,72 0-1,-71 1-15,70 17 16,-70 53-16,106-36 15</inkml:trace>
  <inkml:trace contextRef="#ctx0" brushRef="#br1" timeOffset="44706.1902">5362 8114 0,'18'0'47,"17"0"-47,-17 0 15,17 0-15,53 0 16,-52 0-16,16 0 16,-16 0-16,-1 0 0,-17 18 0,35-18 15,-36 17 1,1-17-16,-18-17 31,-18-1-31</inkml:trace>
  <inkml:trace contextRef="#ctx0" brushRef="#br1" timeOffset="45011.8069">5662 7938 0,'18'0'31,"-1"17"-31,19 1 16,-1-18-16,18 17 16,-36 1-16,1-18 15,0 18-15,-1-1 0,19 19 16,-36-19-16,0 1 15,0 0-15,-18-1 16,-17 1-16,17-1 16,-35 1-1,18-18-15,17 0 0,-17 35 16,17-17-16,1 17 16</inkml:trace>
  <inkml:trace contextRef="#ctx0" brushRef="#br1" timeOffset="45980.6902">13229 8149 0,'18'0'31,"-1"18"-15,19-18-16,34 0 15,-17 0-15,35-18 16,-52 18-16,17 0 15,-18 0-15,-17-17 0,17 17 16,-18 0-16,-34 0 16,-1 0-1,1 0-15</inkml:trace>
  <inkml:trace contextRef="#ctx0" brushRef="#br1" timeOffset="46257.424">13494 7973 0,'-18'0'16,"36"17"-1,-1 1 1,1 0-16,53-1 16,-36-17-16,0 18 0,0 0 15,1-1-15,-19-17 0,19 36 16,-19-36-16,1 17 15,-18 1-15,-18-18 16,18 17-16,-17 1 0,-36 0 16,35-1-16,-35 1 15,18 0 1,17-1-16,1 1 0</inkml:trace>
  <inkml:trace contextRef="#ctx0" brushRef="#br1" timeOffset="47108.922">19015 8184 0,'-18'0'16,"0"0"0,36-17 31,17 17-32,-17 0-15,35 0 16,-18 0-16,18 0 15,-35 0-15,-1 0 16,19 17-16,-19-17 31</inkml:trace>
  <inkml:trace contextRef="#ctx0" brushRef="#br1" timeOffset="47376.382">19085 8043 0,'0'0'16,"18"18"-1,35-18-15,-36 18 16,54-1-16,-53-17 16,35 18-16,-18-18 15,0 18-15,-17-18 16,-18 17-1,0 1-15,-18-1 16,-35 19-16,-17 17 16,34-53-16,1 17 15,-18 1 1,36 0-16</inkml:trace>
  <inkml:trace contextRef="#ctx0" brushRef="#br1" timeOffset="48186.7883">24765 8184 0,'-18'0'15,"1"0"1,-1 0 0,0 0-1,1 0 1,34 0-1,1 0 1,0 0-16,17 18 16,0-18-16,36 0 15,-54 0-15,54 0 16,-53 0-16,17 0 16,-17 0-16,-36 0 31,0-18-16</inkml:trace>
  <inkml:trace contextRef="#ctx0" brushRef="#br1" timeOffset="48460.5153">24906 8079 0,'0'0'0,"0"17"31,18-17-16,-1 18-15,19-18 16,-1 0-16,18 18 16,-18-18-16,0 0 15,-17 17-15,0-17 16,-1 18-16,-34-18 16,-1 17-1,-17 1-15,0 0 16,17-1-16,-17 19 15,17-19 1,0 19-16,1-36 16</inkml:trace>
  <inkml:trace contextRef="#ctx0" brushRef="#br1" timeOffset="50840.4845">6526 7532 0,'18'-18'15,"0"1"-15,-18-1 16,17 18-16,1-18 0,35 1 15,-18-1 1,0 0-16,71-17 16,53-35-1,-71 34-15,18 1 0,0-18 0,158-35 16,-105 70-16,0-17 16,-18 17-16,18 18 0,141 0 15,-159 0 1,141 36-16,-141-19 15,0 1-15,0-1 0,18-17 16,-35 18-16,17 0 0,0-18 16,123 17-1,-140 1-15,-1 0 0,-34-1 16,-1 1-16,53 35 16,-71-18-16,36 18 15,-53-35-15,35 17 16,-35-17-16,18-1 15,-54-17-15,1 18 16,-36-18 0</inkml:trace>
  <inkml:trace contextRef="#ctx0" brushRef="#br1" timeOffset="51713.7567">10954 7355 0,'17'-17'15,"36"17"1,-17 0-16,52 17 16,-18 1-16,107 17 15,-71 1-15,105 17 16,-87-18-16,-18 0 16,17 0-16,-17 1 15,106 17-15,-142-36 16,54 18-16,-89-17 15,-18-18-15,-34-18 16,-18 18 0</inkml:trace>
  <inkml:trace contextRef="#ctx0" brushRef="#br1" timeOffset="52169.1988">12188 7373 0,'-17'0'16,"34"0"-16,-52 0 0,53 0 16,17 53-1,0-18-15,36 36 16,35-1-1,-71-34-15,71 52 16,-53-53-16,-18 18 0,0 18 16,-17-36-16,-36 18 15,-17-36-15,-35 19 16,17-1-16,-71 0 16,71-17-1,-70 17-15,87-17 16,19-1-16</inkml:trace>
  <inkml:trace contextRef="#ctx0" brushRef="#br1" timeOffset="52936.5315">14728 7549 0,'36'-17'16,"-1"-1"-16,0 1 16,36-1-16,-1-17 0,19 17 15,105-35-15,-71 18 16,124 0 0,-106 17-16,0 0 0,177 1 15,-142-1-15,142 18 16,-160 18-16,107 35 15,-142-36-15,107 54 16,-124-18-16,-18-18 16,18 0-16,-18 18 0,71 18 15,-89-36-15,54 18 16,-71-18 0,17 0-16,-35-17 15,-17 0-15,0-18 0,-1 0 16,1 17-1,0-34-15</inkml:trace>
  <inkml:trace contextRef="#ctx0" brushRef="#br1" timeOffset="53271.2642">18274 7479 0,'0'0'0,"18"35"16,-1-17-16,18-1 15,-17 1-15,17 17 0,1-17 16,17 53-16,-36-54 15,1 54-15,-18-36 16,-35 18 0,-1-35-16,-17 35 15,18-36-15,-35 18 16,34-35-16,-34 36 16,34-36-16,1 17 15</inkml:trace>
  <inkml:trace contextRef="#ctx0" brushRef="#br1" timeOffset="53985.1798">20232 7796 0,'17'-17'16,"-17"-1"-16,53 0 15,-17 1-15,-1-1 16,18-17-16,0 17 0,88-35 15,-53 18-15,106-18 16,-88 18-16,0 0 16,0 17-16,-1 0 0,125-17 15,-107 35 1,107 0-16,-125 18 16,125 17-16,-142-17 15,124 17-15,-107 0 16,89 0-1,-88-17-15,53 17 16,-88-17-16,-19 0 16,1-18-16,-17 0 0,17 0 15,-36 0-15</inkml:trace>
  <inkml:trace contextRef="#ctx0" brushRef="#br1" timeOffset="54554.3207">23248 7497 0,'-18'0'0,"36"0"0,-18 0 16,18 0-1,52 35-15,-17-18 16,88 54-16,-70-53 16,105 52-16,-88-35 15,54 18-15,-72-17 16,-17-19-16,-18 1 0,1 0 16,-1-1-16,-18-17 15,1 18-15,0-18 16,-1 0-16,-17-18 15</inkml:trace>
  <inkml:trace contextRef="#ctx0" brushRef="#br1" timeOffset="54860.1333">24059 7602 0,'18'18'31,"0"0"-31,-1-1 16,19 1-16,-1 17 0,53 18 16,-53-18-16,36 18 15,-53-35-15,-1 0 16,-17 17-16,0-17 0,-35 34 15,17-34-15,-70 17 16,53-17-16,-53 35 16,70-35-1,-17-1-15,17 1 0</inkml:trace>
  <inkml:trace contextRef="#ctx0" brushRef="#br1" timeOffset="65511.055">5697 9543 0,'0'17'31,"36"36"-15,-19 0-16,19-18 0,16 18 16,37 106-16,-19-71 15,-17 18-15,53 123 16,0 1-1,-53-142-15,0-18 0,35 72 16,-18-54 0,-52-53-16,35 18 15,-35-35-15,-1-18 0,1-18 32</inkml:trace>
  <inkml:trace contextRef="#ctx0" brushRef="#br1" timeOffset="65927.7007">5574 9895 0,'-18'18'15,"36"-36"-15,-36 18 16,36-70-1,0 35-15,17-54 16,-18 54-16,19-18 16,-36 36-16,17-1 15,1 18-15,0 0 16,-1 18-16,19 17 16,-19-18-16,36 36 15,-18-53-15,1 18 16,34 0-1</inkml:trace>
  <inkml:trace contextRef="#ctx0" brushRef="#br1" timeOffset="66679.0667">13564 9648 0,'0'0'0,"-17"0"0,17-17 15,17 34 1,19 72-16,-1-36 15,53 88 1,-35-71-16,-18 18 0,18 18 16,35 106-16,-52-124 15,52 89-15,-35-107 16,17 36-16,-52-71 16,35 0-1,-35-17-15,-1-36 16,-17 1-16,0-1 0,0-17 15</inkml:trace>
  <inkml:trace contextRef="#ctx0" brushRef="#br1" timeOffset="67007.4399">13564 9931 0,'0'-18'0,"0"0"16,0 1-16,0-18 16,0 17-16,0-17 15,0-1-15,18 19 0,-18-19 16,18-17-16,-18 36 15,17-1-15,1 18 16,17 0-16,-17 0 16,-1 18-16,19-1 0,-1 19 15,53-1 1,-53-17-16,71-18 16</inkml:trace>
  <inkml:trace contextRef="#ctx0" brushRef="#br1" timeOffset="67696.7991">19297 9525 0,'0'18'15,"0"-36"-15,0 53 0,35 71 16,1-35-16,16 17 0,37 88 16,-36-88-16,35 89 15,-35-89-15,35 88 16,-71-105-16,36 35 16,-17-53-16,-19 17 15,-17-52 1,18-18-16,-18-18 15,-18 1-15,1-19 16</inkml:trace>
  <inkml:trace contextRef="#ctx0" brushRef="#br1" timeOffset="68015.6453">19138 9807 0,'0'-17'31,"18"-1"-15,-18 0-16,17 1 0,36-36 16,-35 35-1,35-52-15,-35 34 16,17-34-16,-17 52 15,-1 0-15,-17 1 0,18 17 16,-1 17-16,1 19 16,35 52-1,-18-35-15,18 0 16,-18-18-16,1 0 0,70 18 16,-71-53-16</inkml:trace>
  <inkml:trace contextRef="#ctx0" brushRef="#br1" timeOffset="68731.1614">25171 9507 0,'17'-17'16,"1"34"0,0 19-1,-1 17-15,1 35 0,17 0 0,-17 18 16,52 123 0,-52-105-16,17-1 0,-17-17 15,35 70-15,-36-105 16,36 35-16,-35-71 15,0 18-15,-1-53 16,-17-18 0,0 1-16,-17-19 15,17 19-15</inkml:trace>
  <inkml:trace contextRef="#ctx0" brushRef="#br1" timeOffset="69142.7384">25047 9737 0,'0'0'16,"0"-18"15,0-17-15,18-1-16,0-52 15,-1 53-15,18-36 16,-35 36-16,36-18 16,-19 36-1,-17-1-15,18 0 0,0 18 16,-1 0-1,-17 18-15,36 35 16,-1-18-16,-18-17 0,19-1 16,17 19-16,-18-36 15,18 17 1,-18-17-16,0 0 16,-17-17-16,0 17 0</inkml:trace>
  <inkml:trace contextRef="#ctx0" brushRef="#br1" timeOffset="70382.8291">5098 7585 0,'0'-18'16,"0"-17"-16,17 0 16,19-71-16,-1 35 15,0-17-15,53-88 16,-35 70-16,0 0 16,0-18-16,0 19 0,53-107 15,-71 106-15,18-53 16,-35 106-16,-1 1 15,1 16-15,-18 19 0,0-19 16,0 19 0,18 17-1,-18-18 1</inkml:trace>
  <inkml:trace contextRef="#ctx0" brushRef="#br1" timeOffset="70625.9759">5468 5909 0,'18'-18'16,"-1"1"-16,36-36 0,-17 35 16,52-52-1,-35 52-15,17-17 16,-35 35-16,1 0 0,17 53 15,-36-18-15,1 0 16,-18 0-16,0 18 0,0 36 16,0-54-16,-18 0 15,18 0-15,18-17 16,-18 17-16</inkml:trace>
  <inkml:trace contextRef="#ctx0" brushRef="#br1" timeOffset="71928.2361">13282 7497 0,'0'-18'16,"0"-17"-1,18-1-15,-1-17 0,36-105 16,-17 87-16,16-123 16,-16 88-16,-1 0 15,36-141-15,-36 142 16,0 16-16,0 1 0,1 0 16,-1 18-16,-17-1 15,17-35-15,-35 71 0,0 17 16,0 1-16,-18-1 15</inkml:trace>
  <inkml:trace contextRef="#ctx0" brushRef="#br1" timeOffset="72167.7743">13441 5909 0,'0'0'16,"17"-35"-16,1 17 0,35-52 15,-18 52-15,18-17 16,-17 17-16,16-17 0,1 17 16,-17 0-16,69 1 15,-69 17-15,-1 17 16,-35 19-16,18 34 16,-18-17-16,0-18 0,17 54 15,19-36 1</inkml:trace>
  <inkml:trace contextRef="#ctx0" brushRef="#br1" timeOffset="72819.0413">18927 7796 0,'-18'-17'16,"36"34"-16,-36-70 0,36 1 15,-1-1-15,18-36 0,18 19 16,0-18-16,88-124 0,-70 106 16,88-123-1,-89 105-15,1 19 0,17-125 16,-70 142-16,-1-71 16,-17 89-16,0 17 15,-17 18-15,17-1 0,-18 19 16,-17 17-16,17 0 0,-35 35 15,18 0 1</inkml:trace>
  <inkml:trace contextRef="#ctx0" brushRef="#br1" timeOffset="73047.1481">19385 6138 0,'0'0'0,"18"-53"0,-1 36 16,1-18-16,0 17 15,-1-17-15,36-18 0,-17 17 16,69 1-16,-52 0 16,0 17-1,0 1-15,-18 17 0,1 0 0,-1 17 16,-17 18-16,-36 71 16,18-53-16,-18 53 15,18-71-15,18 1 16,17-1-16</inkml:trace>
  <inkml:trace contextRef="#ctx0" brushRef="#br1" timeOffset="73703.3921">24836 7902 0,'-18'0'16,"36"0"-16,-18 0 0,17-53 15,1 0-15,17 0 16,-17-17-16,52-89 16,-17 71-16,-17-18 0,16 0 15,1-17-15,0-1 16,0 1-16,0-18 0,-18 35 16,1 0-16,17-53 15,-36 106-15,-17 18 16,18 18-16,-18-1 0,-18 18 15,1 0-15,-1 35 0,0-17 16,-35 35-16</inkml:trace>
  <inkml:trace contextRef="#ctx0" brushRef="#br1" timeOffset="73986.144">25118 6385 0,'0'0'16,"0"-53"-16,17 18 0,19-35 16,-1 17-16,18 0 15,0 17-15,70-52 0,-70 53 16,0 0-16,-18 17 0,18 0 16,-35 1-1,0 17-15,-1 0 0,19 35 16,-36 0-16,17 36 15,1-36-15,-18 0 16,17 1-16,-17-1 0,53 18 16,-35-18-16,35-17 15,-18-1-15</inkml:trace>
  <inkml:trace contextRef="#ctx0" brushRef="#br0" timeOffset="80293.0184">5874 4833 0,'17'-53'0,"-34"106"0,34-141 16,-17 70-16,0 1 0,0-1 16,-17 18-16,17 18 15,0 52 1,0-35-16,0 54 15,17-72-15,19 36 16,-19-35-16,19-18 16,-19 0-16,36-35 15,-35-1-15,-18 1 16,17 17-16,-17-17 0,0-18 16,0 36-16,18 34 15,-18 1 1,18 35-16,-1-18 0,19 71 15,-36-53-15,17 35 16,1-53-16,-18 0 16,0 1-16,-18-36 15,1 17-15,-19 1 16,-17-36-16,1 1 16,-19-36-16,36 35 15,-18-35 1,35 36-16</inkml:trace>
  <inkml:trace contextRef="#ctx0" brushRef="#br0" timeOffset="80831.6174">5715 4410 0,'0'0'15,"-18"0"-15,18-18 16,18-17-16,0 17 15,35-52 1,-18 34-16,-18 1 0,19 0 16,-1-18-16,-35 35 15,18 18-15,-1 18 16,-17 17 0,18 0-16,17 18 15,-35-17-15,36-1 16,-19 0-16,1 0 15,-18-17-15,17 0 16</inkml:trace>
  <inkml:trace contextRef="#ctx0" brushRef="#br0" timeOffset="81187.0598">6403 4198 0,'-18'-18'16,"36"36"-16,-53-36 0,17 18 0,0 18 16,1 0-16,-1 35 15,18-18-15,0 53 16,0-53-16,35 54 16,-17-72-16,17 36 15,1-53-15,-19 18 16,1-18-16,-1 0 0,19-18 15</inkml:trace>
  <inkml:trace contextRef="#ctx0" brushRef="#br0" timeOffset="81388.0943">6562 4322 0,'0'52'16,"0"-104"-16,0 122 0,0-35 0,17 18 16,-17-35-1,18 17-15,0-17 16,-1-18 0,-17-18-16</inkml:trace>
  <inkml:trace contextRef="#ctx0" brushRef="#br0" timeOffset="82477.6225">6403 4128 0,'0'-18'15,"0"0"1,18 1 0,-1-1-1,-34 36 32,17-1-31,0 19-1,-18-36-15,18 17 0,-18 1 16,1 17 0,-1-17-16,0-1 15,1 1-15,-1 0 0,18-1 16,-18 1-16,18 0 0,-17-1 15,17 1-15,0 17 16,17-17-16,19 17 31,-36-17-31,17-1 16,1 19-16,-18-19 0,18 1 0,-1-1 16,19 19-16,-19-19 15,36 19 1,-35-36-16,35 17 15,-36-17-15,1 18 16,-36-36 0</inkml:trace>
  <inkml:trace contextRef="#ctx0" brushRef="#br0" timeOffset="82867.0569">6650 4180 0,'0'0'0,"18"0"47,-1 18-47,1 0 0,-1-1 16,36 36-16,-17-35 15,34 17 1,-35-17-16,-17-18 16,0 17-16,-1 1 0,1-18 15,-18 18-15,-18 17 16,1-17-16,-1-1 15,0 1-15,-17 0 0,18-1 16,-19 1-16,19-18 0,-19 35 16,36-17-1,18-1-15</inkml:trace>
  <inkml:trace contextRef="#ctx0" brushRef="#br0" timeOffset="83851.9687">13600 4710 0,'0'-18'16,"0"36"15,0 35-31,0-18 16,17 35-16,1-34 15,0-1-15,17-17 0,-18-1 16,54 1 0,-36-18-16,18-35 15,-18 17-15,-17-17 0,0-36 16,-18 18-16,0 36 15,0-36-15,-18 35 16,0 18 0,18 18-16,0 52 15,18-35-15,0 71 16,-1-70-16,19 52 16,-36-53-16,17 18 15,-17-18-15,-17 0 16,-1-35-16,-35 18 15,18-36-15,-36 1 16,54-1-16,-36-35 16,35 36-16,0-19 15</inkml:trace>
  <inkml:trace contextRef="#ctx0" brushRef="#br0" timeOffset="84196.4521">13529 4410 0,'0'0'16,"0"-18"-16,18 0 15,-1 1-15,36-36 16,-35 18-1,17-18-15,-17 17 16,-1 1-16,1 0 16,0 0-1,-1 52-15,1 36 16,17 18 0,1-36-16,16 36 15,-16-54-15,17 18 16,-36-17-16,19-18 15,-1 0 1</inkml:trace>
  <inkml:trace contextRef="#ctx0" brushRef="#br0" timeOffset="84617.9371">14429 4198 0,'0'0'16,"-18"-18"-16,0 18 16,-17 18-1,17 0 1,1-1-16,-1 1 0,-17 17 16,17-35-16,1 36 15,17-19-15,0 18 16,17-17-16,36 17 15,-35-17-15,52 0 16,-52-18-16,17 35 16,-17-35-16,0 0 15</inkml:trace>
  <inkml:trace contextRef="#ctx0" brushRef="#br0" timeOffset="84917.1401">14587 4216 0,'0'0'15,"18"0"1,17 17 0,1 1-16,16 0 15,-34-1-15,17 1 16,-35 0-16,0 17 15,-17-18-15,-1 1 16,0 0-16,1-1 16,34-17-1,1 0 1,17 0-16,1 0 16,-19-17-1,1-1 1</inkml:trace>
  <inkml:trace contextRef="#ctx0" brushRef="#br0" timeOffset="85420.6196">14905 4128 0,'0'0'15,"0"-18"-15,18 18 16,-1 18 0,1-1-1,17-17-15,-17 0 0,17 18 16,-17-18 0,17 0-16,-35 17 15,18-17-15,-1 0 16,1 0-1,-1 18 1,1-18-16,0 0 16,-18-18-1,0 36 48,0 0-16,0-1-47,0 1 15,-36 17 1,19 1-16,-1-19 0,-17 18 16,0 1-1,35-19-15,-18 1 0,0 0 16</inkml:trace>
  <inkml:trace contextRef="#ctx0" brushRef="#br0" timeOffset="86221.2239">19614 4727 0,'0'53'16,"0"-18"-16,18 1 15,35-1-15,-18-17 16,1-18-16,-1 0 0,0 0 16,0 0-16,1-18 15,-1 0-15,-17 18 0,-1-53 16,-17 36-16,0-1 15,0 1-15,-17-1 16,-1 18-16,18 53 16,0-18-16,18 53 15,-1-35 1,1 0-16,35 35 16,-36-52-16,-17-19 0,18 36 15,-18-35 1,-35-18-16,0 0 15,-36-36-15,36 1 16,-36-35 0,36 34-16,0-17 0</inkml:trace>
  <inkml:trace contextRef="#ctx0" brushRef="#br0" timeOffset="86521.6554">19579 4374 0,'0'0'15,"0"-17"-15,18-1 16,35 1-16,-18-1 16,18 0-16,35-52 15,-35 52-15,-18-17 16,-17 17-16,17 1 0,-35-1 0,18 18 15,-18-18-15,0 36 16,-18 17 0,18-17-16,18 52 15,-18-34-15,18-1 16,17 0-16,-18 0 0,36 1 16,-17-36-16,-1 17 15</inkml:trace>
  <inkml:trace contextRef="#ctx0" brushRef="#br0" timeOffset="86743.245">20496 4339 0,'-35'-17'0,"17"34"16,-17 1-16,0-1 15,17 1-15,1 0 0,17-1 16,0 1-16,0 0 15,0-1-15,0 1 0,17 0 16,19-1-16,-19 1 16,36-18-16,-35 0 15,-1 0-15,19 0 0,-19 0 16</inkml:trace>
  <inkml:trace contextRef="#ctx0" brushRef="#br0" timeOffset="87059.5848">20708 4269 0,'0'0'0,"18"0"15,-1 0 1,1 17-16,0-17 16,17 18-16,-17 0 15,-1-1-15,-17 1 16,0 17-1,0-17-15,18-1 16,-18 1-16,17 0 16,1-18-16,-36 17 31,1-17-31,-36 18 16,35 0-1,-17-18-15,17 17 16,1-17-16,34 0 15</inkml:trace>
  <inkml:trace contextRef="#ctx0" brushRef="#br0" timeOffset="87340.3521">20955 4233 0,'18'0'16,"-1"0"-1,19 0 1,-1 18-16,0 0 0,53 17 16,-52 0-16,52 0 15,-35 1-15,-36-19 16,19 1-16,-19 0 0,-34-1 16,-1-17-1,-35 18-15,18 0 16,-36-1-16,36 1 15,-36 17-15,36-17 16,0 35 0,35-36-16</inkml:trace>
  <inkml:trace contextRef="#ctx0" brushRef="#br0" timeOffset="88145.7224">25347 4710 0,'0'0'0,"-18"0"15,1 35-15,17 18 16,0-18-16,35 0 16,-17-17-16,-1 0 15,36-18 1,-17 0-16,-1 0 15,0-18-15,-17-17 0,17-1 16,-17 1-16,-18 0 16,0 17-16,17 1 15,-17 52 1,18 18 0,0 0-16,-1 35 15,1-35-15,17 17 16,-35-52-16,18 17 0,-18 1 15,-18-19 1,-17-17 0,17 0-16,-52-17 15,34-1-15,-34-17 16,35 17-16,-36-35 16,53 35-16,1-17 15</inkml:trace>
  <inkml:trace contextRef="#ctx0" brushRef="#br0" timeOffset="88594.9117">25365 4304 0,'0'-18'16,"17"1"-1,1-1 1,0 0-16,-1-35 0,1 18 16,0-18-1,-1 36-15,1-1 16,-18 0-16,0 36 16,17 17-1,1 1-15,0 34 16,-1-35-16,1 1 0,17 17 15,-35-36-15,53 18 16,-35-35 0,35 0-16</inkml:trace>
  <inkml:trace contextRef="#ctx0" brushRef="#br0" timeOffset="88924.4356">26141 4216 0,'-18'0'16,"1"17"-16,-19 1 15,19 0-15,-36 17 16,35-17-16,0-1 15,1 1-15,-1-1 0,18 1 16,0 0-16,0-1 16,18 19-16,17-19 15,18 19-15,-18-19 16,-17-17-16,17 18 0,-17-18 16,-1 17-1</inkml:trace>
  <inkml:trace contextRef="#ctx0" brushRef="#br0" timeOffset="89185.1299">26423 4286 0,'0'0'15,"0"18"1,-18 17 0,18 0-1,18-17-15,0-18 0,-1 18 16,54-1 0,-1-17-1,-34 0 1,17-17-16,-53-1 15,17 18-15</inkml:trace>
  <inkml:trace contextRef="#ctx0" brushRef="#br0" timeOffset="89386.1649">26582 4304 0,'-18'35'15,"1"0"-15,17-17 16,0 0-16,0 17 0,17 0 16,1-17-16,-1 0 15,1-1 1,0 1-16,17-18 0,-17-18 16</inkml:trace>
  <inkml:trace contextRef="#ctx0" brushRef="#br0" timeOffset="89695.8921">26758 4233 0,'18'0'16,"-1"18"-1,19 0-15,-19-18 16,19 17-16,34-17 15,-17 18 1,-18 0-16,-17-18 0,17 17 16,-17-17-1,-18 18 1,-18-1 0,1 19-16,-1-19 15,0 36 1,1-35-16,-1 0 0,1 34 15,-1-34-15,0 17 16</inkml:trace>
  <inkml:trace contextRef="#ctx0" brushRef="#br2" timeOffset="107463.6884">7726 7673 0,'0'-18'0,"0"36"15,0 0 1,0-1-16,17 54 16,-17-18-16,36 70 15,-19-52-15,1 105 16,0-70-16,-18 123 16,17-123-16,-17 88 15,18-106-15,0 36 16,-1-18-1,-17-71-15,0 0 16,0-52 0</inkml:trace>
  <inkml:trace contextRef="#ctx0" brushRef="#br2" timeOffset="108328.0854">7691 7673 0,'-18'-18'16,"18"1"15,18 17-31,-1-18 16,18 18-16,1-18 15,17 18 1,-18 0-16,53-17 16,-17 17-16,52 0 15,-35 0-15,18 0 16,0-18-16,0 18 0,17-18 15,124-17-15,-141 35 16,71-17-16,-107 17 16,1 0-16,-1 0 15,-35 17-15,-17-17 16,0 0-16,-1 0 0,-17 18 16,18-18 15,0 0-16,-1 0 1,1 0-16,0 0 16,-1 0 15,-17 17-31,18 1 16,-18 17-16,0-17 15,17 53 1,-17-19-16,0 72 0,18-36 15,-18 89 1,0-72-16,0-16 0,0 122 16,18-123-16,-18 18 15,0-18-15,17 1 0,19 87 16,-19-105-16,1-1 16,0-17-16,-1 53 15,1-88-15,0 34 16,-1-52-16,-17 18 15,-17-18-15,-1-35 16</inkml:trace>
  <inkml:trace contextRef="#ctx0" brushRef="#br2" timeOffset="108989.5216">7832 9102 0,'0'17'16,"0"1"-1,0 0-15,0 17 16,17 0-16,1 36 16,-18-36-16,18 18 15,-18-18-15,0 0 16,17-17-16,1 53 15,-18-54-15,35 19 16,-17-36-16,17 0 0,18 0 16,-18 0-16,18 0 15,18-18-15,-1 18 16,1 0-16,17 0 0,106 0 16,-70 0-16,105 0 15,-106 0-15,107 0 16,-125 0-16,19-18 15,-71 18-15,0 0 16,-36 0-16,-34 0 31,-19 18-31</inkml:trace>
  <inkml:trace contextRef="#ctx0" brushRef="#br2" timeOffset="110240.037">8590 8625 0,'0'-35'16,"0"18"-16,0-1 15,0-17-15,-17 17 16,-1 0-1,-17 1-15,17-1 0,-53 18 16,36 18-16,-53 35 16,53-18-16,-36 53 15,53-35-15,18 70 16,0-87-16,18 17 16,0-18-16,17 0 15,53 0-15,-53-17 16,71-36-16,-70 1 15,34-36 1,-52 18-16,-1-36 16,-34 36-16,-1-36 15,-17 36-15,17 0 16,-17 17-16,17 0 0,1-17 16,-1 35-16,36 18 15,-1 17-15,19 36 16,-1-36-16,35 35 15,-17-34-15,0 17 16,-17-36-16,-1 1 16,-35 0-16,17-18 15,-34 0-15</inkml:trace>
  <inkml:trace contextRef="#ctx0" brushRef="#br2" timeOffset="111050.122">8996 8043 0,'-18'0'31,"1"18"-15,-19 0 0,19-1-16,-1 1 15,-17 0-15,17-1 0,0-17 16,1 18-16,17-1 0,-35 1 15,35 0-15,0-1 16,0 1-16,17 0 16,1-1-16,17 19 15,0-36 1,1 35-16,-1-35 16,-17 17-16,-1-17 0,-17 18 15,18-18-15,-18 18 16</inkml:trace>
  <inkml:trace contextRef="#ctx0" brushRef="#br2" timeOffset="111312.3192">9102 8132 0,'0'0'15,"0"17"-15,0 18 16,0 1-16,0-19 16,0 1-16,0 0 15,0-1-15,17-17 0,-17 18 16,18-18-1,-18-18-15</inkml:trace>
  <inkml:trace contextRef="#ctx0" brushRef="#br2" timeOffset="111684.3091">9172 8043 0,'18'0'31,"0"18"-31,-1 0 16,18 17 0,-17-17-16,35-1 15,-35 1-15,-1-1 0,36-17 16,-35 18-1,-1 0-15,1-18 16,-18 17 0,-18 1-16,18 0 15,-17-18-15,-18 17 16,17 1-16,-35 0 16,35-18-16,-17 17 15,17 1-15,1 17 16,17-17-16,0-1 15</inkml:trace>
  <inkml:trace contextRef="#ctx0" brushRef="#br2" timeOffset="112242.4564">8061 8043 0,'18'0'16,"17"0"-1,0 0-15,0 0 16,1 0-16,17-17 0,52-1 15,-69 0-15,34 1 16,-34 17-16,-19 0 16,-17 17-1,-17-17 1</inkml:trace>
  <inkml:trace contextRef="#ctx0" brushRef="#br2" timeOffset="112596.7131">8255 7832 0,'0'-18'15,"-18"18"17,1 18-32,-1-1 0,-35 36 15,-17 0 1,52-35-16,-35 35 16,35-36-16,1 1 15,34 17-15,1-17 16,35 0-16,-18-18 0,1 17 15,-1-17-15,0 18 16,0-1-16,1 1 0,-1-18 16,-17 18-16,-18-1 15</inkml:trace>
  <inkml:trace contextRef="#ctx0" brushRef="#br2" timeOffset="113871.3757">15487 7779 0,'0'-18'16,"0"0"-16,-18 1 16,18 34-1,0 36 1,18 0-16,17 88 16,-17-52-16,35 105 15,-36-89-15,1 90 16,-18-90-16,18-16 15,-1 52-15,-17-71 16,18-17-16,-18-18 0,0 1 16,18 17-16,-18-89 31</inkml:trace>
  <inkml:trace contextRef="#ctx0" brushRef="#br2" timeOffset="114505.0218">15505 7761 0,'0'0'0,"17"0"15,19 0 1,-1 0 0,0-18-16,71 1 15,-36-1-15,1 1 0,88-36 16,-71 17-16,106 1 16,-88 35-16,88-18 15,-124 36-15,72 17 16,-90-17-16,37 17 15,-54-17 1,18 17-16,-18-35 16,-17 0-16,-1 0 0,1 0 15,0 0-15,-1-17 0,1 17 16,0-18-16,-1 18 16,1-18-1,-1 18-15,1 0 16,-18 18-1,0 17 1,0 18 0,0 0-16,0 35 15,18-35-15,17 71 16,-35-54-16,35 107 16,-35-72-16,18 89 15,0-88-15,-18 88 16,0-88-16,17 53 15,-17-106 1,18 53-16,-18-71 16,18 18-16,-18-36 15,0 1-15</inkml:trace>
  <inkml:trace contextRef="#ctx0" brushRef="#br2" timeOffset="115083.0714">15593 9102 0,'17'17'16,"1"1"-1,17 53-15,-17-36 16,0 18-16,-1 53 16,1-54-16,-18-16 15,18 17-15,-1-18 0,1 0 16,35 18-16,-18-18 15,36-17-15,-36 0 16,88-18-16,-34 0 16,-1-18-16,18 0 0,-1 18 15,107-17-15,-124 17 16,71 0 0,-88 0-16,-36 0 15,18 0-15,-36 0 0,36-18 16,-35 18-16,0-18 15,-1 1-15,1 17 16,-18-18-16</inkml:trace>
  <inkml:trace contextRef="#ctx0" brushRef="#br2" timeOffset="116818.4977">16457 8555 0,'-53'-35'15,"36"35"-15,-54-18 16,53 36-16,-35-1 15,18 19-15,18 34 16,-1-35-16,18 54 16,0-54-16,18 0 15,-1 0-15,18 1 0,-17-19 16,53 1-16,-54-18 16,54 0-1,-54-18-15,19-17 16,-36 0-16,0-18 15,0 18-15,0-18 16,-18 17-16,18 1 16,18 53-1,17 17 1,-17 0-16,35 18 16,-36-35-16,36 35 15,-35-36-15,-1 1 16</inkml:trace>
  <inkml:trace contextRef="#ctx0" brushRef="#br2" timeOffset="117130.0215">16722 8184 0,'0'0'16,"17"0"-16,-34 18 16,-1 0-1,0 17 1,18-17-16,-17-1 0,17 36 15,0-35-15,0-1 16,0 1-16,17-18 0,19 35 16,-19-35-16,36 18 15,-35-18-15,0 0 16,-1 0-16</inkml:trace>
  <inkml:trace contextRef="#ctx0" brushRef="#br2" timeOffset="117397.2329">16898 8220 0,'18'17'0,"-1"1"15,1 0 1,-18-1-16,0 19 15,0-19-15,0 18 16,-18-17 0,18 0-16,0-1 15,18-17 1,0 0 0,-1 0-16,-17-17 15</inkml:trace>
  <inkml:trace contextRef="#ctx0" brushRef="#br2" timeOffset="117696.5291">17022 8202 0,'-18'0'15,"36"0"1,-1 18-1,1-1-15,-1 1 16,1 0-16,0-18 0,17 17 16,-17-17-1,-18 18-15,0 0 16,-18 17 0,18-18-1,-35 1-15,35 0 16,-18-1-16,18 1 0,-18 0 15</inkml:trace>
  <inkml:trace contextRef="#ctx0" brushRef="#br2" timeOffset="118182.0209">15998 8202 0,'0'0'16,"18"0"-16,0 0 0,-1 0 0,54 0 15,-18 0-15,35 0 16,-53 0 0,36 0-16,-53 0 15,17 0-15,-53 0 31</inkml:trace>
  <inkml:trace contextRef="#ctx0" brushRef="#br2" timeOffset="118418.1603">16140 8026 0,'0'0'0,"-53"35"0,17-17 16,19-1-16,-54 36 16,54-35-16,17 17 15,-18-17-15,18-1 0,35 19 16,0-19-16,1 1 0,34 17 16,-34-35-1,34 35-15,-52-35 16</inkml:trace>
  <inkml:trace contextRef="#ctx0" brushRef="#br2" timeOffset="119087.4377">20884 7832 0,'0'17'16,"0"1"-16,0 35 15,18 0-15,0 17 0,17 107 16,-17-71-16,-1 123 16,1-88-16,0 88 15,-1-123-15,18 35 16,-17-88-16,17 0 15,-17-35-15,0-1 16,-1-34-16,-17-19 16</inkml:trace>
  <inkml:trace contextRef="#ctx0" brushRef="#br2" timeOffset="119692.4203">20867 7832 0,'17'-36'0,"-34"72"0,52-72 16,-17 36-1,52 0-15,-34 0 16,87 18-16,-52-18 15,105-18-15,-88 18 16,124-35-16,-106 0 16,105 0-16,-122 17 15,87 0 1,-123 18-16,0 0 0,17 53 16,-34-35-16,-36 52 15,17-52-15,-17 53 16,0-54-1,18 54-15,-18-18 16,18 53-16,-1-36 16,1 1-16,-1 105 15,19-88-15,17 89 16,-18-107-16,18 71 16,-18-70-16,0 35 15,-17-53-15,0 0 16,-18-18-16,0 0 0,-18 0 15,0-17-15,-17 17 0,-35-17 16,17-18-16,-88 18 16,52-18-16,1 0 15,-18 0-15,-17 0 16,-124 0-16,106 17 16,-106-17-16,141 0 15,-35 0-15,88 0 16,18 0-16,17 0 15,0 0-15,18-35 16</inkml:trace>
  <inkml:trace contextRef="#ctx0" brushRef="#br2" timeOffset="120549.9156">21749 8625 0,'0'-17'16,"0"-1"-16,-18 1 16,0-1-1,1 18-15,-1 0 16,-17 0-16,17 18 0,-35 17 15,36-18-15,-19 54 16,36-36-16,0-17 16,0 0-16,0 17 15,53-18-15,-35 1 16,53-18-16,-54 0 16,36-35-16,-35 17 15,-1 1-15,1-36 16,-18 35-16,-18-35 15,18 35-15,0 1 16,18 34 15,35 36-15,-35-35-16,35 35 16,-18-35-16,-18-18 0,19 17 15,-19-17-15</inkml:trace>
  <inkml:trace contextRef="#ctx0" brushRef="#br2" timeOffset="120911.6233">21378 8237 0,'18'0'32,"0"0"-32,-1 0 0,1 0 15,17 0-15,-17-17 16,17 17-16,-17 0 16,-18-18-16,-18 18 15</inkml:trace>
  <inkml:trace contextRef="#ctx0" brushRef="#br2" timeOffset="121144.6365">21467 8114 0,'-18'0'16,"-17"0"-1,-1 18 1,19-1-16,-19 18 0,19-35 15,-1 36-15,18-1 16,0 0 0,35-17-16,-17 0 0,35-1 15,-18 1-15,1-18 16,-1 17-16,-18-17 0,36 0 16,-35 0-16</inkml:trace>
  <inkml:trace contextRef="#ctx0" brushRef="#br2" timeOffset="121528.6576">21996 8132 0,'-18'0'15,"36"0"-15,-54 0 16,36 17-1,-17 1-15,17 35 16,0-36-16,17 19 16,-17-19-16,18 19 15,0-19 1,-1 1-16,1-18 16,0 0-1,-18-18-15</inkml:trace>
  <inkml:trace contextRef="#ctx0" brushRef="#br2" timeOffset="122089.8725">22066 8026 0,'18'-18'0,"-36"36"0,18-36 47,-17 36-32,-1-1-15,-17 1 16,-1 17-1,19-35-15,-18 18 16,17 0-16,0-1 16,18 1-16,0-1 15,0 1-15,18 17 16,0-17-16,17 17 16,-18-17-16,36 0 15,-35-1-15,0 1 16,-1-18-16,-17 17 0,18-17 15,0 18 1</inkml:trace>
  <inkml:trace contextRef="#ctx0" brushRef="#br2" timeOffset="122435.5337">22137 8096 0,'0'0'16,"17"-17"-1,19 17 1,-19 17-16,19 1 16,-36 0-16,0-1 15,0 1 1,-18-1-1,0 1-15,18 0 16,0-1 0,0 1-16,0 0 15,0-1-15,18 1 16,-18 0 0,-18-18-1,1 17-15,-1-17 16,0 0-1</inkml:trace>
  <inkml:trace contextRef="#ctx0" brushRef="#br2" timeOffset="122725.4267">22225 8043 0,'18'18'16,"-1"-18"-16,1 0 16,35 18-16,-18-1 15,18 19-15,-35-19 16,-1 1-16,1-1 16,-18 19-1,0-19-15,-18 1 16,1-18-16,-1 18 0,-17-1 15,17 1-15,-35 0 16,36-1-16,-1 1 16,0 17-16,18-17 0,-17-1 15</inkml:trace>
  <inkml:trace contextRef="#ctx0" brushRef="#br2" timeOffset="123480.9521">27340 8008 0,'-17'18'15,"17"-1"1,17 89-16,1-53 16,-18 35-16,53 71 15,-36-53-15,19 70 16,-19-88-16,19 54 15,-19-90-15,19 37 16,-19-54-16,-17-17 16,0-1-1,0 1-15,-17-36 0</inkml:trace>
  <inkml:trace contextRef="#ctx0" brushRef="#br2" timeOffset="124081.2089">27270 7849 0,'-18'-35'15,"36"70"-15,-36-88 0,36 18 16,-1 17-16,1 18 15,17-17-15,1 17 0,52 0 16,-18 0-16,71-18 16,-52 18-16,-1 0 15,0-17-15,0-1 0,106 0 16,-106 1-16,71 17 16,-106 0-16,-18 0 15,-17 17-15,0-17 0,-18 18 16,0 0-16,0-1 15,17 54-15,1-36 16,0 0-16,-1 18 0,-17-17 16,35 69-16,-17-34 15,0 70-15,-1-70 16,19 17 0,-19 0-16,19 18 0,17-18 15,-18 18-15,0-18 0,71 71 16,-71-89-16,36 54 15,-54-89-15,19 53 16,-19-70-16,-17 17 16,-35-17-16,-36-18 15,19 0-15,-1 0 16,-36 0-16,1-18 0,0 18 16,-18 0-16,-17-17 0,-107-1 15,125 18-15,-89-18 16,123 18-1,-35 0-15,89 0 16,-19 0-16</inkml:trace>
  <inkml:trace contextRef="#ctx0" brushRef="#br2" timeOffset="124605.9008">27922 8643 0,'-17'-18'16,"34"36"-16,-52-53 0,17 35 15,1 0 1,-1 17-16,1 19 0,-1 34 16,18-34-16,0 34 15,0-35-15,18-17 16,34 17-16,-34-17 15,17-18-15,1-18 16,-19-17-16,1 17 16,0-17-16,-18 17 0,17-52 15,-17 35-15,-17-18 16,17 35 0,0 36-1,17 17-15,-17-17 16,18 17-16,-1 0 0,19 18 15,-19-35-15,19 17 16,-54-53 15</inkml:trace>
  <inkml:trace contextRef="#ctx0" brushRef="#br2" timeOffset="124865.2266">27552 8273 0,'18'0'16,"-1"0"-16,36-18 15,-18 18-15,18-18 16,-35 1-16,17 17 16,-17 0-16,-18-18 15,-18 18-15,1 0 16</inkml:trace>
  <inkml:trace contextRef="#ctx0" brushRef="#br2" timeOffset="125076.7892">27728 8096 0,'-17'0'15,"-1"18"-15,0 0 0,-17 17 16,18 0-16,-19 18 16,36-35-16,0 35 15,18-36 1,17 18-16,0-17 15,18-18-15,-17 0 16,-19 0-16</inkml:trace>
  <inkml:trace contextRef="#ctx0" brushRef="#br2" timeOffset="125509.9397">28240 8043 0,'-18'0'47,"1"18"-32,-1 0 1,0-1-16,1 1 0,-19 0 16,19-18-1,17 17 1,0 1-16,17-1 16,-17 1-1,18 0 1,-18-1 15,18 1-31,-1-18 16,1 18-16,0-18 15,-18 35-15,0-17 16</inkml:trace>
  <inkml:trace contextRef="#ctx0" brushRef="#br2" timeOffset="125766.6214">28346 8079 0,'0'0'0,"-18"17"15,18 1-15,-18 0 0,18-1 16,0 18-1,0-17-15,18 0 16,0-1-16,17-17 16,-17 18-16,-1-18 15,1 0-15,0 0 16,-18-18 0</inkml:trace>
  <inkml:trace contextRef="#ctx0" brushRef="#br2" timeOffset="125955.6249">28416 8132 0,'0'0'0,"-17"35"16,17-18-16,0 19 15,0-19-15,0 19 16,17-19-16,19 1 15,-19-18-15,1 0 16,-1 0-16</inkml:trace>
  <inkml:trace contextRef="#ctx0" brushRef="#br2" timeOffset="126239.8797">28522 8149 0,'0'0'0,"18"0"47,-1 18-47,1-1 16,0 1-16,17 0 16,-17-18-16,-1 0 15,1 17 1,-18 1-1,-18 17 1,1-17-16,-1-18 0,-17 35 16,17-17-16,-35 17 15,18-17-15</inkml:trace>
  <inkml:trace contextRef="#ctx0" brushRef="#br2" timeOffset="126740.211">27640 8255 0,'18'0'15,"-18"-18"1,17 18-16,1 0 0,35-17 15,-18 17-15,53-18 16,-52 18-16,34-18 16,-52 18-16,17-17 15</inkml:trace>
  <inkml:trace contextRef="#ctx0" brushRef="#br2" timeOffset="129892.6829">25718 10971 0,'17'0'16,"-17"-17"-16,18-1 0,17 18 15,-17-35-15,35 17 0,52-35 16,-34 18 0,105-53-16,-87 35 15,140-35-15,-123 17 16,141-35-16,-124 53 16,124-70-1,-123 70-15,-19 0 16,1 0-16,0 0 0,35-17 15,-88 34-15,0 1 16,-35 18-16,-1-1 16,1 0-16,-18 1 15,18 17 1,-1-18-16,-17 0 16,0-17-16</inkml:trace>
  <inkml:trace contextRef="#ctx0" brushRef="#br2" timeOffset="130138.5234">27852 9596 0,'35'0'16,"-17"0"-16,35-18 16,-18 18-16,0 0 15,36 0-15,-54 18 16,54-1-16,-53 1 15,-1 35-15,1-36 16,-18 19-16,-18 17 16,18-18-16,0 0 15,-17-17-15,17 17 0,35 0 16,0-35 0</inkml:trace>
  <inkml:trace contextRef="#ctx0" brushRef="#br2" timeOffset="130821.6703">27869 7620 0,'0'-18'32,"-17"1"-32,-18-19 15,-1 1-15,-17 0 16,0 0-16,-17-1 0,-1-17 0,-17 1 15,-88-90 1,70 72-16,-106-107 16,89 72-16,-1-1 0,-123-71 15,53 54 1,106 88-16,-18-36 16,71 53-16,17-17 15,18 18-15,36-1 16,-1 18-16,35 0 15,-34 0-15,-19 0 16</inkml:trace>
  <inkml:trace contextRef="#ctx0" brushRef="#br2" timeOffset="131166.0986">26088 6438 0,'0'-17'16,"0"34"-16,0-52 0,0 0 0,18-54 16,-18 54-16,0-53 15,0 53 1,0-1-16,0 1 0,0 18 15,0-1-15,0 0 0,17 18 16,36 0 0,-18 18-16,18 0 15,0-18-15,0 17 16,71-17-16,-71 18 16,52-18-16,-69 0 15,-1 0 1</inkml:trace>
  <inkml:trace contextRef="#ctx0" brushRef="#br2" timeOffset="131766.8289">20003 10795 0,'0'0'0,"70"-71"15,1 36-15,-1-35 16,36-1-16,0 1 0,0-19 15,17 1-15,142-88 16,-142 88-16,124-89 16,-141 107-16,70-54 15,-123 89-15,-17 0 16,-19-1-16,-34 19 16,-1 17-16,-17 0 15</inkml:trace>
  <inkml:trace contextRef="#ctx0" brushRef="#br2" timeOffset="131967.8639">21273 9648 0,'0'0'0,"17"0"16,-17-17-1,71-1-15,-1-17 16,-34 35-16,34 0 16,-52 18-16,17 17 15,-17 0-15,-18 18 16,0-18-1,0 18-15,0-35 16,0 0-16,-18-1 0,0-17 16</inkml:trace>
  <inkml:trace contextRef="#ctx0" brushRef="#br2" timeOffset="132689.5686">21678 7585 0,'18'0'15,"-18"-18"-15,0 0 0,-18 1 16,1-1-16,-1-17 16,0 0-16,-52-54 15,17 37-15,-53-72 16,53 53-16,-106-87 15,89 52-15,-107-88 16,89 88-16,-88-123 16,88 123-16,-71-53 15,106 89-15,-35-19 16,70 54-16,18 17 16,-18 1-16,18-1 0,18 1 31,0 17-31,-1 0 15,19 0-15</inkml:trace>
  <inkml:trace contextRef="#ctx0" brushRef="#br2" timeOffset="132995.8829">20214 6033 0,'0'-18'15,"0"0"1,-17-35-16,-1 0 16,18 36-16,0-36 15,0 35-15,0-17 16,0 17-16,35 1 16,-17 17-16,17 0 15,0 0-15,1 17 16,52 19-16,-53-19 15,71 18-15,-71-17 16,36 17-16,-36-35 16,0 0-1,-17 0-15,0 18 16,-36-18-16</inkml:trace>
  <inkml:trace contextRef="#ctx0" brushRef="#br2" timeOffset="133753.1643">14534 10989 0,'53'0'0,"0"-18"15,18-17-15,17 0 16,0-18-16,18-18 0,123-70 16,-105 53-16,-1 18 15,142-107-15,-142 89 16,89-53-16,-141 88 15,-1 18-15,-35-1 0,1 19 16,-54 17 0,-52 35-1,34-17-15,-17-1 16,18-17-16</inkml:trace>
  <inkml:trace contextRef="#ctx0" brushRef="#br2" timeOffset="133903.0633">15981 9984 0,'0'-18'16,"0"0"-16,0 54 0,17-89 15,1 53-15,17-18 16,1 18-16,-1 0 16,36 0-16,-54 0 0,36 0 15,-35 18-15,17-1 16,-35 1-16,0 0 16,-18-18-1</inkml:trace>
  <inkml:trace contextRef="#ctx0" brushRef="#br2" timeOffset="134552.8789">16051 7479 0,'0'0'16,"18"0"-16,-18-18 16,0 1-1,-18-19-15,-52-17 16,35 18-16,-18 0 16,-71-71-16,54 53 15,-89-88-15,71 53 16,-18-18-16,18 18 0,-36-18 15,-105-88-15,123 88 16,-106-53 0,124 106-16,35 1 0,0 34 15,36-17-15,-1 17 16,0 18-16,18-18 0,0 1 16,18 17-1,0 0-15,-1-18 16,1 18-1</inkml:trace>
  <inkml:trace contextRef="#ctx0" brushRef="#br2" timeOffset="134843.1975">14270 6227 0,'-18'-18'16,"36"36"-16,-36-54 0,18 19 15,18-54-15,-18 18 16,0-53-16,18 53 16,-18-17-16,0 35 15,0-18-15,17 35 16,18 18 0,1 18-16,34 35 15,-17-36-15,53 18 16,-35-17-16,34 0 15,-52-18-15,36 0 16,-54 17-16,-53 1 16</inkml:trace>
  <inkml:trace contextRef="#ctx0" brushRef="#br2" timeOffset="135442.7043">6914 10883 0,'18'0'0,"17"-17"16,18-19-16,88-70 16,-52 54-16,16-19 0,142-88 15,-123 71-15,17 17 16,0-17-16,-17 0 16,122-71-16,-140 89 15,53-36-15,-124 71 16,1-1-16,-54 36 15,0 18 1</inkml:trace>
  <inkml:trace contextRef="#ctx0" brushRef="#br2" timeOffset="136116.9559">8255 7585 0,'0'17'16,"0"-34"-16,-18 17 0,-17-53 15,0 35 1,0-17-16,-1-18 16,-17 0-16,-52-70 0,52 52 15,-18 0-15,0-17 0,-17-18 16,-88-105-16,70 87 16,0 18-16,0-17 15,-88-71 1,106 123-16,-71-52 0,107 70 15,16 35-15,1-17 16,35 17-16,18 18 16,17 0-1,-17 0-15,-1 18 16</inkml:trace>
  <inkml:trace contextRef="#ctx0" brushRef="#br2" timeOffset="136449.5979">6597 6368 0,'0'0'15,"-18"0"-15,18-18 0,-17-53 16,17 36 0,-18-71-16,18-17 15,0 52-15,-18-52 16,1 70-16,-1-18 15,18 54-15,-35-1 16,17 18-16,18 18 31,53-1-15,-18 1-16,18 0 0,88-18 16,53-18-1,-105 0-15,-1 1 16,53 17-16,-88 0 15,0 0-15,-36 35 16,-17-17-16</inkml:trace>
  <inkml:trace contextRef="#ctx0" brushRef="#br2" timeOffset="139787.106">27605 9208 0,'0'-18'0,"-18"18"16,18-18-1,0 36 48,18 0-63,-18-1 15,18 1-15,-18-1 16,0 1 0,0 0-16,17-1 0,1-17 15,35 0 1,-36 0-16,72 0 0,-72 0 16,18 0-16,1 0 0,-1 0 15,-17 18-15</inkml:trace>
  <inkml:trace contextRef="#ctx0" brushRef="#br2" timeOffset="140998.1699">27711 9437 0,'17'0'16,"-17"-18"0,18 18 62,-36 18-78,18-1 15,0 1 1,0 0 0,-17-1-16,-1 1 15,0 0-15,-17-1 16,18 19-16,-1-36 0,-17 17 15,17 1-15,0-1 0,-35 1 16,36 0 0,-19-1-16,1 1 15,-18 17-15,18-17 16,0 0-16,-1-1 0,-34 19 16,17-19-16,-18 18 15,19-17-15,-19 0 16,18-1-1,-53 1-15,53 0 16,-88 17-16,53-17 16,17-1-16,-17 1 15,18-18-15,-107 35 16,89-17-16,-88-1 16,88 1-16,-1-18 15,-17 18-15,18-1 0,-18-17 16,-88 18-16,89-18 0,-72 0 15,71 0 1,-88 0-16,106-18 16,-18 18-16,18-17 15,0 17-15,0 0 0,-71-18 16,71 0-16,-89-17 16,89 17-16,18 1 15,-19-1-15,-69-35 16,70 36-16,17-1 0,-17 0 15,-53-35-15,70 18 16,-52-18-16,70 36 16,-35-36-1,52 17-15,1 19 0,0-19 16,17 19-16,0-18 16,1 17-16,-1 0 15,18 36 48,0 0-48,0-1 1,0 1-16</inkml:trace>
  <inkml:trace contextRef="#ctx0" brushRef="#br2" timeOffset="141371.112">22172 9772 0,'0'0'16,"0"18"-16,18-18 15,-1 0-15,19-36 16,-19 19-16,1-19 15,17-17 1,-17 36-16,-1-36 16,-17 35-16,0-35 15,-17 36-15,17-1 0,0 0 16,17 18 0,54 36-1,-36-19 1,71 19-16,-53-19 15,71 1-15,-54-18 16,1 0-16,-36 0 16,-17 0-16,-36 0 15,-35 18 1,0-18-16</inkml:trace>
  <inkml:trace contextRef="#ctx0" brushRef="#br2" timeOffset="142549.5477">21167 9384 0,'35'-35'15,"-70"70"-15,88-88 0,-36 35 16,-34 36 15,-1 0-31,0 17 16,-17 0-16,-18 18 15,18-18-15,-36 54 16,-35-19 0,36-35-16,-71 36 15,53-36-15,-106 36 16,105-36-16,-34 18 16,17-18-16,0 1 0,-88 52 15,88-53-15,-70 18 16,88-18-16,-18 0 15,0-17-15,18 0 0,-106-1 16,88-17 0,0 0-16,18 0 0,-18 0 15,0-17-15,1 17 0,16-18 16,-16 0-16,16 1 0,-69-54 16,87 36-1,0-18-15,1 0 0,-54-70 16,72 87-16,-37-34 15,36 35-15,36 35 16,-19-18-16,19 0 0,-1 18 16,1 0-16,17-17 15,-18 17-15,36 0 47,-18 17-31</inkml:trace>
  <inkml:trace contextRef="#ctx0" brushRef="#br2" timeOffset="142873.4086">17268 10054 0,'18'-17'31,"-18"-1"-15,0-17-16,18 17 0,-18-53 16,0 36-16,0-35 15,0 52-15,-18-53 16,18 54 0,-18-1-16,36 18 15,0 18 1,17-1-16,0 1 0,54 17 15,-37-17 1,54 0-16,-53-1 16,-18-17-16,1 0 15,-19 18-15,-34-18 16,-1 0-16,-17-18 0</inkml:trace>
  <inkml:trace contextRef="#ctx0" brushRef="#br2" timeOffset="143851.1489">15452 9560 0,'0'18'16,"0"0"-1,17-18 1,-17 17 0,0 1-1,-17-18-15,-1 35 16,0-17-16,1-1 16,-19 1-16,1 0 0,-35 35 15,34-36-15,-52 19 16,35-19-16,-53 36 15,36-35-15,-36 35 16,35-36-16,-52 36 16,70-35-16,-88 17 15,70-17-15,1-1 16,-1 1-16,1-18 16,-89 35-16,88-17 15,-87 0-15,70-18 16,-89 17-16,89-17 15,-124 0 1,106 0-16,-105 0 16,87 0-16,1-17 15,-1 17-15,1 0 0,-142-18 16,142 0-16,-124 18 16,141-17-16,-141-19 15,141 1-15,-123-18 16,123 18-16,-88-36 15,106 36-15,0 0 16,17-18-16,-17 18 0,17-18 16,1 17-16,-1 1 0,-52-18 15,52 18 1,-52 0-16,70 17 16,-18-17-16,36 35 15,0-18-15,17 18 16,18-18-16,18 18 31,-1 0-31,1 0 16,0 0-16,-1 18 0,1-18 15</inkml:trace>
  <inkml:trace contextRef="#ctx0" brushRef="#br2" timeOffset="144247.6332">9860 10160 0,'-17'35'0,"34"-70"0,-34 35 31,34-88-16,-17 35-15,18-71 16,-18 72-16,0-54 16,0 53-16,0-35 15,0 52-15,-18-34 16,18 52-16,0-17 16,0 0-1,0 17-15,18 18 16,-1 0-16,54 0 15,35 35 1,-53-17-16,70-18 0,-52 0 16,-18-18-16,53 1 15,-36-1 1,-52 18-16</inkml:trace>
  <inkml:trace contextRef="#ctx0" brushRef="#br0" timeOffset="169243.1982">3528 14164 0,'0'35'31,"0"36"-31,17-1 16,-17 1-16,0 17 0,18 124 16,-18-89-16,-18 71 15,36-70 1,-18-89-16,0 0 16,0-52-1,0-89 1,0 53-16,0-18 0,0-70 15,0 53-15,0-106 16,0 106-16,0-88 16,18 123-16,35-36 15,-36 72 1,36-1-16,-35 36 16,52 52-16,-34 1 15,17 88-15,-36-71 16,18 106-1,-17-124-15,-18 19 16,18-36-16,-1 17 0,19 18 16,-19-52-16,1 16 15,-18-34-15</inkml:trace>
  <inkml:trace contextRef="#ctx0" brushRef="#br0" timeOffset="169395.1026">3634 14870 0,'53'17'15,"-18"-17"-15,18 18 0,35 0 16,-53-18-16,0 17 16,1-17-16,-1 18 15</inkml:trace>
  <inkml:trace contextRef="#ctx0" brushRef="#br0" timeOffset="169660.3069">4339 14799 0,'-35'-18'0,"70"36"0,-105-18 15,52 18-15,-17 35 16,17-36-16,0 19 0,18 34 16,0-52-16,18 17 15,17-17-15,-17-1 16,53-17-16,-36 0 16,18 0-1,-36 0-15,19-17 0</inkml:trace>
  <inkml:trace contextRef="#ctx0" brushRef="#br0" timeOffset="170329.8674">4604 14870 0,'-18'17'16,"18"19"-16,-18-19 0,18 54 15,0-54-15,18 19 16,0-1-16,-1-17 16,19-1-16,-1-17 15,-17-17-15,17-19 16,-35 19-16,18-36 16,-18 17-16,0 19 15,0-36 1,0 35-16,0 36 15,17 35-15,1 0 16,17 35-16,-17-35 16,17 53-1,-35-53-15,18-18 0,-18 18 16,0-36-16,0 19 0,-18-19 16,0 19-16,1-36 0,-36 17 15,35-17-15,-35-17 16,36-1-16,-36-17 15,35-1-15,18-17 16</inkml:trace>
  <inkml:trace contextRef="#ctx0" brushRef="#br0" timeOffset="170578.4913">4992 14958 0,'0'0'16,"-35"53"-16,17-36 0,0 36 15,18-35-15,18 35 16,17-36-16,18-17 16,-18 0-16,36 0 15,-36 0-15,18-35 16,-35 18-16,-1-1 15,1 0-15,-18 1 0,0-1 16,0-17-16</inkml:trace>
  <inkml:trace contextRef="#ctx0" brushRef="#br0" timeOffset="170773.714">5203 14411 0,'18'141'0,"-36"-282"0,54 353 16,-19-142-16,-17 1 0,18-1 16,0 71-16,-18-88 15,17 53 1,1-88-16,-18 17 0,35-17 16,-17-18-1</inkml:trace>
  <inkml:trace contextRef="#ctx0" brushRef="#br0" timeOffset="170911.5813">5486 15046 0,'17'35'16,"-34"-70"-16,34 106 0,-17-54 16,18 1-1,-18-36 1</inkml:trace>
  <inkml:trace contextRef="#ctx0" brushRef="#br0" timeOffset="171018.3639">5503 14799 0,'18'0'16,"-18"18"-1</inkml:trace>
  <inkml:trace contextRef="#ctx0" brushRef="#br0" timeOffset="171206.2251">5680 14993 0,'0'53'0,"0"-106"16,0 124-16,0-36 15,17-17-15,36-1 16,-35-17-16,52 0 15,-34 0-15,-1-17 16,-17 17-16,-1-18 0</inkml:trace>
  <inkml:trace contextRef="#ctx0" brushRef="#br0" timeOffset="171929.4876">7126 14887 0,'0'0'16,"-35"-35"-16,0 17 0,17 18 16,-17 0-16,17 0 15,-17 0-15,17 18 16,-17 17-16,17 1 0,1 52 15,17-53-15,17 36 16,1-54-16,17 1 16,-17-18-16,17 17 0,18-34 15,-35-1-15,17-52 16,-18 52-16,-17-53 16,0 54-16,0-18 15,0 70 1,0 53-1,18-17-15,-18-1 16,18 54-16,-1-72 16,-17 54-16,0-70 15,0 17-15,-17-36 16,-19 1 0,19-18-16,-36-35 15,35 17-15,-35-53 16,36 36-16,17-18 15,-18 0-15</inkml:trace>
  <inkml:trace contextRef="#ctx0" brushRef="#br0" timeOffset="172169.6736">7355 15205 0,'0'0'15,"0"17"-15,18 1 0,-36-36 31,1-17-15,17 17-16,-18-17 0,1-18 16,17-17-1,0 52-15,17-17 16,1 17-16,-1 1 0,19 17 16,-19 0-1,36 17 1,-35 1-16,0-18 0</inkml:trace>
  <inkml:trace contextRef="#ctx0" brushRef="#br0" timeOffset="172497.044">7602 14940 0,'0'0'0,"-17"35"15,-1 1-15,18-19 0,0 19 16,0-1-1,18-17-15,35-1 16,-36-17-16,36-17 16,-35-1-16,17-17 15,-35 17-15,0-17 0,-18-1 16,1 19 0,-36-1-16,35 18 15,1 18 1,17-1-16,0 1 0,17 17 15,1 1-15,35-1 16,-36-35-16,19 18 16,-1-18-16,-17 0 0,35 0 15,-36 0-15,-17-18 16</inkml:trace>
  <inkml:trace contextRef="#ctx0" brushRef="#br0" timeOffset="172909.0158">7938 15134 0,'0'0'15,"17"124"-15,-17-54 0,35 54 16,-35-89-16,36 36 15,-36-54-15,0-34 32,-36-36-32,1-36 15,18 54-15,-1-71 16,0 36-16,36-36 16,0 35-16,52 1 15,-17 52-15,18 1 16,-36 17-1,0 52-15,-35-16 16,-18 34-16,-17-34 16,-35 16-16,34-34 15,1-18-15,-18 0 16,36 0-16,-1-35 16,18 0-16,18-36 15</inkml:trace>
  <inkml:trace contextRef="#ctx0" brushRef="#br0" timeOffset="173208.3083">8220 14464 0,'0'0'16,"35"159"-16,-17-71 0,-18 0 15,17 0-15,-17 0 16,18 36-16,0-71 15,-18-18-15,17 0 16,1-35-16,-1-35 16,-17 0-16,36-53 15,-19 52 1,1-17-16,0 36 16,17 34-16,-17 1 15,-18 17-15,17 1 16,1-1-16,0 18 15,-1-18-15,1 0 0,-1-17 16,-17 0-16</inkml:trace>
  <inkml:trace contextRef="#ctx0" brushRef="#br3" timeOffset="183638.0543">5468 9155 0,'-18'0'16,"1"0"-16,-1 0 15,36 0 32,35 0-31,0 17-16,35 1 15,-35-18-15,0 0 16,0 18-16,-1-18 0,1 0 16,18 17-16,-18-17 0,35 0 15,-53 0-15,-17 0 16,0 0-16,-1 0 0,-17 18 16</inkml:trace>
  <inkml:trace contextRef="#ctx0" brushRef="#br3" timeOffset="185383.1585">13335 9278 0,'0'0'0,"0"-18"47,18 36-16,17-18-31,0 18 16,71-18-16,-53 0 16,70 0-1,-52 0-15,52 0 16,-87 0-16,-1 17 0,0-17 16</inkml:trace>
  <inkml:trace contextRef="#ctx0" brushRef="#br3" timeOffset="186461.0739">19332 9190 0,'-17'-18'0,"17"1"31,0-1 0,-18 18-15,0 0-16,1 18 15,-1-18-15,0 17 16,1-17 0,34 0 15,19 18-15,-1-18-16,53 0 15,-35 0-15,0 0 16,18 0-16,-1 0 0,54 0 15,-72 0-15,1 0 16,-35 18-16</inkml:trace>
  <inkml:trace contextRef="#ctx0" brushRef="#br3" timeOffset="187361.8423">24818 9208 0,'-18'0'16,"36"17"15,35 1-31,-18-18 15,71 17 1,-53-17-16,88 0 16,-70 0-16,70 0 15,-106 0-15,0-17 16</inkml:trace>
  <inkml:trace contextRef="#ctx0" brushRef="#br3" timeOffset="191889.7742">27993 9084 0,'-18'0'16,"18"-18"-1,18 18 1,-36 0 47,1 0-32,-1 0-16,0 0-15,1 0 16,-1 0 0,36 0 31,-1 0-32,1 0-15,17 0 0,18 0 16,-18 18-16,1-18 15,-1 0-15,18 18 0,53-18 16,-53 0-16,35 0 16,-70 0-1,34-18-15,-34 18 16,0 0-16,-36 0 16,-17 0-1,17 0-15,-52 0 16,34 0-1,-52 0-15,53 0 16,-53 0-16,52 0 16,1 0-16,-35 0 15,17 0 1,35 0-16,0-18 16,1 18-16,17-17 15,17 17 16,19 17-31,-1-17 16,53 18 0,-35-18-16,71 0 15,-72 0-15,54-18 16,-53 18-16,-18 0 16,-17 0-16</inkml:trace>
  <inkml:trace contextRef="#ctx0" brushRef="#br3" timeOffset="194047.0201">21713 8996 0</inkml:trace>
  <inkml:trace contextRef="#ctx0" brushRef="#br3" timeOffset="194558.8809">21713 8996 0,'-17'0'0,"34"0"0,-87 0 0,52 0 15,1 0 1,-1 0 0,0 0-1,1 0 1,17-18-16,-18 18 0,36 0 31,17 0-15,0 0-16,53 0 15,-35 0-15,53 0 16,-35 0-16,-18 0 16,0 0-16,17 0 0,18 0 15,-52 0-15,17 0 16,-36 0-1,-34 0 1,-1-17-16,0 17 16,1 0-16,-19 0 0,-34 17 15,17-17-15,-35 0 16,35 0-16,0 0 16,0 18-16,0-18 0,-35 0 15,53 0-15,-18-18 16,35 18-16,0 0 15,36 0 1,17 18 0,1-18-1,34 0-15,-17 0 16,35 0-16,-35-18 16,18 18-16,-36-17 15,0 17 1,-17 0-16,-18 17 15,-18-17-15</inkml:trace>
  <inkml:trace contextRef="#ctx0" brushRef="#br3" timeOffset="212643.4416">16210 9137 0,'-17'0'16,"34"0"78,18 0-94,-17 0 15,17 0-15,18 0 0,0-18 16,18 18-16,-1 0 0,71 0 16,-70 0-1,0 18-15,34-18 16,-34 0 0,-53 0-16,-54 18 0</inkml:trace>
  <inkml:trace contextRef="#ctx0" brushRef="#br3" timeOffset="214874.2198">8290 9208 0,'0'0'15,"18"17"1,17-17-1,0 18-15,18-18 0,106 0 16,-71 0-16,1 0 16,16-18-16,1 1 0,71 17 15,-107 0-15,18 0 16</inkml:trace>
  <inkml:trace contextRef="#ctx0" brushRef="#br3" timeOffset="219605.2997">5627 5433 0,'17'0'32,"1"17"-17,17-17-15,18 0 0,71 0 16,-54-17-16,1 17 0,88-18 15,-89 18-15,36-17 16,-53 17 0,0 17-16,-53 1 15</inkml:trace>
  <inkml:trace contextRef="#ctx0" brushRef="#br3" timeOffset="220274.0132">13476 5292 0,'0'0'0,"0"17"15,18 1 1,-1-18-16,72 18 16,-19-18-16,18 0 15,1 0-15,16 0 0,107-36 16,-106 36-16,88-17 16,-124 17-16,-17 0 15</inkml:trace>
  <inkml:trace contextRef="#ctx0" brushRef="#br3" timeOffset="220879.8852">19667 5345 0,'0'0'15,"-17"0"-15,34 0 16,54 17-1,-18-17 1,123 0-16,-88 0 16,142-17-16,-142 17 15,88 0-15,-105 17 16,-18-17-16,-18 0 16</inkml:trace>
  <inkml:trace contextRef="#ctx0" brushRef="#br3" timeOffset="221474.9674">25277 5362 0,'0'0'0,"0"18"15,17-18-15,1 18 16,70-1-16,-17-17 15,34 0-15,142 0 16,-106 0-16,124-17 16,-141 17-16,-36-18 15</inkml:trace>
  <inkml:trace contextRef="#ctx0" brushRef="#br0" timeOffset="231057.091">6932 3634 0,'0'-18'31,"18"-17"-15,-1-1-16,36-16 15,0 16-15,35-34 16,-17 34-16,-18 1 0,17 0 16,89-36-1,-88 54-15,87-54 16,-87 53-16,35-17 16,-36 18-1,-52-1-15,-18 36 16,-18-18-1</inkml:trace>
  <inkml:trace contextRef="#ctx0" brushRef="#br0" timeOffset="231335.6547">7814 2822 0,'18'18'16,"-1"-18"-16,1 18 15,53-1-15,17 1 16,-53-1-16,36 1 16,-54 0-16,1-18 15,-1 17-15,-34 36 16,-1-17-16,1-1 0,-36 18 15,35-36 1,-17 19-16,17-19 16</inkml:trace>
  <inkml:trace contextRef="#ctx0" brushRef="#br0" timeOffset="232081.016">8961 2999 0,'0'0'16,"0"-36"-16,0 19 0,0 34 31,0 54-16,17-18-15,1 35 16,-18-53-16,53 36 16,-36-54-16,36 1 15,-35-18-15,35-35 16,-18 17-16,-17-17 16,17-53-1,-35 17-15,0 36 16,0 17-16,0 1 0,0 34 15,0 54 1,18-1-16,-1 54 16,-17-54-1,18-17-15,-18 0 0,18 0 16,-18 0-16,-18 35 16,18-70-16,-35 35 15,17-53-15,-17 17 16,17-34-16,1-1 15,-19 1-15,1-54 16,17 18-16,1 0 0</inkml:trace>
  <inkml:trace contextRef="#ctx0" brushRef="#br0" timeOffset="232453.7312">8961 2681 0,'0'-18'16,"0"1"-16,52-54 15,1 18 1,0 0 0,-35 36-16,17-1 15,-17 1-15,-18 34 16,0 18 0,0-17-1,18 35-15,-18-35 16,17 17-16,1-17 0,-1-1 15,36 18-15,-35-35 16,17 18-16</inkml:trace>
  <inkml:trace contextRef="#ctx0" brushRef="#br0" timeOffset="232824.2157">9790 2452 0,'0'0'0,"-18"0"15,0 0 1,1 17-16,-1-17 15,0 18-15,1 0 0,-19-1 16,19 1-16,-1 0 16,18-1-16,-17 1 15,17 17-15,17-17 16,-17-1-16,18 1 16,17 0-16,-17-1 0,17 1 15,-17 0-15,17-1 16,-17-17-16,-18 18 0,35-18 15</inkml:trace>
  <inkml:trace contextRef="#ctx0" brushRef="#br0" timeOffset="233032.7705">9895 2611 0,'18'0'16,"0"0"-16,17 17 15,36-17 1,-19-17 0,-34 17-16,0 0 15</inkml:trace>
  <inkml:trace contextRef="#ctx0" brushRef="#br0" timeOffset="233315.0212">10019 2452 0,'0'17'16,"0"-34"-16,-18 70 0,18-36 16,0 36-16,0-35 15,0 35-15,18-36 16,0 1-16,-1 0 16,1-1-16,35-17 15,-36 0-15,19 0 16,-19 0-16,1 0 15,-18-17-15</inkml:trace>
  <inkml:trace contextRef="#ctx0" brushRef="#br0" timeOffset="233743.71">10231 2381 0,'0'0'15,"17"18"16,18 0-15,-17-1-16,0 1 0,35-1 16,-18 1-16,0 0 15,1-1 1,-19-17-16,1 18 0,-1 0 16,-17-1-16,0 1 15,0 0 1,-52 17-1,34-18-15,0 1 16,-17 17-16,17-17 16,1-18-16,-1 18 15,18-1-15,0 1 16</inkml:trace>
  <inkml:trace contextRef="#ctx0" brushRef="#br0" timeOffset="234049.5231">10883 2928 0,'0'0'0,"18"18"15,-1-1-15,1 1 16,53 0 0,-36-1-16,36-17 15,-54 0-15,18 0 16</inkml:trace>
  <inkml:trace contextRef="#ctx0" brushRef="#br0" timeOffset="234166.8354">10989 3246 0,'71'35'16,"-142"-70"-16,177 70 0,-71-35 15,0 17-15,-17-17 0,17 0 16</inkml:trace>
  <inkml:trace contextRef="#ctx0" brushRef="#br0" timeOffset="234976.8736">11924 3104 0,'18'-17'16,"-36"34"-16,36-52 0,-18 18 0,-18-1 15,0 18-15,1-18 16,-19 18-16,19 0 0,-54 53 16,54-35-16,-19 35 15,1 35-15,17-35 16,18 17-1,18-34-15,35 17 16,-18-53-16,36 0 16,-18 0-16,-18-18 0,18-53 15,-36 36-15,1-35 16,-18 34-16,0 1 16,0 17-16,-18 1 15,18-1-15,-17 18 16,17 18-16,0 52 15,17-17-15,1 0 0,0 18 16,35 70 0,-18-53-16,0 0 0,-17-17 15,-1 35-15,-17-54 16,-17 19-16,-18-36 16,-71 1-16,53-19 15,-88 1-15,53-18 16,-71-35-1,71 17-15,-54-35 16,90 35-16,-1-17 16,35 35-16,0-18 15</inkml:trace>
  <inkml:trace contextRef="#ctx0" brushRef="#br0" timeOffset="236190.1153">12577 2487 0,'-53'-35'15,"17"35"-15,19 17 0,-36 36 16,18 0-16,17 18 16,18-1-16,-18 1 0,18 105 15,18-105-15,-18-1 16,53 54-16,-18-71 16,53 17-1,-52-34-15,34 17 16,-35-36-16,54 1 15,-72-18-15,18-18 16</inkml:trace>
  <inkml:trace contextRef="#ctx0" brushRef="#br0" timeOffset="237086.2775">13018 2628 0,'0'-17'15,"0"52"1,0 35 0,17-17-16,1 53 15,-18-35-15,17 52 16,1-70-16,17 18 15,-17-36 1,17 18-16,-17-53 16,0 17-16,-1-34 15,1 17-15,-18-35 0,17 17 16,-17-53 0,0 54-16,0-1 0,18 18 31,17 18-31,-17-1 15,0 1-15,52 0 16,-52-1-16,17-17 16,-17 0-16,17 0 0,0 0 15,1-35-15,-19 0 16,1-1-16,-36-69 16,1 69-16,-36-69 15,35 52-15,-17 0 0,-36-36 16,54 54-16,-1 18 15,0-1-15,18 36 32</inkml:trace>
  <inkml:trace contextRef="#ctx0" brushRef="#br0" timeOffset="237897.0651">13882 3034 0,'0'0'0,"0"18"31,0 34-15,0-34-16,0 0 0,17 17 16,-17-17-16,36-1 15,-19-17-15,1 0 16,0-17-16,-1-19 15,1 1-15,-18 17 16,0-17-16,0 18 16,0 34-1,35 54 1,-17-36-16,17 53 16,-17-35-16,17 35 15,-35-52-15,18 17 16,-36-1-1,18-16-15,-35-19 16,-1 1-16,-52-18 16,53-18-16,0 18 0,-36-35 15,36 35-15,0-35 16,35 17-16,0 1 16,0-1-16,35 0 15</inkml:trace>
  <inkml:trace contextRef="#ctx0" brushRef="#br0" timeOffset="238313.7269">14252 2593 0,'0'0'0,"18"0"15,0 0 1,17 0-16,18 0 16,-18 0-16,36-18 15,-36 18-15,-18-17 16</inkml:trace>
  <inkml:trace contextRef="#ctx0" brushRef="#br0" timeOffset="238609.5071">14288 2575 0,'0'0'16,"0"18"-16,0 17 16,0 0-16,0 54 15,17-19-15,-17-17 0,0 18 16,18-18-16,-18 0 0,35 17 16,-35-35-16,18-17 15,-1 0-15,1-1 0,17-17 16,1 0-1,-1 0-15,-18 0 0,36 0 16,-35 0-16,-18 18 16,18-18-16,-18 18 0,17 17 15,-17-18-15</inkml:trace>
  <inkml:trace contextRef="#ctx0" brushRef="#br1" timeOffset="255293.0591">15258 2928 0,'0'-18'0,"0"1"16,0-1 0,-18 1-1,0 17 1,1 0-16,-19-18 16,1 18-16,-18 35 15,18-17-15,0-1 16,17 19-16,-17 34 15,17-34-15,36 52 16,17-35-16,0-36 16,1 1-16,-1-18 15,18 0-15,17-35 16,-34 17-16,17-53 16,-36 36-16,-17 0 15,0 0-15,0-1 0,0 19 16,-17-1-16,-1 0 0,0 1 15,1 17-15,17 17 16,35 19 0,-17-19-16,34 19 15,-34-19-15,35 1 16,-18-18-16,-17 18 16,0-18-1,-36 0 1</inkml:trace>
  <inkml:trace contextRef="#ctx0" brushRef="#br1" timeOffset="255759.2966">15028 2540 0,'0'-18'16,"0"36"-16,-17-36 0,-1 18 16,0 0-16,1 0 15,-1 0 1,36 0 15,-1 0-15,36 0-1,0 0 1,-17 0-16,-1 0 0,0 18 16,0-18-16,18 18 15,-17-18-15,16 17 16,-34-17-16,0 0 0,-1 18 15,-17-36 17,0 1-17,-17 17-15,-1-18 16,18 0-16,-18 18 0</inkml:trace>
  <inkml:trace contextRef="#ctx0" brushRef="#br1" timeOffset="256059.9105">15275 2381 0,'0'18'16,"36"-18"-1,-1 18-15,-18-18 16,19 17-16,-1-17 15,-17 18-15,35 17 16,-18-17-16,-17-1 0,-1 1 16,-17 0-16,0-1 15,-17 1 1,-19-18 0,1 18-16,17-18 0,-17 17 15,17 1 1,36-18-1</inkml:trace>
  <inkml:trace contextRef="#ctx0" brushRef="#br1" timeOffset="256628.2086">15875 2258 0,'0'0'16,"18"0"-1,-36 0 16,0 35-15,1-35-16,-19 35 16,19-17-16,-1 0 0,-17-1 15,35 1 1,0 0 0,0-1-16,18 1 15,-18-1 1,35 19-16,-35-19 15,17-17-15,1 18 0,-18 0 16,18-1-16,-1 1 16,1 0-1,0-18 1</inkml:trace>
  <inkml:trace contextRef="#ctx0" brushRef="#br1" timeOffset="256877.8725">15928 2434 0,'18'0'15,"17"0"-15,-18 0 16,36 0 0,-35-17-16,17 17 15,-17 0-15,-36 0 16</inkml:trace>
  <inkml:trace contextRef="#ctx0" brushRef="#br1" timeOffset="257150.0966">15981 2311 0,'0'35'16,"0"-70"-16,0 88 0,0-18 15,0 0-15,0-17 16,0-1-16,0 1 0,35 35 16,-17-53-1,-1 18-15,-17-1 0,18-17 16,0 0-16,-1 0 0,1 0 16,-18-17-16</inkml:trace>
  <inkml:trace contextRef="#ctx0" brushRef="#br1" timeOffset="257561.8712">16140 2223 0,'0'17'31,"17"1"-31,-17-1 16,36 1-1,-19 0-15,18-18 0,18 17 16,-35 1-16,17-18 15,-35 18-15,18-18 16,-18 17 0,0 1-1,-18 0 1,1-1-16,-19 36 16,19-35-1,-1 17-15,18-17 16,0 17-16,0-17 15</inkml:trace>
  <inkml:trace contextRef="#ctx0" brushRef="#br2" timeOffset="263807.2955">17339 2840 0,'-18'-18'16,"1"1"0,-19-1-16,19 18 15,-54 0-15,36 18 16,-36 52-1,36-35-15,-18 36 16,53-18-16,18 17 16,0-34-16,52 17 15,-35-53-15,1 17 0,-1-17 16,35-17 0,-17-19-16,-53 1 15,18 17-15,-18-17 0,0-35 16,-18 52-16,18-17 15,-17 17-15,17 0 0,-18 1 16,18-1-16,18 36 16,-1-1-1,36 36 1,-35-35-16,35 35 16,-35-18-16,52-17 15,-35-1-15,-17-17 16,0 0-16,-1-17 0,-17-1 15</inkml:trace>
  <inkml:trace contextRef="#ctx0" brushRef="#br2" timeOffset="264324.9564">16969 2469 0,'0'0'15,"0"-17"-15,-18 17 0,36 0 32,35 0-17,-18 0-15,0 0 16,0 0-16,1 0 0,-1 0 16,35 0-16,-34 0 15,-19 0-15,1 0 16,-18-18-16,-18 18 15,-17-17 1</inkml:trace>
  <inkml:trace contextRef="#ctx0" brushRef="#br2" timeOffset="264673.8833">17004 2258 0,'0'0'0,"-18"17"0,1-17 15,-1 18 1,0-18-16,1 18 15,-1-18-15,-17 17 0,0 1 16,35 0-16,-18-1 16,18 1-16,18 0 15,-1-1-15,1-17 16,52 35 0,-34-17-16,-1 0 0,-17-1 15,34 19-15,-34-19 16,17 19-16</inkml:trace>
  <inkml:trace contextRef="#ctx0" brushRef="#br2" timeOffset="265280.4965">17727 2240 0,'-18'0'31,"1"0"-15,-1 18-16,1-1 16,-1-17-16,0 18 15,1 0-15,-1-18 0,18 17 16,-18 1-16,18 0 15,0-1-15,0 1 16,18 0 0,0-1-16,-1-17 0,-17 18 15,36-18-15,-36 17 16,17 1-16,1 0 16</inkml:trace>
  <inkml:trace contextRef="#ctx0" brushRef="#br2" timeOffset="265592.2549">17815 2346 0,'18'0'16,"0"0"-1,-1 0 1,1 0-16,-1 0 15,1 0 1,-36 0 0</inkml:trace>
  <inkml:trace contextRef="#ctx0" brushRef="#br2" timeOffset="265936.4732">17815 2346 0,'0'0'0,"53"-88"0,-53 105 31,-17 19-31,17-19 16,0 1-16,-18 17 15,18 1 1,0-19-16,18-17 0,-1 35 16,18-35-1,-17 0 1,-18-17-1</inkml:trace>
  <inkml:trace contextRef="#ctx0" brushRef="#br2" timeOffset="266470.7112">18027 2223 0,'-18'0'15,"36"0"1,0 17-1,-1 1-15,1-1 16,0-17 0,-1 18-16,1 0 0,-1-18 15,1 17-15,0 1 16,-1 0-16,1-18 16,-18 17-1,0 1 95,-35 0-110,35-1 15,-18 18 1,0-35-16,1 36 0,-1-36 15,1 35 1,-1-17-16,0-1 16,18 1-16,-17 0 15</inkml:trace>
  <inkml:trace contextRef="#ctx0" brushRef="#br0" timeOffset="272181.4748">16457 3193 0,'0'17'16,"-18"19"-1,18-19-15,-35 18 16,18 1-16,-1-1 15</inkml:trace>
  <inkml:trace contextRef="#ctx0" brushRef="#br0" timeOffset="273110.3272">18468 2452 0,'-18'0'16,"1"0"-1,34 0 17,19 0-32,-1-18 15,35 18 1,-52 0-16,35 0 15,-35 0-15,-1 18 0,1-18 16,0 53-16,-18-36 16,0 19-16,-18 34 15,18-17-15,0 53 16,0-35-16,0-1 0,0-17 16,18 53-1,-1-71-15,-17-17 0,0 17 16,-17-35-1,-54-18 1,36 1 0,-36 17-16,36 0 15,-53 35-15</inkml:trace>
  <inkml:trace contextRef="#ctx0" brushRef="#br0" timeOffset="273811.5186">19438 2663 0,'18'0'0,"-1"0"15,19 0-15,-1 0 16,0 0-16,0 0 16,1 0-16,-1 0 0,-17-17 15,35 17-15,-36-18 16</inkml:trace>
  <inkml:trace contextRef="#ctx0" brushRef="#br0" timeOffset="274001.0229">19579 2434 0,'0'18'15,"0"-1"-15,0 19 0,0 52 16,0-35-16,18 53 16,-1-71-16,-17 18 15,36 17 1,-36-34-16,17-19 0</inkml:trace>
  <inkml:trace contextRef="#ctx0" brushRef="#br0" timeOffset="275534.9534">20126 2258 0,'0'-18'0,"18"53"31,-1 1-31,19 87 15,-19-52-15,1-1 16,17 54-16,-35-71 16,18-18-16,-18 0 0,17 1 15,-17-54 1,0-53 0,0 36-1,0 0-15,18-1 0,17 19 16,1 17-16,-1 0 15,0 0-15,18 17 0,0 36 16,-18-17-16,-17 17 16,-18-18-16,0-17 0,-18 17 15,1-18 1,-54 1-16,36-18 16,-1 0-16,-16 0 0,34 0 15,-17 0-15</inkml:trace>
  <inkml:trace contextRef="#ctx0" brushRef="#br0" timeOffset="275913.4892">20779 2840 0,'0'0'16,"0"53"-16,0-36 0,35 1 15,-17 0-15,34-36 16,-34 0-16,17 1 16,1-18-1,-36-18-15,0 35 16,0 0-16,0 54 31,17 34-15,1-17-16,17 71 15,-17-72-15,17 54 16,-17-70-16,-18-19 0,0 1 16,0-1-16,-18 1 15,-17-18-15,-36 0 16,18-18-16,0 1 16,1-1-16,-37-35 15,72 18-15,-19 17 0,36 1 16</inkml:trace>
  <inkml:trace contextRef="#ctx0" brushRef="#br0" timeOffset="276253.4834">21255 2046 0,'0'0'0,"18"0"0,52 0 15,-35 35-15,54 54 16,-37-19-16,-16 1 15,17 17-15,0 106 16,-36-106-16,-17 18 16,-17 53-16,-1-89 15,-35 54-15,18-71 16,-53 17-16</inkml:trace>
  <inkml:trace contextRef="#ctx0" brushRef="#br3" timeOffset="286842.6835">21096 3828 0,'0'-18'46,"-18"18"33,-17-18-64,18 18-15,-54-17 16,18 17-16,0 17 15,0-17-15,0 0 0,-17 0 16,-54 18-16,54-18 16,-1 0-16,1 0 0,-19-18 15,19 18-15,-18-17 0,-106 17 16,88 0-16,-71 17 16,107-17-1,-54 18-15,89-18 16,-53 0-1,70 18-15,1-18 0,-1 0 16,18 17 47,-18 1-48,18 0 1,0 34-1,0-16-15,18 52 16,0-35-16,-18 0 0,35 70 16,-17 1-1,-1-54-15,-17 1 16,18 70-16,-18-70 16,18 52-16,-18-70 15,17 53-15,-17-71 16,18 36-16,-18-36 15,0-18-15,0 1 16,0 0-16,0-1 0,0 1 16,0 0-1,0-1 1,0 1-16,17-18 16,-17 18-1,18-18-15,0 17 0,-1-17 16,1 0-16,0 0 15,17 0-15,-17 0 16,34 18-16,-16-18 16,52-18-16,-35 18 15,70 0-15,-70 0 16,88 0 0,-88 0-16,88 0 15,-52 0-15,-1 0 16,0 0-16,0 0 0,89-17 15,-107 17-15,89 0 16,-89-18-16,89 18 16,-88-18-16,-1 18 15,1-17-15,-18 17 0,53-18 16,-71 18-16,18 0 16,-36 0-16,1 0 15,0 0 1,-18-18 31,0 1-32,17-19 1,-17 19-16,0-1 0,0-52 16,-17 34-1,17-17-15,0 1 0,-18-1 16,-17-106-16,35 88 15,-18-17-15,0 0 16,1-36-16,-1 72 16,1-37-16,17 54 0,-18 0 15,18 0-15,-18-18 16,1 17-16,-19-17 16,19 18-16,-19 17 15,19 1-15,-1-18 0,1 17 16,-1 0-16,-35 1 15,35 17-15,1 0 16,-19 0-16,1 17 0,-35 19 16</inkml:trace>
  <inkml:trace contextRef="#ctx0" brushRef="#br3" timeOffset="289255.2624">7990 11165 0,'0'0'0,"18"0"0</inkml:trace>
  <inkml:trace contextRef="#ctx0" brushRef="#br3" timeOffset="290291.1455">7990 11165 0,'36'-35'15,"-72"70"-15,72-87 32,-54 52-17,0-36 1,1 36-16,-36-17 16,18 17-16,-54-18 15,36 18-15,-88 18 16,71-18-16,-1 17 15,-87 1 1,-1 17 0,88-17-16,-17-18 0,-71 35 15,71-35-15,-71 35 16,71-17-16,18 0 0,17-1 16,-53 19-1,71-19-15,-18 36 16,35-35-16,0 17 15,1-17-15,17-1 0,17 1 16,1 0 0,-18-1-16,35 18 15,-35-17-15,18 35 16,-18-35-16,0 17 16,18 18-16,-18-18 15,0 53-15,17-35 16,1 53-1,-18-53-15,17 18 0,-17-1 16,18-17-16,0 18 0,-18 52 16,0-70-16,0 0 15,-18 0-15,18-18 0,0 36 16,0-54-16,0 1 31,18-18-31,-1 0 0,1-18 16,0 18-16,35-17 0,52-19 15,-34 19-15,105-1 16,-87 18-16,87 0 16,-70 18-1,-18-1-15,18-17 0,123 36 16,-123-19-16,123 1 16,-123-18-16,88 18 15,-106-18-15,53 0 16,-70 0-1,52-18-15,-52 0 16,17-17-16,-53 0 16,1 17-16,-19-35 15,-17 36-15,0-1 16,-17 0-16,-1 1 16,0 17-16,18-18 0,-17 0 15,-1-17-15,1 17 16,17-17-16,0 18 0,0-19 15,-18-17-15,18 18 0,0-88 16,0 52-16,0-70 16,0 70-1,-18-87-15,18 87 16,0-70-16,0 88 16,0 18-16,18-1 15,-18 1-15,0 18 0,18-19 16,-18 19-16,0-1 15,0 0 1,0 1-16,-18 17 16,-35-36-16,18 19 15,-89-36 1,54 35-16,-36 18 0,-88-17 16,88 34-16,-88 36 15,88-18-15,0-17 16</inkml:trace>
  <inkml:trace contextRef="#ctx0" brushRef="#br3" timeOffset="292068.8204">6862 11148 0,'0'17'31,"17"-17"-15,-34 0 93,-1 0-78,18-17-15,-18 17-16,18-18 16,-17 1-1,17-1-15,-18 18 0,18-18 16,-18 1-16,1 17 16,17-18-16,-18 18 15,0-18-15,1 1 16,17-1-16,-18 0 15,1 1-15,17-1 0,-36 0 16,36 1-16,-17-18 16,-1 17-16,18 0 15,-18-17-15,1 17 16,17 1-16,-18-1 0,0 0 16,-17-34-16,17 16 15,-34-17-15,34 18 16,-53-53-16,54 35 15,-54-35 1,54 52-16,-19 1 16,19 0-16,-1-18 0,-17-18 15,17 19-15,0-37 16,1 19-16,-18-71 16,35 70-16,-36-88 15,19 71-15,-1-53 16,0 71-16,1-1 15,-1 36-15,18-1 16,-18 19-16,18-1 16,0 0-1,0 1 17,0 34-1,0 19-16,0-19-15,0 36 16</inkml:trace>
  <inkml:trace contextRef="#ctx0" brushRef="#br3" timeOffset="293859.7859">6085 7814 0,'-52'-35'0,"16"17"15,-17 0 1,18 18-16,-36 0 0,19 0 0,-90 18 15,72 0-15,-54 17 16,72 0-16,-54 71 16,53-35-16,-18 87 15,36-69 1,17 87-16,18-70 16,36-18-16,-1 0 0,71 71 15,-36-88-15,107 52 16,-89-70-16,123 18 15,-105-54-15,88-17 16,-88-17 0,71-72-16,-89 36 15,-18-17-15,1-1 0,17-87 16,-88 69 0,0 19-16,-35-89 15,0 71-15,-89-53 16,36 53-16,-18 17 15,0 18-15,0 0 0,-88-17 16,106 52-16,0 0 16,70 1-16,54 17 15</inkml:trace>
  <inkml:trace contextRef="#ctx0" brushRef="#br3" timeOffset="294632.8562">6579 7620 0,'0'0'15,"0"-35"-15,18 17 0,0 0 16,52-34-16,-17 16 16,0 1-16,70-18 15,-34 18-15,-1 0 16,18-1-16,17 1 0,142-53 16,-124 52-16,176-16 15,-140 16-15,158 1 16,-159 17-16,177 1 15,-177-1 1,160 18-16,-160 18 16,-17-18-16,17 17 0,-17 1 15,158 35-15,-176-18 16,159 36-16,-141-36 16,123 36-1,-158-36-15,-1 0 16,1 18-16,-36-18 0,106 54 15,-106-54-15,71 53 16,-89-53-16,-17 1 16,18-1-16,-18-18 0,35 19 15,-35-19-15,0 1 16,-18-18-16,-35 18 16</inkml:trace>
  <inkml:trace contextRef="#ctx0" brushRef="#br3" timeOffset="294983.7884">12577 7408 0,'35'36'15,"-18"-19"-15,72 19 16,-36-19-16,52 36 16,-52-18-16,-17-17 15,-1 17-15,-17 1 0,-1-19 16,1 36-1,-36-18-15,-35 18 16,0-35-16,18 0 0,-36 17 16,36-35-16,18 18 15,-1-18-15</inkml:trace>
  <inkml:trace contextRef="#ctx0" brushRef="#br3" timeOffset="295702.5359">13441 7796 0,'0'0'16,"-88"0"-16,35 0 0,0 18 16,0 0-16,0-1 0,-53 36 15,53-35-15,-53 88 16,53-53-16,18 35 15,0-18-15,0 36 16,17-18-16,36 124 16,17-106-16,35 0 15,89 88-15,-71-124 0,142 36 16,-89-71-16,-18 1 16,1-19-16,-1-17 15,142-17-15,-142-1 16,1-17-16,-18-18 15,-1 0-15,54-71 16,-106 54-16,-35-71 16,-18 53-16,-71-89 15,18 89-15,0 0 0,-88-106 16,53 106-16,0-1 16,-106-34-16,106 88 15,-89-18-15,107 53 16,-36 35-1,71-17-15,17 52 16,18-34-16</inkml:trace>
  <inkml:trace contextRef="#ctx0" brushRef="#br3" timeOffset="296513.499">14376 11906 0,'17'18'0,"-34"-36"0,34 54 15,1-36-15,-18-18 47,-18-53-31,1 36-16,-19-71 15,19 18-15,-54-88 16,36 70-16,-71-123 16,53 105-16,-70-158 15,52 141-15,1 17 16,17 1-16,17 35 0,-34-71 16,52 106-16,-17-53 15,17 71 1,18-36-16,0 36 15,0 17-15,0-17 0,18 17 16,0-17 0,-18 17-16,17 1 0,1 17 15,-18 17 1,18 1-16,-1 17 16</inkml:trace>
  <inkml:trace contextRef="#ctx0" brushRef="#br3" timeOffset="296785.696">13441 9895 0,'0'0'16,"-18"-35"-16,1 18 0,-1-19 16,18 1-16,0 0 15,0-36-15,18 18 16,34-53-16,-16 53 15,-19 18-15,19 0 0,-1 17 16,-17 1-16,-1 17 0,19 0 16,-19 17-16,18 1 0,18 35 15,-17-18 1,34 18-16,-52-18 16,52 1-16,-34-19 15,17 1-15</inkml:trace>
  <inkml:trace contextRef="#ctx0" brushRef="#br3" timeOffset="297657.1466">13705 7867 0,'-35'0'0,"70"0"0,-87 0 16,69-35-1,1-1-15,70-52 16,-17 35-16,87-70 16,-70 52-1,107-70-15,-72 88 16,106-53-16,-123 71 15,18 0-15,-1 17 0,-17 1 16,17-1-16,1 18 0,-1 0 16,142 35-1,-142-35-15,142 53 16,-142-35-16,177 35 16,-159-36-16,18 19 0,159-1 15,-160 0-15,142 36 16,-159-36-16,124 53 15,-142-53 1,107 89-16,-142-71 16,0 0-16,18 35 15,-53-70-15,-35-1 0,-18 1 16,-18-18-16,-17 0 16,-1 0-16,1-18 15,-36-35-15</inkml:trace>
  <inkml:trace contextRef="#ctx0" brushRef="#br3" timeOffset="297940.9016">18256 7391 0,'53'17'15,"-35"1"1,70 35-16,-35-18 16,53 53-16,-53-52 15,35 17-15,-35-18 16,-18 35 0,-17-52-16,-54 17 15,19 1-15,-18-19 0,-107 36 16,54-18-1,35-17 1</inkml:trace>
  <inkml:trace contextRef="#ctx0" brushRef="#br3" timeOffset="298658.2648">19156 7990 0,'-71'-35'16,"142"70"-16,-195-87 0,71 34 0,1 18 0,-19-18 16,18 18-16,0 0 15,-53 53-15,53 0 16,-35 71-16,71-36 15,-1 106-15,36-88 16,87 123 0,-16-123-16,105 70 15,-89-105-15,142 52 16,-123-88-16,123-17 16,-141-36-16,105-34 15,-122-1-15,52-106 16,-88 88-16,-18-105 15,-35 88-15,-88-89 16,35 71-16,-106-52 16,53 87-16,-123 1 15,105 52-15,-87 0 16,122 18 0,19 18-16,-1 0 0,36-1 15,35 19-15</inkml:trace>
  <inkml:trace contextRef="#ctx0" brushRef="#br3" timeOffset="299349.1142">18415 7743 0,'0'0'15,"0"18"-15,0-53 32,35-18-17,-17 18-15,35-89 16,-18 54-1,18-1-15,53-158 16,-36 88-16,89-159 16,-71 141-16,89-141 15,-107 159-15,71-106 16,-88 141-16,0-52 16,-53 87-16,18 36 15,-18-1-15,-18 1 0,18 18 16,-17-1-16,-1 0 15,0 18-15,18 18 32,-17 0-32</inkml:trace>
  <inkml:trace contextRef="#ctx0" brushRef="#br3" timeOffset="299620.8363">18979 5609 0,'-17'-17'16,"34"34"-16,-17-70 0,53 0 16,-17 0-16,87-35 15,-52 53-15,52-36 16,-52 36-16,-18 17 16,17 18-1,-35 36 1,-17 34-16,0 36 15,17 0 1,-17-53-16,17 35 16,0-53-16,0 36 15,1-36-15,-19 0 16,1-17-16</inkml:trace>
  <inkml:trace contextRef="#ctx0" brushRef="#br3" timeOffset="302545.8863">21043 11307 0,'18'-18'16,"-18"0"-16,17 1 0,-17-19 16,0 19-16,-17-19 15,-18 1-15,-36 0 16,0 17-16,-87 1 16,70 17-16,-142 53 15,89-1-15,-106 54 16,124-35-16,-71 105 15,123-70 1,-17 88-16,88-106 16,35 124-16,18-124 15,106 71-15,-53-89 16,141 36-16,-89-70 16,125-1-1,-125-18-15,125-34 16,-160-18-16,124-54 15,-159 19-15,0 17 16,-35-18-16,0 1 0,-18-1 16,-35 1-16,-17-89 15,-18 53-15,-89-70 16,54 87-16,-19 19 0,-16-1 16,-90-17-16,107 71 15,-70-1-15,69 0 16,36 18-16</inkml:trace>
  <inkml:trace contextRef="#ctx0" brushRef="#br3" timeOffset="303525.069">15363 11271 0,'0'0'15,"36"-35"-15,-36 17 0,17-35 16,-17 18-16,-17-18 16,17 18-16,-53-18 15,0 35 1,0-17-16,-18 17 0,-17 18 15,0-17-15,-18 17 0,-105 0 16,105 0-16,-141 53 16,123-18-16,1 0 15,-1 18-15,19 18 0,-19-1 16,36 19-16,0-1 0,-36 106 16,107-106-16,17 0 15,17 0-15,18 18 0,89 88 16,-18-88-16,123 70 15,-105-87-15,17-19 16,17-17-16,1 0 16,18-35-16,-1-1 0,0 1 15,1-18-15,-1-18 0,1-17 16,-1 0-16,-17-18 0,105-71 16,-176 54-1,54-71-15,-107 70 16,0-88-16,-35 71 15,-18 0-15,-34-141 16,-1 105-16,-88-123 16,70 159-16,-141-53 15,89 106-15,17-1 16,0 19-16,18-1 0,-53 18 16,106 18-16,-1-1 15</inkml:trace>
  <inkml:trace contextRef="#ctx0" brushRef="#br3" timeOffset="307973.9194">27287 11077 0,'18'0'16,"-18"-17"-16,18 17 0,-1 0 16,1 0-1,-36 0 32,-17-18-31,17 18-16,-17 0 15,0 0-15,0 0 0,-18 0 16,-18 0-16,1-18 16,-125 18-16,90 0 15,-19 0-15,1 0 0,-18 0 16,17 0-16,-123 36 15,124-19-15,-89 36 16,124-35-16,-53 35 16,105-36-16,-16 1 15,34-18 79,36 0-78,-18 18-1,17-1 1,-17 1-16,18 0 0,-18 34 16,0 54-1,0-35-15,-18 88 16,18-54-16,0-16 15,0 105-15,0-106 16,0 0-16,0 53 16,0-70-16,0 17 15,0-53-15,0 0 16,18-17-16,-1 0 0,19-18 16,-1 0-1,18 0-15,70-36 16,-52 36-16,17 0 0,141 0 15,-105 0-15,141 18 16,-107-18-16,160 0 16,-159 0-16,140-18 15,-158 1 1,89-18-16,-142 35 16,53-18-16,-106 18 15,18 0-15,-35 0 16,0 0-16,-18-18 31,0-17-15,0 17-16,-18-70 15,0 35-15,-17-17 16,17-1-16,-17-17 0,0-18 0,-36-123 16,18 105-16,-17-105 15,35 141 1,-36-18-16,-17 53 15,35 35-15,-18 36 16,36 0-16,0 35 16,17-18-16</inkml:trace>
  <inkml:trace contextRef="#ctx0" brushRef="#br3" timeOffset="308869.3992">26194 10936 0,'-18'0'16,"36"0"-1,17 0 1,18 0-16,53-53 15,-18 0-15,88-53 16,-52 36-16,-18-1 16,35-17-16,123-88 15,-123 88-15,18-1 16,-18 1-16,-17 0 0,17 17 16,-35-17-16,0 35 0,-18-17 15,18-18-15,-89 35 16,19 0-1,-36 17-15,0 19 16,0-18-16,-18 17 0,18 0 0,-18 18 16,1 0-16,-1 0 15,0 18-15,1 0 16</inkml:trace>
  <inkml:trace contextRef="#ctx0" brushRef="#br3" timeOffset="309058.9032">28099 9490 0,'0'0'16,"17"17"0,36 19-1,-17-19-15,-19 1 16,19 35-16,-36-18 16,17 18-16,-34-35 15,-1 17 1,0-17-16,1-18 0,-1-18 15</inkml:trace>
  <inkml:trace contextRef="#ctx0" brushRef="#br3" timeOffset="310119.7246">28487 7849 0,'0'0'0,"35"-17"0,0-1 15,-17 18-15,0 0 16,-18-18 0,0 1 15,-18-1-16,0 18-15,1-18 16,-1 1-16,-35-1 16,18 1-16,-53-1 15,52 18-15,-34 0 16,17 18-16,0-18 0,-53 17 16,36 1-16,-36-1 15,53-17-15,-18 18 16,18 0-16,1-1 0,-54 19 15,53-1-15,-53 36 16,71-36-16,-18 53 16,17-35-1,-16 53-15,34-53 16,-17 52 0,35-52-16,-18 18 0,18-18 0,0 17 15,0 54-15,18-71 16,-1 88-1,19-88-15,16 53 16,1-53-16,53 35 16,-53-53-16,88 36 15,-53-36-15,89 18 16,-71-36-16,-18-17 16,124 18-16,-107-18 15,72-18-15,-89 1 16,53-36-16,-88 35 15,35-52-15,-35 34 16,18-34 0,-36 17-16,18-53 15,-36 36-15,1-1 0,0 0 16,-18-17-16,0 0 0,-18-18 16,-52-53-16,17 89 15,-88-54 1,70 54-16,-88-18 15,71 52-15,-53-16 16,70 34-16,18 0 16,18 18-16,0-17 0,0 17 15,17 17-15,36 1 16</inkml:trace>
  <inkml:trace contextRef="#ctx0" brushRef="#br3" timeOffset="311094.5092">27711 9208 0,'0'0'16,"17"0"-16,-34 35 31,-1 18-15,0-18-16,1 0 0,-54 53 15,36-52-15,-53 52 16,35-35 0,-71 35-16,54-53 15,-71 36-15,70-53 16,-88 34-16,71-16 16,0-19-16,-18 1 15,18 0-15,0-1 0,0 1 16,-1 0-16,-87-1 15,105 1-15,-105-1 16,88 1-16,-124 0 16,106-18-16,-123 17 15,106-17-15,-19 0 16,19 18-16,-18-18 0,17 18 16,-123-18-16,106 0 15,-106 17-15,124-34 16,-124-1-1,141 0-15,-88-35 16,88 36-16,-52-54 16,69 54-16,-52-54 15,88 36-15,-17 17 0,35 1 16,-36-36-16,36 53 16,-1-36-1,36 19-15,18-1 31,17 18-31,18 18 16,-35-1-16,17 1 16</inkml:trace>
  <inkml:trace contextRef="#ctx0" brushRef="#br3" timeOffset="311382.7758">22384 10089 0,'0'-17'0,"0"-1"16,17-35-16,-17 18 15,36-53-15,-36 35 16,17 18-16,-17-18 16,18-36-16,0 54 15,-1 18-15,1-1 0,-18 0 16,35 18-16,0 18 15,1 0-15,70 52 16,-54-52-16,72 35 16,-71-36-16,35-17 15,-70 0-15,17 0 16,-35-35-16,-18 17 16</inkml:trace>
  <inkml:trace contextRef="#ctx0" brushRef="#br3" timeOffset="312172.5586">22278 7867 0,'0'-53'15,"0"106"-15,0-124 0,0 18 16,0 36 0,-35-18-16,17 17 15,-17 0-15,-36 1 16,18 17-16,-88 35 15,71-17-15,-107 34 16,89-16-16,-18-1 16,18 18-16,-18 0 0,-70 53 15,105-36-15,-35 89 16,53-88-16,36 87 16,17-69-16,53 69 15,0-70-15,52 89 16,-34-107-16,17 1 15,0 0-15,1-1 16,140 18-16,-123-52 16,141-19-16,-124-17 15,106-53 1,-123 18-16,88-53 16,-105 53-16,34-89 15,-70 71-15,-18 0 16,-17-17-16,-1-1 0,-17 1 15,-35-72-15,18 72 0,-107-89 16,54 71 0,-107-71-16,89 106 15,-106-53-15,88 71 16,-70-18-16,88 53 16,-54 0-16,89 18 15,18 17-15,35-17 16</inkml:trace>
  <inkml:trace contextRef="#ctx0" brushRef="#br3" timeOffset="312850.8602">21784 7708 0,'0'0'0,"18"0"0,-36 0 31,0-17-15,1-1-16,-36-35 16,18 18-16,-54-71 15,-34-18 1,52 36-16,-17 0 0,18-18 15,-124-158-15,88 140 16,-106-158-16,124 158 16,-71-52-16,106 123 15,0 0-15,18 18 16,0 0-16,-18-18 16,18 17-16,35 19 15,-18-1-15,18 1 0,0-1 16,0 0-1,18 18 1,-1 0-16,1 36 16,-18-19-16,17 18 15</inkml:trace>
  <inkml:trace contextRef="#ctx0" brushRef="#br3" timeOffset="313167.7051">20320 6332 0,'-18'0'16,"36"0"-16,-53-17 16,17-36-1,0 18 1,1-54-16,-1 36 16,18 1-16,-17-1 0,17 17 15,0-70-15,0 54 16,0 16-16,17-34 15,-17 34-15,35 1 16,-35 18-16,18 17 16,17 0-16,-17 0 0,35 17 15,-18 1-15,36 17 0,52 18 16,-52-18-16,52 1 16,-52-19-16,-18 1 15,0-1-15,-18 19 16,-17-19-16</inkml:trace>
  <inkml:trace contextRef="#ctx0" brushRef="#br3" timeOffset="322538.7803">5556 12577 0,'0'17'47,"0"36"-32,0-18-15,-17 36 16,17-36-16,17 36 16,-17-36-16,36 18 15,-1-18-15,0-17 16,0 0-16,89 17 15,-71-18-15,35 1 0,-17-18 16,17 18-16,0-1 0,106 1 16,-88-18-16,105 35 15,-87-35-15,123 18 16,-124-18-16,142 18 16,-124-18-16,159 0 15,-124-18 1,-17 0-16,0 18 0,17-17 15,159-19-15,-176 36 16,194-17-16,-194 17 16,140 0-1,-140 0-15,141 17 16,-159-17-16,124 18 16,-142-18-16,-17 18 15,18-18-15,-36 17 0,18 1 0,70 17 16,-106-17-16,72 17 15,-89-17 1,52 35-16,-52-36 16,-17 1-16,34 17 15,-35 18 1,18 0-16,-35-18 16,0-17-1,-1-18 1,18-35-16,-17-1 15,0 1-15,-1-18 16,1 18-16,0 0 16,-1 17-1,36-17-15,-35 17 16,0 18-16,34-18 16,-16 18-16,52-17 15,-53 17-15,18 0 16,-18-18-16,18 18 0,53 0 15,-35 0-15,35-17 16,-36 17-16,-17 0 16,18 17-16,-1-17 0,-17 0 15,35 0-15,-17 18 0,70-18 16,-71 0-16,107 0 16,-107 0-16,107 0 15,-89 0 1,88 0-16,-87 17 15,-1-17-15,0 0 0,18 18 16,-18-18-16,0 18 16,0-18-16,1 0 0,69 17 15,-70 1-15,54-18 16,-72 0-16,89 0 16,-89-18-16,1 18 15,88-35 1,-36 17-16,-70 1 15,0-1-15,18 18 16,-36-17 0,-17 17-16,-18-18 0,0 0 15,0-17 1,0 17-16,0-17 0,-36-18 16,19 36-16,-19-1 15,1 18-15,17 18 16</inkml:trace>
  <inkml:trace contextRef="#ctx0" brushRef="#br3" timeOffset="323573.2895">20690 13000 0,'-17'0'0,"17"18"16,0-1-1,17 18-15,-17-17 0,18 17 16,-18 1-16,18 52 16,-1-71-16,1 54 15,-18-36-15,35 1 16,-35-19-16,0 1 15</inkml:trace>
  <inkml:trace contextRef="#ctx0" brushRef="#br3" timeOffset="323817.4387">20461 13194 0,'0'0'15,"0"-18"-15,18 18 16,-1-17-16,1-1 0,35-17 16,-18 17-16,1 0 15,-19 1-15,1 17 16,-1 0-16,1 0 16,17 0-16,-17 0 15,0 17-15,17-17 0,-17 0 16,-1 18-16,18-18 0,-17 35 15,0-35-15</inkml:trace>
  <inkml:trace contextRef="#ctx0" brushRef="#br3" timeOffset="326760.1793">21731 7479 0,'35'-18'0,"-17"18"15,-18-17 1,-18-1-1,1 18 1,-1-18-16,-17 1 0,-18 17 0,-53-36 16,53 19-1,-106-18-15,71-1 16,-123 1-16,87 17 16,-158 18-16,141 0 15,-194 18 1,176 17-16,-176 36 15,194-36-15,-142 53 16,160-35-16,17 0 16,0 0-16,36-18 0,-71 71 15,70-53-15,-35 71 16,53-54-16,0 1 16,0-1-16,18-17 0,0 88 15,17-70-15,18 70 16,0-71-16,18 89 15,0-88 1,17 70-16,-18-71 16,54 54-16,-18-71 15,17 17-15,1-17 0,0-17 16,17 16-16,265 54 16,-54-35-1,37-1 1,34-17-16,18-35 15,-194 0-15,0-18 16,177-18 0,-1-17-16,-211 17 0,-1 0 15,283-87 1,-194 16 0,-123 36-16,70-88 15,-124 53-15,54-159 16,-89 88-16,-17 1 0,-1-195 15,-52 177-15,-35 17 16,-19 0-16,-34 18 16,-18 17-16,-177-52 15,142 123-15,17 18 0,-141 17 16,159 36-16,18 0 16</inkml:trace>
  <inkml:trace contextRef="#ctx0" brushRef="#br3" timeOffset="328004.3775">24871 12735 0,'0'18'31,"17"0"-31,1-1 15,0 36-15,-1-18 16,1 1-16,35 17 16,0-18-16,-18 0 15,36-17-15,-1 17 0,107-17 16,-72-1-16,125-34 16,-107 17-16,159-36 15,-140 19-15,157-36 16,-157 53-16,122-18 15,-176 18 1,-17 18-16,-1 17 0,-34 0 16,-1 1-16,18 52 15,-53-53-15,0 53 16,0-35-16,0-35 16,-18 17-16,-17 0 0,35-52 31,18-54-16,17 36-15,35-36 16,-34 36-16,34 0 16,-17 17-16,35 1 15,-17-1 1,52 36-16,-52-1 16,105 1-16,-87 0 15,-1-1-15,106-17 16,0 0-1,-124-17-15,1-1 0,52-35 16,-34-18 0,-72-87-1,-17 87-15,-53-88 16,0 71-16,-17 0 0</inkml:trace>
  <inkml:trace contextRef="#ctx0" brushRef="#br0" timeOffset="337470.8441">18821 14411 0,'0'18'16,"17"70"0,1-18-16,0 54 15,-18-36-15,17 53 16,-17-70-16,18 70 15,-18-106-15,18 53 16,-18-70-16,0 0 16,17-1-16,1-17 0</inkml:trace>
  <inkml:trace contextRef="#ctx0" brushRef="#br0" timeOffset="337680.9019">19209 14499 0,'0'0'15,"17"159"-15,1-53 16,-18 70-16,18-88 16,-18 1-16,35 52 15,-35-88-15,18 17 16,-1-52-16,-17-1 15</inkml:trace>
  <inkml:trace contextRef="#ctx0" brushRef="#br0" timeOffset="337826.2875">18997 15046 0,'0'0'0,"35"0"0,-17 0 15,35 18-15,-18-18 16,-17 0-16</inkml:trace>
  <inkml:trace contextRef="#ctx0" brushRef="#br0" timeOffset="338110.0449">19385 15275 0,'0'0'0,"35"18"0,1-18 0,-1-18 16,-17 1 0,-1 17-16,1-18 0,-18-35 15,0 35-15,0 1 16,-18-1-16,1 1 0,-19-1 16,19 18-1,-19 18-15,19-1 0,17 1 16,-18 17-16,18 0 15,35 36-15,-17-53 16,35 17-16,0-18 16,-18-17-16,18 0 15,0-17-15,0-1 16</inkml:trace>
  <inkml:trace contextRef="#ctx0" brushRef="#br0" timeOffset="338581.6912">21149 14975 0,'-53'0'15,"106"0"-15,-124 18 0,54 0 16,-18 17-16,17-17 0,18 17 0,-18 0 16,18-17-16,18 35 15,17-36-15,36 19 16,-36-19-16,0 1 0,-17 0 16,0-1-16,-1 1 0,-17-1 15,-17-17 1,-36 18-16,35-18 15,-53 0-15,36 0 16,18 0-16,-1 0 0</inkml:trace>
  <inkml:trace contextRef="#ctx0" brushRef="#br0" timeOffset="339027.8766">21502 15117 0,'-35'0'15,"-1"0"1,1 17-16,17 1 16,-17 17-16,17 0 0,1-17 0,17 17 15,0-17-15,0 0 0,35-1 16,0 1-16,36-36 16,-36 1-1,36-19-15,-54 1 16,19-18-16,-19 35 15,-17-34-15,-17 34 16,-1 18 0,0 18-1,18-1-15,0 18 16,18-17-16,17 0 16,-35-1-16,53-17 15,-35 0-15,-1 0 16,1 0-1,-18-17-15,0 34 32,0 1-17,18 0-15,-18-1 0,17 1 16,19 0-16,-19-18 0,1 17 16,17-17-16,1 0 15,-36-17-15</inkml:trace>
  <inkml:trace contextRef="#ctx0" brushRef="#br0" timeOffset="339082.5228">21890 15205 0,'-18'-36'0,"-35"-16"16,124 140-16,-142-194 0</inkml:trace>
  <inkml:trace contextRef="#ctx0" brushRef="#br0" timeOffset="339439.9724">22013 15187 0,'0'0'0,"-35"0"0,17 0 16,1 18-16,-1-18 0,18 17 15,0 1-15,35 0 16,-17-18 0,35 0-16,-18-18 15,18-17-15,-35 17 16,17-52-16,-17 34 15,-1 1-15,-17 0 0,0-18 16,-17-35-16,17 35 16,-36-18-1,19 53-15,-18 18 16,17 36-16,18 52 16,0-35-16,18 88 15,-1-88-15,36 70 16,-18-87-16,36 34 15,-36-52-15</inkml:trace>
  <inkml:trace contextRef="#ctx0" brushRef="#br0" timeOffset="339550.7665">22384 15363 0,'-71'53'16,"142"-106"-16,-142 142 0,54-89 15</inkml:trace>
  <inkml:trace contextRef="#ctx0" brushRef="#br0" timeOffset="339907.3998">23601 14446 0,'0'18'0,"35"0"16,-17-1-1,-1-17-15</inkml:trace>
  <inkml:trace contextRef="#ctx0" brushRef="#br0" timeOffset="340001.0045">23707 14446 0,'0'0'0,"17"36"16,1-19-16</inkml:trace>
  <inkml:trace contextRef="#ctx0" brushRef="#br0" timeOffset="340206.6866">23971 14605 0,'36'-18'16,"-1"18"-16,71-17 15,-36 17 1,1-18-16,35 18 15,-1-18-15,-52 1 16</inkml:trace>
  <inkml:trace contextRef="#ctx0" brushRef="#br0" timeOffset="340329.5123">24306 14746 0,'0'0'16,"18"106"-16,0-53 0,35 53 15,-36-71-15,19 0 16,16 1-16</inkml:trace>
  <inkml:trace contextRef="#ctx0" brushRef="#br0" timeOffset="340613.2959">24606 15064 0,'53'0'16,"-106"0"-16,141-18 0,-70 0 0,35 1 15,-35 17-15,-18-36 16,-18 19 0,-17-1-16,-1 18 15,-16 0-15,34 18 16,0 17-1,18-17-15,0 35 16,36-36-16,-19 1 16,18 0-16,18-1 0,36 1 15,-54-18-15,0 0 16</inkml:trace>
  <inkml:trace contextRef="#ctx0" brushRef="#br0" timeOffset="340979.7406">25065 15011 0,'-18'17'15,"18"1"-15,-17 0 16,17 17-16,0-17 16,0 17-16,0-18 15,17 1-15,1-18 16,0 0-16,-1-18 15,1-34 1,-18 16-16,0 1 16,17 0-16,-17-1 0,0-52 15,-17 35-15,-1-35 16,-17 53-16,17 0 16,1 35-16,17 17 15,0 1-15,0 17 0,17 53 16,1-35-16,0-17 15,-1 16-15,18-16 0,18 17 16,-17-18-16,17 0 16,-18-35-16,-18 0 15</inkml:trace>
  <inkml:trace contextRef="#ctx0" brushRef="#br0" timeOffset="341301.5968">25347 15064 0,'0'0'31,"0"35"-31,0-17 0,0-1 16,18 18-16,-1-35 16,36 18-16,-35-18 15,0-18-15,17-34 16,-18 34-16,1-53 16,-18 54-16,0-19 15,0 1-15,0-18 0,0 18 16,-18-18-16,1 0 0,-18-35 15,17 53-15,0 17 16,1 18-16,-1 0 0,0 71 16,18-36-16,0 88 15,18-70 1,35 53-16,-35-71 16,34 36-16,-16-36 15,-1 18-15,-17-53 16,17 18-1</inkml:trace>
  <inkml:trace contextRef="#ctx0" brushRef="#br0" timeOffset="341680.4366">25718 15099 0,'0'0'0,"0"18"0,0-1 16,0 1-16,0-1 0,17 1 15,1 0-15,17-18 16,-17 17-16,-1-17 16,-17 18-16,18 0 15,-18 35-15,18-18 16,-18 53-16,0-53 16,0 1-16,0-1 0,0 18 15,0-18-15,-36 0 16,19-17-1,-54 0-15,54-18 16,-19 0-16,1-18 0,0 0 16,17-17-16,0-53 15,36 53-15,53-71 16,-18 53-16,88-18 16,-71 36-16,54-18 15,-71 35-15,-18 18 16,-18 0-16</inkml:trace>
  <inkml:trace contextRef="#ctx0" brushRef="#br0" timeOffset="357260.4644">27146 14658 0,'18'35'0,"-18"0"16,18 18-16,-18 0 0,35 71 15,-18-71 1,1 35-16,-18-53 16,0 0-16,-18-52 15,-17-71 1,18 35-1,-1-71-15,0 71 16,18-17-16,36-71 16,-19 70-16,36-35 15,-18 89-15,54-19 16,-54 36-16,18 53 16,-36-17-16,-34 52 15,17-53-15,-53 53 16,18-53-16,-1 1 15,19-1-15,-1-17 0,-17 35 16,17-18-16,18 18 16,18-18-16,-1-17 15,1 17-15,0-17 16,17-1-16,0 1 0,0-18 16</inkml:trace>
  <inkml:trace contextRef="#ctx0" brushRef="#br0" timeOffset="357485.061">27570 15011 0,'-18'35'0,"36"-70"0,-36 88 15,18-18 1,18-17-16,-1-18 0,19 17 16,-19-17-16,18 0 15,-17 0-15,0 0 0,-1-35 16,-17 17-16,-17-17 15,-1 17-15,-17 1 16,17-1-16,-17 0 16,17 18-1</inkml:trace>
  <inkml:trace contextRef="#ctx0" brushRef="#br0" timeOffset="357812.9336">27922 14940 0,'-35'0'16,"17"0"-16,-17 18 15,0 17-15,17-17 16,18 17 0,0-17-16,18-1 0,17 1 15,0-18-15,1 0 16,-19 0-16,19 0 0,-1 0 15,-17 0-15,-1-35 16,1 35-16,-18-36 16,0 19-1,-18-19-15,18 19 16,-17-1-16,-1 1 16,0 17-16,1 0 15,-1 0-15,18 17 16</inkml:trace>
  <inkml:trace contextRef="#ctx0" brushRef="#br0" timeOffset="358118.0463">28152 14940 0,'-18'-17'16,"36"34"-16,-54-34 0,36 34 0,0 1 15,18-1 1,0 36-16,-1-35 16,19 0-16,-19-1 15,1 1-15,-18 0 16,0-1-1,-18-17-15,-17 18 16,0-18-16,-1 0 16,19 17-16,-19-34 15</inkml:trace>
  <inkml:trace contextRef="#ctx0" brushRef="#br0" timeOffset="358937.0084">28346 15117 0,'17'0'16,"1"0"0,0-18-1,-18 0-15,17 1 0,-17-19 16,-17 1 0,-19 17-1,19 18 1,-19 0-16,19 18 15,17 17-15,0-17 16,0 17-16,17-17 16,1 0-16,17-1 15,-17-17-15,17 0 16,-35-17 0,18-1-16,-18 0 15,0 1 1</inkml:trace>
  <inkml:trace contextRef="#ctx0" brushRef="#br0" timeOffset="359465.4873">28540 14975 0,'17'18'16,"-17"0"-16,0-1 16,0 1-16,0 17 0,18-17 15,0 35 1,-18-36-16,17 1 0,1 0 16,0-18-16,-1-18 15,1 0-15,-1-34 16,-17 34-16,0-53 15,18 54-15,-18-36 16,-18 35 0</inkml:trace>
  <inkml:trace contextRef="#ctx0" brushRef="#br0" timeOffset="359910.6716">28698 15117 0,'18'0'16,"0"0"-16,17-18 15,0 0 1,-17 1 0,-18-1-16,0 0 15,-18 1 1,1 34-1,17 1 1,0 0 0,17-18-1,1-18-15,0-17 16,-1-1-16,1-34 16,0 35-1,-18-36-15,17 18 16,-17 18-16,0 0 0,-17-1 15,17 19-15,0-1 0,0 36 16,17 52 0,-17 1-1,18 52-15,-1-17 16,1-53-16,17 0 16,1 0-16,-19-36 15,1 1-15</inkml:trace>
  <inkml:trace contextRef="#ctx0" brushRef="#br0" timeOffset="360082.6291">29139 14887 0,'18'18'16,"0"-18"-16,-1 0 15,19 18-15,-1-18 16,0-18-16,0 0 15,-17 1-15,-18-1 16,0 0-16</inkml:trace>
  <inkml:trace contextRef="#ctx0" brushRef="#br0" timeOffset="360215.9833">29263 14693 0,'18'106'16,"-36"-212"-16,53 283 0,-35-107 15,18 54 1,-1-71-16,1-1 0,17 19 16</inkml:trace>
  <inkml:trace contextRef="#ctx0" brushRef="#br0" timeOffset="360617.0005">29898 15187 0,'0'0'0,"18"0"16,-1 0-16,18 0 15,-17 0-15,0 0 16</inkml:trace>
  <inkml:trace contextRef="#ctx0" brushRef="#br0" timeOffset="360755.8686">30198 15169 0,'17'-17'0,"-34"34"0,52-34 16,-17 17 0</inkml:trace>
  <inkml:trace contextRef="#ctx0" brushRef="#br0" timeOffset="360877.6926">30480 15099 0,'18'0'0,"-36"0"0,53 0 16,-35-18-16</inkml:trace>
  <inkml:trace contextRef="#ctx0" brushRef="#br0" timeOffset="360985.9808">30621 15117 0,'18'0'16,"-36"0"-16,53-18 0,-35 0 0,18 18 15,-18-17-15</inkml:trace>
  <inkml:trace contextRef="#ctx0" brushRef="#br0" timeOffset="361250.975">30886 14499 0,'0'18'16,"0"-1"-16,0 1 15,0 0-15,35-1 16</inkml:trace>
  <inkml:trace contextRef="#ctx0" brushRef="#br0" timeOffset="361367.7845">31080 14482 0,'17'35'16,"-17"-18"-16,18 1 0,-18 0 15,0-1-15,0 1 0,-18 0 16</inkml:trace>
  <inkml:trace contextRef="#ctx0" brushRef="#br0" timeOffset="362723.4717">24253 15646 0,'-17'0'0,"-1"17"31,36-34 16,35 17-31,0 0-16,123 17 15,-52-17-15,158 0 16,-141 0-16,194-35 15,-176 17-15,88 1 16,-159-1-16,35 18 16,-105 0-16</inkml:trace>
  <inkml:trace contextRef="#ctx0" brushRef="#br0" timeOffset="366917.8074">18838 15716 0,'0'18'31,"18"0"-31,0-1 16,-1 36-16,1-18 15,17 18-15,0-35 16,1 17-16,52 0 16,-35-17-16,17 0 15,19-18-15,-19 0 0,107 0 16,-89 0-16,106 17 15,-106-17-15,0 0 16,-17 0-16,105 36 16,-105-19-16,-1 1 15,71 17-15,-88-17 16,-17 0-16,16 17 16,-52-18-16,18 19 15,-36-36-15,1 17 16,-1-17-16,1-17 15,-1-1-15,0 0 16,18 1-16,0-18 0,18 17 16,-18-17-16,35-1 0,-17 19 15,52-36-15,-17 35 16,-17 18-16,52-18 16,-35 18-16,0 0 15,17 0-15,-17 0 0,18 18 16,17-18-16,-18 0 0,124 18 15,-105-18-15,69 0 16,-87 0-16,70 0 16,-70-18-1,70-35-15,-53-17 16,-53 17-16,-17 17 16,-18 1-16,0 18 0,-36-19 15,-34 1-15,17 17 16</inkml:trace>
  <inkml:trace contextRef="#ctx0" brushRef="#br0" timeOffset="368312.5552">27217 15540 0,'0'18'47,"17"-1"-31,-17 1-16,18 35 15,-18-36-15,18 1 16,17 17 0,18 1-16,-18-19 15,71-17-15,-53 0 16,88 0-16,-70 0 16,87-17-16,-87 17 15,70 17-15,-70 1 16,52 17-1,-17 18-15,-71-35 16,0 17-16,-17-17 16,-18-1-16,-18-17 15,1 0-15,-1 0 16,1 0-16,17-17 16,17-19-1,1 19-15,17-1 16,0-17-16,1 17 0,69 0 15,-52 18-15,71 0 16,-71 0-16,17 18 16,1 0-16,-1-1 0,107 19 15,-89-36-15,106 17 16,-70-34-16,-19-1 16,1 0-16,0 1 0,70-36 15,-105 35-15,0-35 16,-71 36-16,-36-36 15</inkml:trace>
  <inkml:trace contextRef="#ctx0" brushRef="#br0" timeOffset="387782.2075">3104 7355 0,'-17'0'16,"17"18"-16,-18 0 16,1-1-16,17 19 15,-18 17-15,18 35 16,0-53-16,0 18 16,18 53-1,-18 35-15,17-71 0,1-17 16,17 71-1,36-18-15,70-18 16,-18-35 0,1-36-1,-18-17 1,-54 0-16,1 0 0,36-17 16,-72 17-16,36 0 15</inkml:trace>
  <inkml:trace contextRef="#ctx0" brushRef="#br0" timeOffset="388123.6154">3828 8132 0,'0'0'0,"-18"17"16,36 1-16,17 17 16,-17-17-16,17-1 15,0-17-15,18 18 0,53 0 16,-53-18-16,35 17 16,-35-17-16,-18 18 15,-17 0-15,-1-1 16,-34 36-16,-1-18 15,-70 54-15,35-36 16,-53 52-16,53-52 16,-35 18-1,70-36-15,1 0 16,-1-17-16</inkml:trace>
  <inkml:trace contextRef="#ctx0" brushRef="#br0" timeOffset="391686.6951">1464 6015 0,'-35'-18'16,"-1"18"-16,1 36 15,18-1-15,-1 71 16,18-53-16,18 17 16,-18-17-16,35 0 15,18 53-15,-18-71 16,53 0-16,-52-35 16,16 0-16,-16-17 0,-1-1 15,0 0-15,-17 1 16,0-19-16,-18 19 0,0-1 15,-18-17-15,0 17 16,1 1-16,-19 17 0,19-18 16,-1 18-16,0 0 0,36 18 31,17-1-15,-17-17-16,0 0 0,35 0 15,-36 0-15,1 0 16,-1 0-16,1 0 15,0 0-15</inkml:trace>
  <inkml:trace contextRef="#ctx0" brushRef="#br0" timeOffset="392126.7796">1923 6209 0,'53'70'0,"-106"-140"0,141 176 16,-18-36-16,-34-52 16,-1 0-16,0-1 0,-17-17 15,-18-17 1,-53-36 0,18 35-16,-54-53 15,54 36-15,-18-71 16,36 71-16,-1-18 15,18 18-15,18 17 0,-1-17 16,19 17-16,-1 1 16,18 17-16,-18 17 15,-17 36-15,-18-17 16,0 34-16,-18-52 16,-17 35-16,35-36 15,-18-17-15,18 18 16,18 0-1,35-1-15,-18-17 16,36 0-16,-36 0 16,18 18-16,-18-18 15,-17 0-15,17 0 16</inkml:trace>
  <inkml:trace contextRef="#ctx0" brushRef="#br0" timeOffset="392453.4747">2346 5909 0,'0'35'0,"18"1"16,-36-107-16,53 177 0,-17-53 0,0-18 16,34 18-1,-16-53-15,17 18 16,-18-18-16,0-18 0,0 0 15,1-17-15,-19 0 0,1 0 16,0-18-16,-18 17 0,-36-52 16,19 35-16,-54-17 15,54 52-15,-19 0 16,36 36 0,36 35-16,34 53 15,-35-71-15,71 53 16,-53-52-16,53 16 15,-71-16 1,18-1-16</inkml:trace>
  <inkml:trace contextRef="#ctx0" brushRef="#br0" timeOffset="392843.5103">1570 7038 0,'18'53'16,"-1"-18"-16,1 18 0,17-18 16,-17 18-16,-1-17 15,19 16-15,-19-16 0,19-1 16,-1 18-16,0-35 15,0-18-15,1 0 0,-1-18 16,35-35-16,-34 18 16,-1-1-16</inkml:trace>
  <inkml:trace contextRef="#ctx0" brushRef="#br0" timeOffset="393154.0173">2275 6844 0,'0'0'15,"-52"35"-15,16-17 0,19 17 16,-1-17 0,18-1-16,18 19 15,-1-19-15,1 1 16,0 0-16,17-18 0,0 17 15,-17 1-15,17-1 0,0 1 16,-35 0-16,18 17 16,-36-17-16,-17 17 15,17-17-15,-52 17 16,35-17-16,-18 17 16,35-35-16,0 0 15</inkml:trace>
  <inkml:trace contextRef="#ctx0" brushRef="#br0" timeOffset="393472.2697">2381 6932 0,'36'-35'0,"-1"0"16,-18 17-16,54-17 15,-36-1-15,1 19 0,16-19 16,-52 19-16,18-1 16,-36 18-1,-17 0 1,18 18-16,-1-18 0,0 17 16,1 19-16,17-1 15,35 18-15,0-18 16,36 36-1,-36-54-15,36 36 16,-36-35-16,0 0 16,-17-18-16</inkml:trace>
  <inkml:trace contextRef="#ctx0" brushRef="#br0" timeOffset="393928.4817">2805 6756 0,'0'0'15,"17"35"-15,1 0 0,0-17 16,-1 0-16,1-1 0,17 1 16,-17-18-16,-18-18 15,0 1-15,0-36 16,-18 35-1,18-17-15,-18 17 0,18-17 16,-17 0-16,17 17 16,17 0-1,1 18-15,0 0 0,-1 0 0,1 0 16,35 18-16,-35-18 16,17 18-1,-18-1-15,1-17 16,0 0-16,-18-17 0,0-19 15,0 19-15,0-36 16,0 35-16,0-17 16,0 17-16,0 0 0,17 1 15,1 17-15,35 17 16,-35 1-16,34 17 16,-16 1-16,17 17 15,-18-36-15,0 19 16,-17-19-16</inkml:trace>
  <inkml:trace contextRef="#ctx0" brushRef="#br0" timeOffset="400512.4561">12700 16633 0,'0'71'15,"18"-18"-15,35 106 16,-36-71-16,36 71 15,-18-89-15,1 36 16,-19-71-16,19 18 16,-36-35-16,0-36 15,0 1-15,-18-54 16,0 18-16,-17-35 16</inkml:trace>
  <inkml:trace contextRef="#ctx0" brushRef="#br0" timeOffset="400818.268">12629 16739 0,'53'-35'32,"-35"211"-32,17-352 0,-141 211 0,248-70 0,-19 53 15,-52-18-15,-18 17 16,-1 19-16,1-19 0,-35 19 16,0-1-16,-18 53 15,-18-53-15,-35 36 16,18-36-16,0 18 15,35-35-15,35 17 16,-18-17-16,72 17 16,-54-35-16,0 17 15,0 19 1,-17-1 0,-18-17-16,-53 17 0,18-17 15,0-18-15,-18 0 16,-18 17-1,54-17-15,-19-17 16</inkml:trace>
  <inkml:trace contextRef="#ctx0" brushRef="#br0" timeOffset="401287.5556">13423 17022 0,'35'105'15,"-70"-210"-15,106 263 0,-54-87 16,1-18-16,17 0 0,1 35 16,-19-53-16,-17-17 0,18-1 15,-36-34 1,1-1-16,-19-70 0,19 35 15,-36-53 1,35 36-16,0-36 16,1 53-16,34-53 15,1 71-15,17 17 16,1 1-16,52 17 0,-53 35 16,0 35-1,-17-34-15,-36 52 16,1-53-16,-1 0 15,-17 1-15,0-19 0,-18 36 16,35-53-16,0 18 16,36-1-16,53-17 15,-18 18 1,52 0-16,-52-1 16,35 1-16,-52-18 15,17 18-15</inkml:trace>
  <inkml:trace contextRef="#ctx0" brushRef="#br0" timeOffset="401746.75">13952 17092 0,'0'0'16,"18"71"-16,0-36 15,-18 0-15,17 18 0,1-18 16,-18 1-16,18-1 15,-18-17-15,-18-18 16,18-18-16,-18-17 16,18-18-16,-17-18 15,17 18-15,0-35 16,0 35-16,0-17 16,0 52-16,17 0 15,1 36-15,-18 0 16,18 35-16,-1-1 0,18 1 15,-17 0-15,35 53 16,-18-71-16,18 36 16,-17-53-16,-1-18 15,-18-18 1,1 0-16,0-17 0,-1-36 16,-17 19-16,0-54 15,-17 53-15,-19-53 16,1 53-16,0-35 15,17 53 1,18 17-16,-17 18 16,17 35-16,17 18 15,1-18-15,52 18 16</inkml:trace>
  <inkml:trace contextRef="#ctx0" brushRef="#br0" timeOffset="402197.3725">14623 16898 0,'0'0'16,"0"53"-16,17 0 0,1 53 15,0-53-15,-18 0 16,17 70 0,1-88-16,-18 18 15,0-35-15,0-36 16,0-52-1,0 17-15,0-53 16,17 35-16,-17 18 16,0-17-16,0-1 0,18-17 15,0 88-15,-1 18 16,1 17-16,35 71 16,-35-53-16,17 70 15,-17-70-15,34 18 16,-16-54-1,-1 19-15,-17-36 16,-1-18-16,1 0 0,0-17 16,-1-35-16,-17 34 15,0 1-15,0-18 0,0 0 16,-35-70 0,17 70-16,-17-53 15,17 53-15,-17 0 16,17 35-16,1 18 15,-1-17-15,18 34 0,-17-17 16</inkml:trace>
  <inkml:trace contextRef="#ctx0" brushRef="#br0" timeOffset="402919.7931">16810 16916 0,'0'35'15,"18"0"-15,-1 53 16,1-52-16,35 52 15,-36-53-15,19 18 16,-19-35-16,36-18 16,-35-18-1,-1-35-15,-17 36 16,0-19-16,0 19 16,0-1-16,18 18 15,17 18 1,-17-1-16,0 1 0,17 0 15,18-1-15,-18-17 16,36 0-16,-54 0 16,36-17-1,-53-19-15,0 19 0,0-19 16,0 19-16,-35-54 16,0 54-16,-1-19 15,19 36-15,17-17 16</inkml:trace>
  <inkml:trace contextRef="#ctx0" brushRef="#br0" timeOffset="403148.4024">17674 16651 0,'-17'0'16,"17"18"-16,0 52 15,0-17-15,-18 88 16,18-52 0,-18-19-16,-17 54 15,35-72-15,-35 37 16,35-54-16,0 0 16,17-35-16,19-17 15</inkml:trace>
  <inkml:trace contextRef="#ctx0" brushRef="#br0" timeOffset="403499.3211">18062 16775 0,'0'0'15,"18"0"-15,-18 17 16,-18 71 0,18-35-16,0 0 15,-17 53-15,17-53 16,0 0-16,0-18 15,17 0-15,1 1 16,17-19-16,18-17 16,-18 0-16,1 0 0,-1 0 15,53-35-15,-53 35 16,1-18-16</inkml:trace>
  <inkml:trace contextRef="#ctx0" brushRef="#br0" timeOffset="403832.9981">18803 16880 0,'-18'-35'16,"36"70"-16,-53-70 0,17 35 15,-35 0-15,36 18 16,-19 17-16,1 18 15,35-18-15,0 1 16,0-19-16,18 18 0,17-17 16,0 0-16,1-1 0,34 19 15,-35-19-15,1 1 16,-19 0-16,-34 17 16,-1-35-1,-53 17-15,19 1 16,-54-18-16,70 0 15,1 0-15,0 0 0,17 0 16,18-18-16</inkml:trace>
  <inkml:trace contextRef="#ctx0" brushRef="#br0" timeOffset="404015.4828">18979 16951 0,'71'0'16,"-142"0"-16,195 0 0,-89-18 16,36 1-16,-18-1 0,53-17 15,-71 17-15,0-17 16,-53 17 0</inkml:trace>
  <inkml:trace contextRef="#ctx0" brushRef="#br0" timeOffset="404138.3093">19262 17074 0,'0'53'16,"17"0"-16,-34-159 0,52 265 0,-17-88 15,-1-36-15,19 0 16,-19-17-16,1-18 16</inkml:trace>
  <inkml:trace contextRef="#ctx0" brushRef="#br0" timeOffset="404600.0371">19544 17022 0,'0'0'16,"18"70"-16,-18-35 0,0-17 16,0 17-16,17 18 15,-17-35-15,18-18 16,-1 0-16,-17-18 15,18 1-15,0-19 0,-1-17 16,1 18-16,0-35 16,-1 34-16,1 1 15,-18 17-15,18 18 16,-1 0-16,-17 18 16,18 0-16,17 17 15,-17-17-15,17 17 16,-17-18-16,17 1 15,-17-18-15,-1-18 16,1 18-16,0-52 16,-1 34-16,-17 0 15,18-17-15,17-18 0,-17 18 16,-1 0-16,-17 17 0,18 36 16,-18-1-1,0 89-15,0-35 16,0 70-16,0-71 15,35 54-15,-17-89 16,35 36 0,-18-54-16,0 18 15</inkml:trace>
  <inkml:trace contextRef="#ctx0" brushRef="#br0" timeOffset="415271.293">13088 17921 0,'18'0'47,"-1"0"-31,1 0-16,35 0 15,-18 0-15,53 0 16,-35-18 0,0 18-16,18 0 0,52-17 15,-70-1-15,18 18 16,17 0-16,88 0 16,-70 0-16,0 0 0,123 0 15,-88 0-15,-17 0 16,17 18-16,-18-18 0,142 0 15,-142 0-15,124 0 16,-123 0-16,-1-18 16,18 18-16,18-17 0,159-19 15,-160 36 1,195-35-16,-176 35 16,17 0-16,0 0 0,0 18 15,0-18-15,17 17 16,1 19-16,194-1 0,-195-18 15,1 1 1,0 0-16,-1-18 0,178 0 16,-195 0-16,141-18 15,-194 18-15,88-18 16,-141 18-16,-35-17 16,-35 17-16,-18-18 0,-18 1 15</inkml:trace>
</inkml:ink>
</file>

<file path=ppt/ink/ink29.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5.52901" units="1/cm"/>
          <inkml:channelProperty channel="Y" name="resolution" value="65.45454" units="1/cm"/>
          <inkml:channelProperty channel="T" name="resolution" value="1" units="1/dev"/>
        </inkml:channelProperties>
      </inkml:inkSource>
      <inkml:timestamp xml:id="ts0" timeString="2017-11-26T03:26:43.695"/>
    </inkml:context>
    <inkml:brush xml:id="br0">
      <inkml:brushProperty name="width" value="0.10583" units="cm"/>
      <inkml:brushProperty name="height" value="0.10583" units="cm"/>
      <inkml:brushProperty name="color" value="#0070C0"/>
    </inkml:brush>
    <inkml:brush xml:id="br1">
      <inkml:brushProperty name="width" value="0.10583" units="cm"/>
      <inkml:brushProperty name="height" value="0.10583" units="cm"/>
      <inkml:brushProperty name="color" value="#7030A0"/>
    </inkml:brush>
    <inkml:brush xml:id="br2">
      <inkml:brushProperty name="width" value="0.10583" units="cm"/>
      <inkml:brushProperty name="height" value="0.10583" units="cm"/>
      <inkml:brushProperty name="color" value="#00B050"/>
    </inkml:brush>
  </inkml:definitions>
  <inkml:trace contextRef="#ctx0" brushRef="#br0">2046 14340 0,'0'18'15,"53"0"1,-18 17-16,1-17 0,17 17 16,35 18-1,-35-18-15,52 36 16,-52-36-16,-17 0 16,-1-17-16,0-1 0,0 1 15,-17 0-15,0-1 0,-1 1 16,-17 0-16,-17-36 15</inkml:trace>
  <inkml:trace contextRef="#ctx0" brushRef="#br0" timeOffset="196.0218">2558 14288 0,'0'0'15,"-36"17"-15,1 18 0,0 1 16,0-1-16,-1 18 16,1 17-16,0-17 0,-1 0 15,1 18-15,18-36 16,17 18-16,0-35 16</inkml:trace>
  <inkml:trace contextRef="#ctx0" brushRef="#br0" timeOffset="1245.5071">2187 13035 0,'0'18'31,"0"52"-15,0-17-16,-17 88 15,17-70-15,-18 88 16,18-89-16,0 36 16,0-71-1,0 1-15,18-19 0,-1 1 16,1-18-16,-18-35 15,0 17-15</inkml:trace>
  <inkml:trace contextRef="#ctx0" brushRef="#br0" timeOffset="1605.9116">1870 13282 0,'0'18'16,"0"-36"-16,0 18 16,35-53-1,0 18 1,-17 0-16,17-1 0,18-34 15,-18 35-15,1-1 16,-19 36 0,1 18-16,0 0 15,17 34 1,-17-16-16,-1-1 0,1-17 16,17-1-16,-17 19 0,17-19 15,0 1-15,-17-1 16,0 1-1</inkml:trace>
  <inkml:trace contextRef="#ctx0" brushRef="#br0" timeOffset="2872.8742">1147 11606 0,'0'36'16,"0"34"0,17 1-16,1 88 15,-1-54-15,1 19 16,0-1-16,-1 89 16,-17-124-16,36 36 15,-19-71-15,-17-1 0,18-16 16,-18-1-16</inkml:trace>
  <inkml:trace contextRef="#ctx0" brushRef="#br0" timeOffset="3606.9137">1094 11430 0,'0'0'16,"-18"0"-16,0 0 16,18 18-16,18-18 15,17 0 1,1 0-16,-1 0 0,0 0 16,89-18-16,17 0 15,-53 18-15,0 0 16,18 0-16,123 0 15,-123 0-15,159-17 16,-142 17-16,1-18 0,-19 0 16,1 18-16,-18 0 15,71-17-15,-88 17 16,-18 0-16,0 0 0,-18 17 16,0-17-16,0 0 0,18-17 15,-35 17 1,0 0-16,-1-18 0,1 18 15,0 0 1,-1 18 0,1-1-16,-18 1 15,17-18-15,1 18 0,-18-1 16,18 1 0,-18 0-16,17-1 0,-17 19 15,18-1-15,-18 35 16,0-17-16,0 71 15,0-54-15,0 19 0,0-19 16,0 1-16,0 17 0,0-18 16,0-17-16,18 18 15,-18 35-15,0-53 16,17 17-16,-17-35 16,0-17-16,18 17 0,-18-17 15,0 17 1,0-17-16,-18 0 15</inkml:trace>
  <inkml:trace contextRef="#ctx0" brushRef="#br0" timeOffset="4154.0283">1270 12947 0,'18'0'31,"52"0"-31,-17 0 16,106 0 0,-53 0-16,141 18 15,-106-18-15,0 0 0,0 0 16,0 0-16,141 0 16,-141-18-16,-17 18 0,52-18 15,-105 18 1,-18-17-16,-18 17 15,-17 0-15,-1 0 0,-17 17 16,-17 1 0</inkml:trace>
  <inkml:trace contextRef="#ctx0" brushRef="#br0" timeOffset="4664.2622">3634 12700 0,'0'0'15,"0"18"-15,0-1 16,17 19-16,-17-19 0,0 1 16,0-1-16,0 1 15,0 0-15,18-1 0,-18 1 16,0 0-16,0-1 16,-18-17 15,-17 0-16,17 0-15,-35-17 16,36 17-16,-36-18 16,18 18-16,-1 0 0,-87 0 15</inkml:trace>
  <inkml:trace contextRef="#ctx0" brushRef="#br0" timeOffset="6678.3964">1817 12188 0,'0'0'0,"-18"-17"0,1 17 16,-19-35-16,19 35 15,-19-18-15,19 18 0,-19 18 16,1-1-16,-18 36 16,36 0-16,-1 53 15,18-53-15,0 0 0,18 0 16,17-18-16,-17 0 15,70 0-15,-35-35 16,35-17-16,-53-1 16,0 1-16,-17-19 0,0 1 15,-18-36-15,0 36 16,-36-35 0,19 52-16,-19-17 15,19 17-15,-1 0 0,1 1 0,-1 34 16,18 1-16,18 0 15,-1 35-15,1-18 0,52 53 16,-34-53 0,-1 1-16,0-19 0,0 19 15,1-36-15,17 35 16,-36-35-16</inkml:trace>
  <inkml:trace contextRef="#ctx0" brushRef="#br0" timeOffset="7211.381">1993 11730 0,'18'0'16,"-1"0"0,1 0-16,17 0 0,1 0 15,-19 0-15,36-18 16,-17 18-16,-19 0 0,1 0 16,-18 18-1</inkml:trace>
  <inkml:trace contextRef="#ctx0" brushRef="#br0" timeOffset="7771.0512">1993 11765 0,'0'-17'15,"0"34"17,0 36-17,0-35-15,0 52 16,0-34-16,0-1 0,18-18 16,-1 19-1,1-19-15,17 1 0,-17-18 16,35 0-16,-35 0 15,17 18-15,0-18 16,-17 17-16,-18 1 16</inkml:trace>
  <inkml:trace contextRef="#ctx0" brushRef="#br0" timeOffset="10686.7387">2469 11818 0,'0'-18'16,"0"36"31,0 17-32,0-17-15,0 17 0,18 18 16,-18-35-16,0 17 16,0-17-16,18-18 15,-18 17-15,17-17 16,1 0-16,-18-17 16</inkml:trace>
  <inkml:trace contextRef="#ctx0" brushRef="#br0" timeOffset="11076.4777">2575 11765 0,'18'0'0,"17"0"31,-17 0-31,17 0 0,18 0 16,-35 0-16,-1 0 16,1 18-1,17-1-15,-35 1 16,0 0-16,18 35 16,-18-18-16,0 0 15,0-17-15,0-1 16,0 1-1,0 0-15,-18-18 32,1 0-17,-1 0-15,0 0 16,-52 0-16,52 0 16,-35 17-1</inkml:trace>
  <inkml:trace contextRef="#ctx0" brushRef="#br0" timeOffset="11860.1309">2081 10425 0,'0'17'16,"0"1"-16,0 70 16,0-35-16,18 88 15,-18-53-15,18 0 16,-1 54-16,19-37 16,-36-52-16,17-35 15,1 0-15,-18-1 16,18-17-16,-18-17 15</inkml:trace>
  <inkml:trace contextRef="#ctx0" brushRef="#br0" timeOffset="12251.5178">1799 10636 0,'0'-17'15,"35"-36"1,-17 17-16,0 1 15,-1 0-15,19-36 16,-19 36-16,19-18 16,-19 35-16,-17 1 15,18 17-15,17 17 16,-17 19-16,-1-1 0,1 18 16,53 53-1,-54-71-15,19 0 0,16 18 16,-16-17-16,-1-19 15,-17-17-15,-1 0 16</inkml:trace>
  <inkml:trace contextRef="#ctx0" brushRef="#br0" timeOffset="12850.1122">953 9049 0,'0'0'16,"0"35"-1,35 71 1,-18-36-16,1 19 16,0 16-16,-1 1 0,-17 106 15,18-124-15,-18 0 16,0-17-16,18-18 0,-1 0 16,1-18-16,0-17 15,-1-1-15,18-34 16,-35-19-16</inkml:trace>
  <inkml:trace contextRef="#ctx0" brushRef="#br0" timeOffset="13545.5813">829 8802 0,'0'0'0,"0"-35"0,53-1 16,-35 19-16,70-19 15,-35 19-15,70-19 16,-52 36-16,17-17 16,0 17-16,0 0 0,142-18 15,-107 1-15,1 17 16,123-18-1,-124 18-15,-17-18 0,-18 18 16,0 0-16,53 0 16,-88 0-16,35 0 15,-52 18-15,-19 0 0,1-18 16,35 17-16,-35 1 16,-1-18-1,1 17-15,-1 1 16,1 0-16,0 35 15,-18-18-15,0 88 16,0-52-16,0 88 16,17-89-16,-17 18 0,18 71 15,0-88 1,-1 70-16,1 0 16,0-88-16,-1 0 15,1 35-15,-1-35 16,-17-18-16,0 0 15,0-17-15,0 17 0,-17 1 16,-1-19 0,-35-17-16,36 0 15,-36 0-15,17 0 16,-69 0-16,34 0 16,-105 18-1,52-18-15,-17 0 0,-18 18 16,-17-1-16,-212 36 15,229-18-15,-70 1 16,123-19-16,-35-17 16,88 0-16,35 0 15,1-17-15,52-1 16</inkml:trace>
  <inkml:trace contextRef="#ctx0" brushRef="#br0" timeOffset="14063.7391">1605 9543 0,'0'0'16,"-53"0"-16,36 0 0,-54 17 15,36 1-15,-1 52 16,19-34-16,17-1 15,0 0-15,17 18 0,36 0 16,-17-35-16,-1-1 16,0-17-16,36 0 15,-18-35-15,-18 18 16,-17-19-16,-18 19 16,0-19-16,0-34 15,-18 52-15,0 0 16,1 1-16,17-1 0,-18 18 15,0 18-15,36 17 16,0-17 0,17-1-16,18 19 15,-18-36-15,18 17 16,-18-17-16,-17 0 0,0 0 16</inkml:trace>
  <inkml:trace contextRef="#ctx0" brushRef="#br0" timeOffset="14302.5177">1711 8872 0,'18'-17'0,"-1"17"15,54 0 1,-54 0-16,19 17 0,-1-17 16,0 0-16,-17 0 0,0 18 15,-1-18-15,-17 18 16</inkml:trace>
  <inkml:trace contextRef="#ctx0" brushRef="#br0" timeOffset="14458.8134">1852 9013 0,'0'0'0,"18"36"0,-18-1 16,17 18-16,1-35 15,0 17-15,-1 0 16,1-17-16,-18-1 16,18-17-16,-1 0 15,1 0-15</inkml:trace>
  <inkml:trace contextRef="#ctx0" brushRef="#br0" timeOffset="14718.4778">2028 8961 0,'18'0'16,"0"0"-16,17 17 15,-17 1-15,-1-1 0,1 1 16,0 0-16,-1-1 15,-17 1-15,0 0 0,0-1 16,0 1-16,-17 0 0,17-1 16,0 1-16,0 0 15,17-18 1,1 0 0,0-18-16,-1 18 15,1-18-15,-1 1 16</inkml:trace>
  <inkml:trace contextRef="#ctx0" brushRef="#br0" timeOffset="15103.2047">2293 8890 0,'18'0'31,"17"-18"-15,-17 18-16,-1 0 0,19 0 15,-1-17 1,-18 17-16,1 0 16,-18 17-16,18 19 15,-18-1-15,17 0 16,-17 0-16,18 36 15,-18-36-15,18 18 16,-1-35-16,-17 0 0,-17-18 31,-19 0-15,19-18-16,-19 18 16,-34 0-1,17 0-15,18 0 16,-1 0-16,19 18 0</inkml:trace>
  <inkml:trace contextRef="#ctx0" brushRef="#br0" timeOffset="15626.3073">1693 7620 0,'0'0'16,"0"18"-16,36 17 15,-19 0-15,1 53 16,0-17-16,-1 0 0,-17 17 16,18 70-1,-1-87-15,1-18 0,0-18 16,-18 0-16,35 18 15,-17-53-15</inkml:trace>
  <inkml:trace contextRef="#ctx0" brushRef="#br0" timeOffset="15915.5768">1446 7638 0,'0'0'16,"36"-53"-16,-19 35 0,1-52 15,0 34-15,-1 1 16,1 0-16,17-18 16,-17 35-16,-1 18 15,36 35 1,-35-17-16,53 70 15,-54-35-15,54 0 16,-36-18-16,-17-17 16,35 17-16,-36-35 15</inkml:trace>
  <inkml:trace contextRef="#ctx0" brushRef="#br0" timeOffset="16364.9083">953 6456 0,'0'0'0,"0"53"0,17 123 16,1-88-16,-18 106 16,17-105-16,-17-19 15,18-17-15,0 35 16,-18-70-16,17 17 15,1-52-15</inkml:trace>
  <inkml:trace contextRef="#ctx0" brushRef="#br0" timeOffset="16894.2604">882 6138 0,'88'-17'16,"-176"34"-16,247-52 0,-89 17 15,1-17-15,35 0 0,123-53 16,-106 35-16,160-35 16,-125 52-1,107 1-15,-142 17 16,-17 18-16,71 18 15,-107 0-15,-17-1 16,18 89 0,-54-18-16,-17 36 15,0-54-15,0 89 16,0-71-16,0 0 16,0 18-16,18-17 15,-18 16-15,0-16 0,0 69 16,18-87-16,-1 52 15,-17-70-15,0-17 16,-17 34-16,-1-52 16,0-1-16,-35 19 15,18-36-15,-35 0 0,17 0 16,-36 0-16,-140 0 16,88 0-16,-18 0 15,1 0-15,-1 0 0,-141 0 16,176 17-16,19-17 15,16 0-15,19 0 0,35-17 16,17-1 0,18 0-16</inkml:trace>
  <inkml:trace contextRef="#ctx0" brushRef="#br0" timeOffset="17338.873">1676 6720 0,'-53'0'15,"106"0"-15,-141 0 0,52 18 0,-34 70 16,52-35-16,0 71 15,18-71 1,0-1-16,18-16 0,17-1 16,-17 0-16,35-17 15,-18-18-15,36-18 16,-36 1-16,0-54 16,-35 36-16,0 0 15,0-1-15,-17-17 16,-1 18-16,-17-18 15,17 36-15,18 34 16,18 1 0,-1 17-16,19 0 15,-19-17-15,19 0 16,-1-1 0,0-17-16,-17 0 15,-18-17-15,17-1 16</inkml:trace>
  <inkml:trace contextRef="#ctx0" brushRef="#br0" timeOffset="17549.4325">1764 6244 0,'0'0'16,"0"-17"-16,18-1 15,-1 18 1,1 0-16,-1 0 0,1 0 16,0 0-16</inkml:trace>
  <inkml:trace contextRef="#ctx0" brushRef="#br0" timeOffset="17694.3181">1817 6279 0,'0'0'16,"17"53"-16,-17-17 0,18-1 0,-18 18 16,18-36-1,-1 1-15,-17 0 16,18-1-16,0 1 0,-1-36 16</inkml:trace>
  <inkml:trace contextRef="#ctx0" brushRef="#br0" timeOffset="18022.2809">2028 6209 0,'0'0'0,"18"0"0,0 0 15,-1 18-15,1-1 16,0 1-1,-1-1-15,1 19 16,-18-19-16,0 1 16,0 0-16,0-1 15,18-17 1,-18 18-16,17-18 16,-17 18-16,0-1 15,-17-17-15,17 18 16,-18-18-16,0 0 0,1 17 15,-1-17-15,0 0 16,1 0-16</inkml:trace>
  <inkml:trace contextRef="#ctx0" brushRef="#br0" timeOffset="18349.9185">2223 6174 0,'0'0'15,"0"-18"-15,17 0 0,1 18 0,17 0 16,-17 0-16,-1 36 16,1-19-1,0 1-15,-18 0 0,17 17 16,-17-18-16,0 1 15,18 0-15,-18-1 0,18 19 16,-18-19-16,0 19 16,0-19-1,-18 1 1,0-18 0,1 0-16,-19 0 0,19 0 15,-19 0-15,1 0 0,18 0 16,-19 0-16</inkml:trace>
  <inkml:trace contextRef="#ctx0" brushRef="#br0" timeOffset="18850.2478">1570 5133 0,'0'35'16,"0"0"-16,0 54 16,18-36-16,-1 35 15,1-53-15,-18 0 16,17 1-16,19 34 16,-36-35-16,17-35 15</inkml:trace>
  <inkml:trace contextRef="#ctx0" brushRef="#br0" timeOffset="19129.5966">1376 5274 0,'0'-18'16,"0"36"-16,0-71 0,17 0 15,1 0 1,-18 36-16,35-1 16,-17 0-16,17-17 15,-17 35-15,-18-18 0,18 18 16,-1 0-16,1 18 16,17 35-16,-17-35 15,17 35 1,-17-18-16,17 0 15,-17-17-15,-1-1 16</inkml:trace>
  <inkml:trace contextRef="#ctx0" brushRef="#br0" timeOffset="19835.6321">1199 3951 0,'0'71'15,"0"-18"-15,0 0 0,0 52 16,36-16 0,-1-54-16,18 18 15,-18-53-15,36-18 16,-36 0-16,0-17 15,-17 0-15,0 0 0,-1-36 16,-17 36-16,-35-53 16,17 35-1,1 35-15,17 36 32,17 52-32,1-34 15,17 69-15,-17-52 16,0 0-16,17 71 15,-18-71-15,1 35 16,-18-53-16,-18-17 0,18-1 16,-17 1-16,-1 0 15,-35-18-15,36-18 16,-36-17-16,35 17 16,-53-53-16,36 19 15,0 16-15</inkml:trace>
  <inkml:trace contextRef="#ctx0" brushRef="#br0" timeOffset="20170.4172">1005 3687 0,'0'0'16,"18"-18"-16,17-17 15,18-36-15,-35 18 16,17-17-16,18-36 16,-35 53-16,-1 0 15,-17 0-15,18 0 16,0 71-1,-1 88 1,1-54-16,35 90 16,-36-89-16,19-1 0,-1 1 15,18 53-15</inkml:trace>
  <inkml:trace contextRef="#ctx0" brushRef="#br0" timeOffset="27605.8097">1923 6191 0,'17'0'16,"-17"-17"109,18 17-63,17 0-46,-17 0-16,17-18 15,-17 18-15,17 18 16,-35-1-16,18-17 16,-18 18-16,0 0 15,0-1 1,-36-17 0,36 18-16,-17-18 0,-19 0 15,19 0 1,-1 0-1,1 0-15,-1 0 16,0 0-16,1 17 47,34-17-16,-17 18-31,18-18 16,0 0-1,-1 0-15,1 18 16,-1-18-16,1 0 0,0 0 16,-18 17-16,35 1 15,-35 0 1,0-1-16,18-17 16,-18 18-16,0 0 15,-18-18 32,0 0-47,1 0 16,-1 0-16,0 17 15,1-17-15,-1 0 0,1 18 16,-1-18 0,0-18-1</inkml:trace>
  <inkml:trace contextRef="#ctx0" brushRef="#br0" timeOffset="36773.6106">6174 12435 0,'0'18'0,"17"-18"15,1 0 1,0-18-1,17 18-15,0 0 0,53 0 16,36 0 0,-36 0-16,0 0 0,18-17 15,141 17 1,-106 0-16,-17 0 0,-1 0 16,18 0-16,124 17 15,-142-17-15,1 0 0,-19 0 16,125 0-16,-160 0 15,19 0-15,-1-17 16,-71 17-16,1 0 0</inkml:trace>
  <inkml:trace contextRef="#ctx0" brushRef="#br0" timeOffset="37493.3759">7020 13176 0,'-17'-17'16,"17"-1"-16,-18 0 0,0 1 16,1-1-1,-1 18-15,-17 0 16,0 18-16,17-1 16,-17 19-16,-1-19 15,36 19-15,-17-1 0,-1 0 16,18 0-16,18 18 15,-1-17-15,19-1 16,-1-35-16,0 17 16,0-17-16,1-17 0,-19 17 15,36-35-15,-35 17 16,0 0-16,-18-17 0,0 17 16,0-35-16,0 36 15,-18-36 1,0 18-16,18 17 0,-35-35 15,35 35 1,0 36 0,35 53-1,-17-36-15,17 0 0,0 0 16,36 18-16,0 0 16,-18-35-16,-36 0 15,18-18-15,1 17 16,-19-17-16,1 18 15</inkml:trace>
  <inkml:trace contextRef="#ctx0" brushRef="#br0" timeOffset="38114.6268">7567 12735 0,'-18'0'16,"1"18"31,-1 0-47,1-18 15,-1 0-15,-17 17 16,17-17-16,0 18 15,1-18-15,-19 17 16,19-17-16,17 18 16,0 0-16,17-18 15,1 17-15,0 1 0,-1 0 16,19-1-16,34 36 16,-35-35-16,1 0 0,17-1 15,-36 1 1,1-1-16,0-17 15,-18 18-15</inkml:trace>
  <inkml:trace contextRef="#ctx0" brushRef="#br0" timeOffset="38487.2599">7796 12859 0,'-17'0'16,"-1"35"0,18-17-16,0-1 0,0 19 15,18-19-15,-1 1 16,1-18-16,17 18 15,-17-18-15,0 0 0,35-18 16,-53 0 0,17 18-16,1-35 15,-18 17-15,-18 1 16,-17-19-16,17 36 16,-35-35-16,36 35 15,17-18-15,-18 18 16,0 0-16,18-17 15</inkml:trace>
  <inkml:trace contextRef="#ctx0" brushRef="#br0" timeOffset="38860.524">7990 12682 0,'0'18'0,"18"0"16,0-1-16,-1 1 16,1 0-16,0-1 15,17-17-15,-17 18 0,17-1 16,-18-17-16,19 18 0,-19-18 0,36 18 15,-35-1 1,0 1-16,-18 0 16,-18-1-1,0 1-15,18 0 0,-35 17 16,17-17-16,-35 17 16,36-18-1,-1 1-15,-17 0 16,17-1-16,1 1 0,-1 0 0,-17 17 15</inkml:trace>
  <inkml:trace contextRef="#ctx0" brushRef="#br0" timeOffset="47464.5121">24465 1323 0,'18'0'16,"-1"-18"-1,-17 1-15,18-1 16,-18 0-16,0 1 0,18-19 15,-36 19 1,-17-18-16,17 35 16,-17 0-16,-36 0 15,18 17-15,0 1 0,-35 35 16,53-18 0,17 18-16,-17 53 15,35-53-15,35 53 16,1-54-16,34 1 15,-17-35-15,53 0 16,-53-18-16,53-36 16,-71 1-16,0-35 15,-17 34-15,-18-52 16,-18 53-16,-17-53 16,17 52-16,1 1 15,-1 0-15,-17-1 16,17 36-1,18 18-15,0 17 16,35 54-16,-17-54 16,53 53-16,-18-53 15,35 18-15,-35-35 16,-18 0-16,0-1 16,-17 1-16,17-1 15,-17-17-15</inkml:trace>
  <inkml:trace contextRef="#ctx0" brushRef="#br0" timeOffset="48042.1648">24871 600 0,'-18'0'16,"36"0"-16,-1 0 15,54 0 1,-36-18-16,54 18 15,-54-18-15,18 18 16,-18 0-16,-17 0 16,-36 0-1,-17 18 1</inkml:trace>
  <inkml:trace contextRef="#ctx0" brushRef="#br0" timeOffset="48370.1683">24853 617 0,'0'0'0,"0"18"15,18 0 1,-1-1-16,1 36 15,0-35-15,-18 52 16,0-34-16,0 34 16,0-34-16,17-1 15,1 0-15,-18-17 16,35-1-16,18 1 16,-17-18-16,-19 0 0,18 0 15,18 0 1,-35 0-16,0 0 15,-36 0-15</inkml:trace>
  <inkml:trace contextRef="#ctx0" brushRef="#br0" timeOffset="49076.3557">25382 1005 0,'0'0'0,"18"0"16,17-17 0,-17 17-16,17-18 15,-17 1-15,17-19 16,-17 19-16,-1-19 16,-17 19-16,18-36 15,-18 17 1,-18 1-16,18 18 15,-17-1-15,-1-17 16,0-1 0,18 19-16,-17 17 0,17-18 15,-35 18-15,17 0 16,0 18 0,1-1-16,-1 19 15,18-1-15,0 0 16,18 0-16,-18-17 0,35 35 15,0-18-15,0 1 16,1-19-16,-19 1 16,19 0-16,-19-18 15,1 17-15,-18 1 32</inkml:trace>
  <inkml:trace contextRef="#ctx0" brushRef="#br0" timeOffset="49620.301">25770 564 0,'0'0'16,"0"-17"-16,18 17 31,17 0-15,-17-18-16,0 18 15,-1 0-15,36 0 16,-18 0-16,-17-17 15,0 17-15,-1 0 0,-17 17 0,18-17 16,-18 18 0,0-1-16,0 1 15,0 0-15,-18 17 16,18-17 0,0 17-16,18-17 0,-18 34 15,0-16-15,0 34 16,18-52-16,17 35 15,-17-35-15,-1-1 16,-17 1-16,0-1 31,-17-17-31,-1 0 16,0 0-16,-35-17 16,36 17-16,-19 0 15,19 0-15,-18 0 0,17 0 16,0 0-16,1 0 0,-19 17 15,1 1-15</inkml:trace>
  <inkml:trace contextRef="#ctx0" brushRef="#br0" timeOffset="54138.0176">26705 494 0,'-17'0'31,"-1"0"-31,0 0 16,1 18-16,-1-18 0,-35 35 15,18-18-15,-18 19 16,35-36-16,-35 35 15,18-17-15,18-1 16,17 1-16,0 0 16,17-1-1,18 1-15,18 17 16,-35-17-16,17-1 16,1 1-16,-19 0 0,36 35 15,-35-36 1,-1-17-16,1 18 15,-18 0-15,18-18 0,-18 17 16</inkml:trace>
  <inkml:trace contextRef="#ctx0" brushRef="#br0" timeOffset="54447.1149">26829 758 0,'17'0'0,"1"-17"16,0 17-16,-1-18 15,19 18-15,-19 0 16,19-17-16,16 17 16,-34 0-16,0 0 0,-1 0 15,-34 0 1,-1 0 0,0 0-16</inkml:trace>
  <inkml:trace contextRef="#ctx0" brushRef="#br0" timeOffset="54749.5661">26935 529 0,'17'0'0,"-34"0"0,34 18 31,-17 35-15,0-18-16,0-17 15,0 52-15,0-52 16,18 17-16,-18-17 0,18 17 16,-1-17-16,36-1 15,-35 1-15,35-18 16,-36 0-16,1 0 0,0 0 15,-1 0 1</inkml:trace>
  <inkml:trace contextRef="#ctx0" brushRef="#br0" timeOffset="55227.1242">27217 512 0,'-18'0'31,"36"17"0,-1 1-15,1-1-16,0 1 0,-1 0 16,36 17-16,0-17 15,-18-1 1,-17 1-16,17 0 0,-17-18 0,35 17 16,-18-17-1,-17 0-15,0 0 0,-1 0 16,-17 18 31,-17-1-32,-1-17-15,0 18 16,1 0-16,-1-1 0,-17 1 0,-1 17 16,1-17-16,-35 35 15,34-18-15,-17 18 16,18-35-16</inkml:trace>
  <inkml:trace contextRef="#ctx0" brushRef="#br0" timeOffset="59297.4838">11800 11836 0,'-35'-36'16,"70"72"-16,-87-89 0,-1 35 15,35 18-15,-53 35 16,54 1-16,-19-1 0,19 18 16,17 70-16,0-70 15,0 0-15,35-18 0,-17 1 16,52 17-1,-17-53-15,0 0 0,0-36 16,0 1-16,35-53 16,-70 53-16,-1-18 0,-17 17 15,-17-52 1,-1 53-16,-17 17 0,17 1 16,-17 17-16,0 17 0,17 1 15,-17 35-15,35-18 16,35 53-16,0-52 15,36 34 1,-36-35-16,18-17 0,-18 17 16,1-17-16,17 0 15,-36-18-15,1-18 16</inkml:trace>
  <inkml:trace contextRef="#ctx0" brushRef="#br0" timeOffset="59826.5446">12030 11359 0,'17'0'31,"19"0"-16,-19 0 1,1-17-16,17 17 16,-17-18-16,-1 18 15,1 0-15,-36 18 16,-17-18 0</inkml:trace>
  <inkml:trace contextRef="#ctx0" brushRef="#br0" timeOffset="60065.1773">12012 11395 0,'0'17'16,"18"19"-1,-18-19-15,0 19 16,0-1-16,17 0 0,-17 0 0,18 36 15,0-36 1,17 1-16,-17-36 16,-1 17-16,1-17 0,17 0 15,-17 0-15,17-17 16,-17 17-16,-1 0 16</inkml:trace>
  <inkml:trace contextRef="#ctx0" brushRef="#br0" timeOffset="62683.8659">12347 11465 0,'0'18'0,"0"0"16,0-1-16,18 18 15,-18-17 1,0 17-16,18-17 0,-18 17 16,0-17-16,17 0 15,1-18 1</inkml:trace>
  <inkml:trace contextRef="#ctx0" brushRef="#br0" timeOffset="63084.4304">12435 11395 0,'0'0'0,"0"-18"0,18 18 31,17 0-16,-17 0-15,0 0 0,-1 0 16,1 0-16,17 0 0,-17 0 16,-1 0-16,1 0 0,0 18 15,-18 17 1,0-17-16,0 17 0,0 18 16,0-18-1,0 0-15,17-17 0,-17 17 16,18-17-16,0 35 15,-18-35-15,-18-18 32,-17-18-17,17 18-15,-17-18 16,17 18-16,1 0 0,-1 0 16,0 0-16,18 18 15</inkml:trace>
  <inkml:trace contextRef="#ctx0" brushRef="#br0" timeOffset="64308.0487">13053 11359 0,'-18'0'47,"1"36"-32,-1-19-15,0 1 0,-17 17 16,17-17 0,1 0-16,-1-1 15,18 1-15,0-1 16,18 1-16,17 0 15,0-18-15,-17 17 0,35 1 16,-36-18 0,1 18-16,0-1 15,-1 1-15,-17 0 16</inkml:trace>
  <inkml:trace contextRef="#ctx0" brushRef="#br0" timeOffset="64536.0342">13212 11483 0,'0'0'0,"0"18"15,0-1 1,0 1-16,0-1 0,17 19 15,1-19-15,-18 1 16,0 0-16,17-1 16</inkml:trace>
  <inkml:trace contextRef="#ctx0" brushRef="#br0" timeOffset="64898.7485">13317 11359 0,'0'18'16,"18"0"-16,-18-1 15,35 1-15,-17 0 16,17-1-16,-17-17 15,-1 0-15,1 0 0,17 18 16,-17-18-16,0 18 16,-1-18-16,-17 17 15,0 1-15,0-1 32,-17-17-17,17 18-15,-18 0 16,0-1-16,1 1 15,-1 0-15,0-1 0,1 36 16,-1-35-16,18 0 16,0-1-16</inkml:trace>
  <inkml:trace contextRef="#ctx0" brushRef="#br0" timeOffset="65793.1083">17921 11994 0,'0'0'15,"-18"-17"-15,18-1 16,-17 1-16,-1-19 16,1 36-16,-1-17 0,0 17 15,-17 0-15,17 17 0,-17 19 16,17 16-16,1 37 16,17-36-1,0-18-15,17 0 0,36 36 16,-17-54-16,17-17 15,17 0-15,-17-17 16,0-19-16,-35 19 16,-1-54-1,-17 36-15,-17-18 16,17 35-16,-36-17 16,19 35-16,-1 0 15,18 35 1,0 18-16,35-35 15,-17 0-15,17 17 0,18-18 16,-35 1-16,35 0 16,-36-18-16,19 0 15,-36-18-15</inkml:trace>
  <inkml:trace contextRef="#ctx0" brushRef="#br0" timeOffset="66987.5087">18098 11359 0,'17'0'47,"18"0"-47,-17 0 16,17 0-16,18 0 16,-17-17-16,-1 17 15,-18 0-15,1 0 16,-18 17-16,-35-17 15</inkml:trace>
  <inkml:trace contextRef="#ctx0" brushRef="#br0" timeOffset="67232.6599">18115 11377 0,'0'18'16,"0"-1"-1,-17 36 1,17-17-16,0 34 16,0-35-16,0 18 15,17-35-15,1 17 0,17-17 16,-17 0-16,17-1 0,18 1 16,-18-18-16,-17 0 15,-1 0-15,1-18 0,0 18 0</inkml:trace>
  <inkml:trace contextRef="#ctx0" brushRef="#br0" timeOffset="67645.633">18433 11501 0,'0'17'16,"0"36"-1,0-35-15,17 17 0,-17-17 16,0 17-16,18 0 15,-18-17-15,18-18 16,-18 18-16,17-18 0,1 0 16</inkml:trace>
  <inkml:trace contextRef="#ctx0" brushRef="#br0" timeOffset="67979.0581">18521 11377 0,'0'0'0,"17"0"0,19 0 16,-19 18-16,36-1 15,-35-17 1,0 18-16,17 0 0,0-1 16,-17 1-16,-18 0 15,0-1-15,17 1 0,-17 17 16,0 18-16,0-35 15,0 17 1,0-17-16,0-1 16,-17-34 15,-1 17-31,1-18 16,-1 18-16,0 0 0,1 18 15,-1-1 1</inkml:trace>
  <inkml:trace contextRef="#ctx0" brushRef="#br0" timeOffset="68246.1369">19050 11359 0,'-18'0'16,"-17"36"0,0-19-16,17 1 0,1 35 15,-1-18-15,18-17 16,0-1-16,18 1 0,-18 0 16,35 17-1,-18-35-15,36 18 16,-53-1-16,18-17 0,0 0 15,-18 18-15,17-18 0</inkml:trace>
  <inkml:trace contextRef="#ctx0" brushRef="#br0" timeOffset="68573.1283">19173 11448 0,'0'0'0,"18"0"16,17 17-1,-17 1-15,17-18 0,18 18 16,-35-1 0,0 1-16,-18-1 15,0 1-15,-18 17 16,0-17-16,-17 0 15,17-1-15,1-17 16,17 18-16,17-18 16,19 18-1,-1-18-15,-17 0 16,17 0-16,-18 0 16,1 0-16</inkml:trace>
  <inkml:trace contextRef="#ctx0" brushRef="#br0" timeOffset="68936.2361">19456 11430 0,'17'0'16,"1"0"-1,0 0-15,-1 0 0,1 18 16,17-18-16,0 17 16,1 1-16,17 0 15,-36-18-15,1 17 16,0-17-16,-1 18 16,-17-1-16,0 1 15,-17 0 1,17-1-16,-18 1 0,0 0 15,1 17-15,17-17 16,-18 17-16,0-17 16,1-1-16,-1 1 15,18-1-15,-18 1 16,1 0-16</inkml:trace>
  <inkml:trace contextRef="#ctx0" brushRef="#br0" timeOffset="69657.8619">24201 11889 0,'0'-36'16,"0"72"-16,-18-72 0,0 36 15,1 0-15,-1 18 0,-35 35 16,18-18 0,17 0-16,1 1 0,-1 34 15,18-52-15,35 17 16,-17-17-16,17-18 15,18-18 1,-18 1-16,1-1 0,-1-35 16,-18 18-16,-17 17 15,0-17-15,0 17 0,0 1 16,-17-1-16,-1 18 16,18 18-1,35 17 1,-17-18-16,0 1 0,17 0 15,-17-18-15,17 17 0,0 1 16,-17-18-16,0 0 16</inkml:trace>
  <inkml:trace contextRef="#ctx0" brushRef="#br0" timeOffset="69868.4215">24412 11342 0,'36'-18'0,"-72"36"0,89-53 16,18-1-16,-36 19 15,53-19 1,-70 36-16,-1 0 0,1 0 15</inkml:trace>
  <inkml:trace contextRef="#ctx0" brushRef="#br0" timeOffset="70041.3818">24536 11342 0,'17'53'0,"-34"-106"0,34 141 16,-17-70-16,0 17 0,18 0 15,0-17-15,-1 17 16,1-35 0,-18 18-16,35-18 15,-17-18-15</inkml:trace>
  <inkml:trace contextRef="#ctx0" brushRef="#br0" timeOffset="70198.2987">24765 11448 0,'0'0'0,"0"35"0,0 0 15,18 0 1,-1-35-16,1 0 0,17 18 16,-17-36-1</inkml:trace>
  <inkml:trace contextRef="#ctx0" brushRef="#br0" timeOffset="70553.6477">24941 11307 0,'0'0'16,"18"0"-16,17-18 15,1 18 1,-19 0-16,1-18 0,17 18 15,-17 18-15,-1-18 0,-17 18 16,18-18-16,-18 17 0,0 1 16,0 35-1,0-18-15,0-17 0,0 17 16,0 0-16,0 18 16,0-18-16,18-17 0,-18 0 15,-18-36 16,-17 0-15,17 18-16,1 0 16,-19 0-16,36 18 15,0 0 1</inkml:trace>
  <inkml:trace contextRef="#ctx0" brushRef="#br0" timeOffset="70831.9553">25488 11324 0,'-17'18'31,"-19"-1"-16,19 19-15,-1-19 0,0 19 0,18 17 16,0-36 0,0 18-16,18-17 15,0 0-15,-1-18 0,19 17 16,-19-17 0,1 0-16,-1-17 0,1-1 15</inkml:trace>
  <inkml:trace contextRef="#ctx0" brushRef="#br0" timeOffset="71192.7919">25629 11342 0,'0'0'0,"18"0"16,0 0-16,17 0 15,-17 0-15,-1 17 16,1-17-16,-18 18 16,-18 0-1,1-1-15,17 1 16,-18 0-16,18-1 16,0 1-1,18 0-15,-1-1 0,1 18 16,-1-35-16,-17 18 15,0 0-15,-17-18 16,-1 0-16,-35 0 16,36 0-1,-19 0 1,19 0-16,17 17 16</inkml:trace>
  <inkml:trace contextRef="#ctx0" brushRef="#br0" timeOffset="71510.9521">25806 11307 0,'17'0'15,"1"0"-15,17 17 16,1-17-16,-19 18 0,36-1 15,-35 1-15,-1-18 16,1 18-16,0-1 0,-1 1 16,-17 0-1,0-1-15,0 1 16,-17 17-16,17-17 16,-18-1-16,-17 19 15,17-19-15,18 19 0,-18-19 16,1 1-16,-1 0 0,-17-1 15,17 1 1,-17 0-16</inkml:trace>
  <inkml:trace contextRef="#ctx0" brushRef="#br0" timeOffset="72166.3743">30445 11906 0,'-18'-17'15,"0"17"-15,1-18 0,-1 18 16,-35 35-16,18-17 16,0 17-16,-1 0 0,1 36 15,35-36-15,0 1 16,35-1-1,1-35-15,-1 0 0,18 0 16,35-35-16,-53 17 16,-17-17-16,17-18 15,-35 17-15,0 1 16,-17 18-16,17 34 16,0 1-1,0-1-15,0 1 0,35 17 16,-17-17-16,-1 0 15,18-1-15,1 19 16,-19-36-16,-17-18 16,0 0-1,0-17-15</inkml:trace>
  <inkml:trace contextRef="#ctx0" brushRef="#br0" timeOffset="72350.3712">30568 11448 0,'35'0'15,"-70"0"-15,106-18 0,-36 18 16,36-35 0,-18 35-16,17-18 15,-52 18-15,-18-18 16</inkml:trace>
  <inkml:trace contextRef="#ctx0" brushRef="#br0" timeOffset="72505.9421">30727 11465 0,'18'53'16,"-36"-106"-16,36 124 0,-1-36 0,1-17 15,0 17 1,-1-17-16,1-1 0,-1 1 15,1-18-15,0 0 16</inkml:trace>
  <inkml:trace contextRef="#ctx0" brushRef="#br0" timeOffset="72667.6921">30974 11553 0,'0'0'15,"0"36"-15,0-19 16,0 1-16,18 0 16,-18-1-16,17-17 0,1 18 0,-1-18 15,1 0-15,-18-18 16</inkml:trace>
  <inkml:trace contextRef="#ctx0" brushRef="#br0" timeOffset="72989.071">31150 11412 0,'0'0'16,"18"0"-16,0 0 0,-1 0 15,36 0 1,-35 0-16,17 18 16,-35 0-16,18-18 0,-18 35 15,0 0-15,0 0 16,0 1-16,0-1 15,0 18 1,0-35-16,0-1 16,0 1-16,-18-18 47,0-18-32,1 18-15</inkml:trace>
  <inkml:trace contextRef="#ctx0" brushRef="#br0" timeOffset="73334.0917">31644 11412 0,'18'-17'15,"-36"17"17,18 17-17,-17 1-15,-1 0 0,-17-1 16,17 1-16,0 17 15,1-17-15,34 17 16,1-17 0,17 17-16,-35-17 15,18-1 1,0 1-16,-1-18 16,-17 18-16</inkml:trace>
  <inkml:trace contextRef="#ctx0" brushRef="#br0" timeOffset="73578.8643">31785 11430 0,'0'18'16,"18"-1"-1,-18 1-15,18-18 0,-1 35 16,1-17-16,-18-1 0,35 1 16,-17-18-1,17 0-15,-17 0 0,-1 0 16,1 0-16,0-18 16</inkml:trace>
  <inkml:trace contextRef="#ctx0" brushRef="#br0" timeOffset="73767.8593">31962 11483 0,'0'0'0,"-18"35"0,18 0 0,0-17 15,0 17-15,18 18 16,-18-35-16,17 0 15,-17-1-15</inkml:trace>
  <inkml:trace contextRef="#ctx0" brushRef="#br0" timeOffset="74114.2794">32050 11395 0,'18'0'15,"-1"0"1,36 17 0,-18 1-1,-17-18-15,0 18 0,-1-1 16,1-17-16,17 18 15,-17 0-15,17-1 16,-17-17 0,-18 18-16,0-1 15,0 1 1,-18 0-16,-17 17 16,17-17-16,1-1 15,-1 1-15,0 0 0,1 17 0,-19 0 16,19-17-16,-1-1 15</inkml:trace>
  <inkml:trace contextRef="#ctx0" brushRef="#br1" timeOffset="126926.7021">25453 8784 0,'18'0'16,"-18"-17"-16,17 17 31,-17-18 16,-17 18-32,17-18 1,-18 18-16,0-17 16,1 17-16,-1 0 15,0-18-15,1 18 0,-1-18 16,-35 1-1,18 17-15,-53-18 16,52 18-16,-52-18 16,53 18-16,-18 0 15,18 0-15,-18 0 0,-35 0 16,52 0-16,-34 18 16,35-18-16,-36 18 15,18-1-15,18-17 16,-53 36-16,52-19 15,-17 1-15,18 0 0,-18-1 16,18 1-16,-36 17 16,36-17-16,0-18 15,0 17-15,-1 1 0,1 17 16,0-17-16,17 0 16,0 34-16,1-34 15,-1 35 1,1-35-16,-1-1 0,0 19 15,1-1-15,-1-17 16,18-1-16,-18 18 16,1-17-16,17 0 0,-18 17 0,18-17 15,-18 17 1,18-17-16,0-1 0,0 18 16,18-17-16,-18 0 15,0-1-15,18 36 16,-1-35-16,-17 0 0,18-1 15,17 1 1,-17-1-16,0 1 0,-1 0 16,18-1-16,1-17 0,17 36 15,-18-36-15,0 17 16,0-17-16,1 18 0,-1-18 16,0 18-16,18-18 0,35 17 15,-52-17-15,52 18 16,-53-18-1,18 0-15,0 0 0,-18 18 16,18-18-16,18 0 16,-18 0-16,17 0 15,-35 0-15,54 17 16,-54-17-16,0 0 16,36 18-16,-1-1 15,-34-17-15,-1 0 16,0 18-16,18-18 15,-18 0-15,1 0 16,-1 0-16,-17 0 0,34 0 16,-16-18-16,-19 18 15,19-17-15,-19 17 0,36-35 16,-17 35-16,-19-18 16,1 0-16,17 1 0,-17-1 15,17-17 1,-35 17-16,35-17 15,-17-1-15,17-16 16,-35 34-16,18-17 16,-1 17-16,1-17 0,17-36 15,-17 36-15,-18-18 16,0 35-16,0-17 16,0 0-16,-18-18 15,1 18-15,-1-1 0,0 1 16,-17 0-16,0-18 0,17 18 15,-35-1-15,-35-52 16,35 70-16,18-17 16,-18 0-16,0 17 0,-17 1 15,34 17-15,1 17 16,0-17-16</inkml:trace>
  <inkml:trace contextRef="#ctx0" brushRef="#br1" timeOffset="129080.7331">13370 16598 0,'0'-17'0,"0"34"0,0-52 16,-35-18 0,17 35-16,-35 1 15,18-1-15,0 18 0,-53 0 16,35 0-16,0 18 16,18 17-16,-1 0 0,-34 53 15,52-35-15,0 53 16,18-53-1,18 0-15,53 18 16,-36-54-16,18 1 0,0-18 16,70 0-1,-70-35-15,-18 17 0,54-53 16,-72 36-16,-17-18 16,0 18-16,-35-53 15,17 52-15,-17 1 0,-18-18 16,36 53-16,-1 0 15,18 71 1,0-36-16,18 18 16,-1 0-16,18 0 0,54 35 15,-36-53-15,52 1 16,-52-36-16,0 0 16,0 0-1</inkml:trace>
  <inkml:trace contextRef="#ctx0" brushRef="#br1" timeOffset="129395.5736">13511 15910 0,'18'0'16,"0"-17"-1,35-1-15,-18 0 16,-17 1-16,17 17 0,0-18 15,-17 18 1,-36 18 0</inkml:trace>
  <inkml:trace contextRef="#ctx0" brushRef="#br1" timeOffset="129608.6359">13529 15928 0,'0'0'16,"0"18"-16,0-1 0,0 18 0,0 36 16,0-18-1,0-18-15,0 53 16,18-52-16,-1-19 0,-17 1 16,36 0-16,-1-1 15,-17-17-15,17 0 16,0-17-16,-17-1 0,-1 0 15</inkml:trace>
  <inkml:trace contextRef="#ctx0" brushRef="#br1" timeOffset="129898.0769">13829 15998 0,'35'0'16,"-35"18"-16,35 0 16,-17-1-16,-18 19 15,18-1-15,-18-17 16,-18 35-16,0-36 0,18 1 16,0-1-16,0 1 15,18-18 1,0 0-16,-1 0 15,19 0-15,-19 0 16,1 0-16,17 0 0,-17 0 16,-1 0-16</inkml:trace>
  <inkml:trace contextRef="#ctx0" brushRef="#br1" timeOffset="130359.6925">14076 15893 0,'17'-18'16,"1"18"0,17 0-1,-17 0-15,17 18 16,-17-18-16,17 17 16,-17-17-16,0 36 15,-18-19-15,17 18 0,-17 1 16,18 52-16,-1-53 15,1 18 1,0-18-16,-18-17 0,0 0 16,0-1-16,-18-17 15,0 0-15,-17 0 16,0-17-16,17 17 16,-17-36-1,17 19-15,1 17 16</inkml:trace>
  <inkml:trace contextRef="#ctx0" brushRef="#br1" timeOffset="130737.1021">14728 15893 0,'0'0'16,"18"0"-16,-18 17 16,-18-17-16,-17 18 15,18 0-15,-1-1 16,-17 1-16,-1-18 0,-17 35 15,36-17-15,-1-18 16,1 17-16,17 1 0,17 0 16,18 17-1,1-17-15,-1-18 16,36 35-16,-54-17 16,18-18-16,1 17 15,-19 1-15,1-1 0,0 1 16</inkml:trace>
  <inkml:trace contextRef="#ctx0" brushRef="#br1" timeOffset="131121.9931">14887 15946 0,'18'0'16,"35"0"-16,-36 0 16,1 0-16,17 0 15,1 17-15,-19 1 16,1-1-16,-18 1 16,-18-18-16,1 18 15,-19-18-15,36 17 16,-17 1-16,17 0 0,17-1 15,1-17 1,0 0-16,17 18 0,-17-18 16,17 18-16,0-1 15,-35 1-15,0 0 16,-18-18-16,-17 17 0,18-17 16,-54 18-1,36-18-15,17 17 0,-17-17 16,17 0-16,36-17 15</inkml:trace>
  <inkml:trace contextRef="#ctx0" brushRef="#br1" timeOffset="131515.6492">15222 15893 0,'0'17'15,"18"1"1,17 0 0,1-1-16,-19-17 0,18 0 15,18 18-15,-17-18 16,-1 17-16,-17-17 15,17 18-15,-17 0 16,-1-1 0,1-17-16,-18 18 15,-18 0 17,18-1-17,-17-17-15,-1 18 16,0 0-16,1-1 15,-19 19-15,19-19 16,-19 1-16,-34 52 16</inkml:trace>
  <inkml:trace contextRef="#ctx0" brushRef="#br1" timeOffset="136124.9093">24888 10107 0,'-52'-18'15,"34"18"-15,-17 0 0,-18 0 16,35 18-1,-35 17-15,18-17 16,0 0-16,17 17 0,-17-17 16,-1 70-16,19-53 15,-1 18-15,18 18 16,0-19-16,0 90 16,35-90-16,-17 19 0,17-18 15,18-18-15,53 36 16,-71-36-16,18-35 15,0 18-15,0-18 0,53-36 16,-53 19-16,35-54 16,-70 36-16,17 0 15,-17-18-15,-18 0 0,0 0 16,0-71-16,-18 72 16,-35-37-1,18 36-15,0 18 0,-36 0 16,36 0-16,-1 35 15,1-18-15,-18-17 16</inkml:trace>
  <inkml:trace contextRef="#ctx0" brushRef="#br1" timeOffset="137950.0154">23460 9049 0,'17'0'31,"1"0"-15,-18-18-1,-18 18 32,-17 0-31,17 0-16,-34-18 15,16 18-15,-52 0 16,35 0-16,0 0 0,-17 0 16,17 0-16,-88 0 15,52 0-15,19 0 16,-18 0-16,0 0 0,17-17 15,-17 17-15,0 0 0,-89-18 16,89 1-16,0 17 16,0-18-16,-1 18 0,1-18 15,0 18-15,-88-17 16,-1 17 0,89 0-16,-18 17 0,18 1 15,-106 0-15,88-1 16,18 1-16,0-1 0,0 1 15,-54 0-15,72-1 16,17-17-16,-18 18 16,36 0-16,-53 17 15,53-35-15,17 18 0,-17-1 16,17 1-16,-17 17 16,17-17-16,1-1 0,-1 1 15,18 0 1,0-1-16,0 1 15,0 0 1,35 17-16,-17-17 16,52 17-1,-34-18-15,52 36 0,-35-35 16,17 0-16,54 17 16,-71-35-16,17 18 15,89-1-15,-88 1 16,17-18-16,0 17 15,0-17-15,18 0 0,-18 0 0,124 0 16,-89 0 0,1-17-16,-1 17 0,-17 0 15,18 0-15,87 0 16,-123 0-16,-17 0 0,0 0 16,87 0-16,-87 0 15,-1 0-15,1 0 16,17 0-16,71 0 15,-89-18-15,-17 18 0,18 0 16,-18 0-16,0-17 0,0 17 16,0-18-16,0 0 0,-18 18 15,71-17-15,-71-1 16,53-17 0,-70 35-16,17-18 0,0-17 15,-17 35-15,-18-18 16,0 1-16,0-1 15,0 0-15,0-17 0,-18 0 16,1 17-16,17-17 0,-18 0 16,0-1-16,18 1 0,-35-18 15,17 18-15,1 17 16,-54 0-16,-17 18 16,18 18-1</inkml:trace>
  <inkml:trace contextRef="#ctx0" brushRef="#br1" timeOffset="140095.5337">16281 16387 0,'-18'0'16,"0"0"-16,36 0 31,17 0-31,1 0 16,-19 0-16,19 0 0,34 0 16,-52 0-1,17 0-15,-17 0 0,-18 17 16,0 1-16</inkml:trace>
  <inkml:trace contextRef="#ctx0" brushRef="#br1" timeOffset="140207.3259">16334 16722 0,'70'0'16,"-140"0"-16,193-18 0,-88 0 0,54-35 15</inkml:trace>
  <inkml:trace contextRef="#ctx0" brushRef="#br1" timeOffset="141037.6655">17392 16492 0,'0'-17'15,"0"-1"-15,0 0 16,-18 1-16,1 17 0,-19 0 16,19 0-16,-19 0 15,-16 35-15,16 0 16,-17 18-16,36-17 15,-1 34 1,18-35-16,53 18 16,-35-53-16,70 18 15,-35-18-15,17-35 16,-34 17-16,17-17 16,-36-1-16,-17 19 15,18-18-15,-18 17 16,-18 18-16,18 35 15,0 0-15,18 71 16,-1-35-16,1-1 16,17-17-16,18 71 15,-35-71-15,17 0 16,-35-18-16,18 35 16,-36-52-16,1 17 0,-19-17 15,-34 0-15,17-18 16,-53-18-1,35 0-15,-52-17 16,52 17-16,18-17 16,-17 35-16,35-17 0,-36-1 15,53 18-15</inkml:trace>
  <inkml:trace contextRef="#ctx0" brushRef="#br1" timeOffset="142622.1924">18168 15734 0,'0'0'0,"-18"-18"0,18 1 16,0-1-16,-17 0 15,-1 18-15,1 0 16,-19 18-1,19 0-15,-36 52 16,35-17-16,-17 88 16,35-70-16,0 88 15,17-89-15,36 71 16,-17-70-16,-1-18 0,53 52 16,-53-69-1,1-1-15,-1 0 0,0-17 16,-17 17-16,-1-17 15,-17 0-15,18-18 0,-18 17 0</inkml:trace>
  <inkml:trace contextRef="#ctx0" brushRef="#br1" timeOffset="144073.286">18680 15946 0,'0'17'16,"0"1"-1,17 88-15,-17-53 16,18 17-16,17 54 16,-35-54-16,18 36 15,-1-53-15,19 17 16,-19-52-16,1 0 16,17-1-16,-17-17 15,0-17-15,-1-19 16,1 1-16,-18 0 0,17 17 15,-17 1-15,0-1 16,0 36 0,18 17-1,0 0-15,-1 0 0,19-17 16,34 0 0,-35-1-16,18-17 0,36-35 15,-54 17-15,0-17 16,0-35-16,-35 34 15,0 1-15,-17-18 0,-18 0 16,-1 18-16,-34-71 16,34 53-16,-34-17 15,35 52-15,17 18 16,0 0-16,36 18 16,0-1-16</inkml:trace>
  <inkml:trace contextRef="#ctx0" brushRef="#br1" timeOffset="145302.3383">19826 16616 0,'0'-18'15,"18"18"1,-18-17-16,0-1 16,-18 0-1,0 18 1,1-17-16,-1 17 15,1 0-15,-1 17 16,-17 1-16,17-18 16,0 35-16,18-17 15,-17-1-15,17 1 0,0 35 16,17-18-16,19 1 16,-19-19-16,36 1 15,-18-18-15,-17 0 16,35-18-1,-35-17-15,-1 35 16,-17-18-16,0 1 0,0-1 16,0 0-16,0 1 0,-17-1 15,-1 0-15,18 36 47,18 17-31,-1-17-16,1 17 15,0-17-15,17 0 0,18 17 16,-36-17-16,19-1 16,-19-17-16,1 18 15,-18-1 1</inkml:trace>
  <inkml:trace contextRef="#ctx0" brushRef="#br1" timeOffset="150868.4333">19438 15487 0,'18'0'31,"-1"0"-15,1 0-16,35 0 16,-18 0-1,18-18-15,-35 18 16,-1 0-16,1 0 0,0 0 16,-1 0-16,-34 0 31,-19 36-16,1-36-15</inkml:trace>
  <inkml:trace contextRef="#ctx0" brushRef="#br1" timeOffset="151196.7443">19456 15505 0,'17'0'32,"1"17"-17,0 1-15,-1-18 16,-17 35-16,18-17 0,0 52 16,-18-17-16,0-17 15,0 16-15,17 19 16,1-53-16,-1-1 15,19 1-15,-19 0 0,19-18 16,17 0-16,-18 0 16,0 0-16,-17-18 0,17 18 15,-17-18 1,-36 18 0</inkml:trace>
  <inkml:trace contextRef="#ctx0" brushRef="#br1" timeOffset="151603.2132">19967 15540 0,'18'0'47,"17"18"-47,-17-1 15,17 18-15,-17-17 16,-1 0-16,-17-1 0,0 19 15,-17-19-15,-1 36 16,0-35-16,-17 17 16,18-17-16,17-1 15,0 1-15,17-18 16,1 0-16,17 18 16,18-18-16,-35-18 15,17 18 1,-17 0-16</inkml:trace>
  <inkml:trace contextRef="#ctx0" brushRef="#br1" timeOffset="152057.8013">20232 15487 0,'0'-18'15,"17"18"-15,1 0 16,0 0-16,-1 0 16,1 0-16,0 18 15,-1-18-15,1 0 16,-18 18-16,18-18 0,-1 0 15,1 0 1,-18 35-16,0-17 16,0 34-1,0-34-15,0 17 0,0 1 16,17 17 0,1-18-16,-18 0 0,18 0 15,-1-17-15,1 17 16,0-17-16,-36-18 15,-17-18 1,17 18-16,-52-17 16,34 17-1,1 0-15,0 0 0,17 0 16,-17 17-16</inkml:trace>
  <inkml:trace contextRef="#ctx0" brushRef="#br1" timeOffset="153721.0468">21008 15769 0,'0'0'16,"18"0"-16,17 0 15,0 0-15,36 18 16,-18-18-16,-18 0 16,0-18-16,18 18 15,-35 0-15</inkml:trace>
  <inkml:trace contextRef="#ctx0" brushRef="#br1" timeOffset="153983.2438">21131 15787 0,'18'35'15,"-18"-17"-15,0 52 16,0-34-16,0 16 15,-18 90-15,18-89 16,0 17-16,0-17 16,18 0-16,0 0 15,-1 0-15,19-18 0,-19-17 0,19-1 16,-1 1-16,35 0 16,-34-18-16,-1 0 0,0 0 15,-17 0-15,17 0 16,-17 0-16</inkml:trace>
  <inkml:trace contextRef="#ctx0" brushRef="#br1" timeOffset="155729.4539">22137 16210 0,'0'-17'15,"0"-1"1,0 0 0,0 1-16,-18 17 15,1-18-15,-1 18 16,0 0-16,-17 18 16,0-1-16,17 1 15,0 0-15,1-1 0,-1 18 16,1-17-16,17 17 0,0 1 15,0-1-15,17 0 0,18 0 16,-17 1-16,53-1 16,-36-35-16,35 0 15,-34 0-15,-1-18 16,-35 1-16,18-1 16,-18 0-16,-18-17 15,18 18-15,-18-1 0,18-17 0,-17-1 16,-1 19-1,18-1-15,18 18 16,-1 53 0,1-35-16,0 17 15,17 0-15,0 18 16,-17-35-16,-1-1 0,1 1 16,0 0-16,-1 17 15</inkml:trace>
  <inkml:trace contextRef="#ctx0" brushRef="#br1" timeOffset="158582.0306">22437 15787 0,'17'-18'31,"19"18"-15,-1 0-1,-17 0-15,17 0 0,0-17 16,0 17-16,-17 0 16</inkml:trace>
  <inkml:trace contextRef="#ctx0" brushRef="#br1" timeOffset="158779.0579">22507 15787 0,'0'0'0,"0"17"0,18 1 16,-18 17-16,0-17 0,0 17 15,0 1-15,0-19 16,0 18-16,18-17 0,-18 0 15,17-1-15,1 1 16,-1-18-16,19 0 16,-19 0-16,1-18 15</inkml:trace>
  <inkml:trace contextRef="#ctx0" brushRef="#br1" timeOffset="159037.7431">22737 15840 0,'17'0'15,"18"17"-15,-17 1 16,17 17-16,-35-17 16,0 17-16,0-17 15,0-1-15,-17 1 16,17 0-1,-18-1-15,18 1 16,18-18-16,17 18 16,-17-18-16,17 0 15,-17-18-15</inkml:trace>
  <inkml:trace contextRef="#ctx0" brushRef="#br1" timeOffset="159422.0613">22966 15787 0,'17'0'16,"1"0"-1,0-18-15,17 18 16,0 0-1,-17 0-15,0 0 0,-1 0 16,1 35 0,-18-17-16,18 53 15,-18-36-15,0-17 16,0 17-16,0 0 0,17 18 16,-17-35-16,0-1 15,0 1-15,-17-36 31,-1 18-15,0-17-16,1-1 16,-1 0-1</inkml:trace>
  <inkml:trace contextRef="#ctx0" brushRef="#br1" timeOffset="159750.2717">23477 15787 0,'18'0'16,"-18"-18"-16,18 18 15,-18 18 1,-18-1 0,-17 19-16,35-19 15,-18 1-15,0 17 0,18-17 16,0 0-16,0 17 16,18-18-16,0 1 0,-1 0 15,1-1-15,0 1 16,-1-18-16,1 18 0,0-18 15,-1 0-15,1 0 16</inkml:trace>
  <inkml:trace contextRef="#ctx0" brushRef="#br1" timeOffset="160083.6588">23671 15840 0,'18'0'16,"0"17"-16,-1-17 0,19 18 16,-19 0-1,1-18-15,0 17 0,-18 1 16,0 0-16,-18-1 15,18 1-15,-18-1 16,-17 1-16,35 0 16,0-1-16,0 1 15,18-18 1,17 0-16,0 0 16,-17 0-16,17 0 15,-17 0-15</inkml:trace>
  <inkml:trace contextRef="#ctx0" brushRef="#br1" timeOffset="160489.3155">23936 15734 0,'18'18'15,"17"-1"1,-17 1 0,-1-1-16,18 1 0,36 17 15,-36-17-15,1 0 16,34-1-1,-52 1-15,17-18 0,-17 18 16,-18-1 0,0 1-16,-36-1 15,19-17-15,-1 18 0,0 0 16,-17-18-16,18 17 0,-19 1 16,19 0-16,-1-18 15,18 17 1,0 1-16</inkml:trace>
  <inkml:trace contextRef="#ctx0" brushRef="#br1" timeOffset="161166.535">18009 9790 0,'18'0'32,"53"0"-17,-36 0-15,35 17 0,-17-17 0,124 18 16,-72 0-16,107-1 15,-106-17 1,0 0-16,88 0 16,-53 0-16,-106 0 15,1 0-15</inkml:trace>
  <inkml:trace contextRef="#ctx0" brushRef="#br1" timeOffset="162063.3463">24589 16510 0,'17'0'0,"1"18"15,0-18-15,-1 17 0,-17 1 16,0 17-16,-17-17 16,-19 35-1,19-18-15,-54 18 16,53-35-16,1-1 0,-1-17 16</inkml:trace>
  <inkml:trace contextRef="#ctx0" brushRef="#br1" timeOffset="162962.4907">25277 16351 0,'0'-17'0,"0"-1"16,0 0-16,0 1 16,-18 17-16,0-18 0,1 18 15,-1-18-15,-17 18 16,-1 18-16,-16 35 15,34-35-15,0 17 0,18 53 16,0-70 0,0 17-16,53 0 15,-18-17-15,1-18 0,-1 0 16,0 0-16,18 0 0,0-35 16,-35 17-16,17-35 15,-35 35 1,-18-17-16,18 18 15,-17 17-15,17 17 16,0 18 0,17 1-16,1-19 15,17 19 1,1-19-16,16 1 16,-34-18-16,17 0 15</inkml:trace>
  <inkml:trace contextRef="#ctx0" brushRef="#br1" timeOffset="163265.797">25523 15734 0,'18'0'0,"0"-18"16,17 1-16,0 17 15,18-18-15,-17 18 16,-19-18-16,1 18 15,-1 0-15,-34 18 16,-1-18-16,1 0 16</inkml:trace>
  <inkml:trace contextRef="#ctx0" brushRef="#br1" timeOffset="163519.9726">25576 15716 0,'0'0'0,"0"18"0,-17 0 16,17 17-16,0 18 15,0-36 1,0 19-16,17-1 0,-17 0 16,18 0-16,35 1 15,-35-19-15,17 1 16,0-18-16,-17 0 0,35 0 15,-36 0-15,1 0 16,0 0-16</inkml:trace>
  <inkml:trace contextRef="#ctx0" brushRef="#br1" timeOffset="164336.7345">26053 15769 0,'0'-17'31,"0"34"-15,17 18-16,-17-17 16,18 17-16,-18 1 0,18 17 15,-1-36-15,1 36 16,-18-35-16,0-1 16,-18-17-1,18-17-15</inkml:trace>
  <inkml:trace contextRef="#ctx0" brushRef="#br1" timeOffset="164749.8339">26141 15716 0,'17'-17'15,"19"17"1,-1 0-16,18-18 16,-18 18-16,-17 0 15,0 0-15,17 0 0,-18 18 16,1-18 0,0 17-16,-18 1 15,0 17-15,0-17 16,0-1-16,0 19 15,0-1-15,17 0 16,-17-17-16,18 35 16,-18-18-16,0-17 0,18 17 15,-18-17-15,-18-18 16,0 0 0,1 0-16,-1 0 15,-17 0-15,17 0 0,-35-18 16,36 18-16,-19 0 15,19 0 1</inkml:trace>
  <inkml:trace contextRef="#ctx0" brushRef="#br1" timeOffset="165322.1993">26952 15699 0,'0'0'0,"18"0"15,0 0-15,-18-18 16,0 36 0,-18-18-1,-17 17-15,17 1 16,-35 17-16,18 18 15,17-18-15,18-17 16,0 17-16,18 1 16,-1-1-16,19 0 15,-1-35-15,-17 18 16,17-1-16,-17-17 0,-1 0 16,1 0-16</inkml:trace>
  <inkml:trace contextRef="#ctx0" brushRef="#br1" timeOffset="165712.2369">27146 15716 0,'36'0'15,"-1"0"-15,18 0 16,-18 0-16,0 18 16,-17-18-16,0 0 0,-1 18 15,-34-1-15,-19 18 16,19 1 0,-19-1-16,19-17 15,17 17-15,0-17 16,17-18-16,-17 17 0,18-17 15,17 18 1,-17-18-16,0 17 16,-36 1-16,-17 0 15,17-18-15,0 0 16,-17 0-16,0 17 16,17-17-16,1 0 15</inkml:trace>
  <inkml:trace contextRef="#ctx0" brushRef="#br1" timeOffset="166094.7537">27481 15734 0,'0'0'16,"18"0"-16,0 0 16,-1 0-1,1 0-15,35 18 16,-35-1-16,17 1 0,18-1 16,-36 1-1,19 0-15,-1-1 16,-17 1-16,-18 0 15,-18-18 1,0 17-16,-17 19 16,17-19-16,1 1 15,-1-1-15,0 1 16,18 0-16,-17 17 16,17-17-16,-18-18 15,18 17-15,0 1 16,-17-18-16</inkml:trace>
  <inkml:trace contextRef="#ctx0" brushRef="#br1" timeOffset="166757.1722">24253 12506 0,'-17'0'0,"34"0"15,36 0 1,0 0-16,0-18 16,88 1-1,-52 17-15,-19 0 0,18 0 16,0 0-16,54 17 15,-89-17-15,17 18 16,-52 0-16</inkml:trace>
  <inkml:trace contextRef="#ctx0" brushRef="#br1" timeOffset="167770.3889">27993 15716 0,'-18'0'0,"36"0"31,17 0-16,-17-17-15,52 17 16,-34 0-16,34 0 16,-34 0-16,-19 0 15,18 0-15,-17 0 0,0 0 16,-18 17 0,0 36-1,0 0 1,0 0-16,0 0 0,0 0 15,17 17-15,1 54 16,0-54-16,-18 1 0,17 0 16,1 34-16,-18-52 15,0 0-15,0-18 16,-18 1-16,1-1 0,-36 18 16,35-35-16,-17-18 15,0 17-15,17-17 0,-17 0 16,-1 0-16,19 0 0,-36-17 15,35 17-15,0-18 16,18 0 0</inkml:trace>
  <inkml:trace contextRef="#ctx0" brushRef="#br1" timeOffset="168014.3725">28910 16228 0,'0'0'0,"18"-18"15,17 18-15,71 0 16,-53 0-16,53-17 15,-53 17-15,-18 0 0,-18 0 16</inkml:trace>
  <inkml:trace contextRef="#ctx0" brushRef="#br1" timeOffset="168170.6062">29051 16051 0,'0'0'15,"18"71"-15,0-36 0,-1 1 16,18 52-16,-17-53 16,0 0-16,-1 1 0,-17-1 15,18 18 1</inkml:trace>
  <inkml:trace contextRef="#ctx0" brushRef="#br1" timeOffset="168854.2792">29580 15681 0,'18'53'15,"0"0"-15,-1 70 16,1-52-16,0-1 16,-18 1-16,17 0 0,1 17 15,0-35-15,-1 0 16,-17-36-16,18 1 16,-1-18-16,1-18 15,-18 1-15,18-19 16,17 19-16,-17 17 15,-1 0-15,19 0 0,-1 17 16,0 1-16,-35 17 16,18-17-16,-18 17 0,0 0 15,0-17-15,-18 35 16,-35-35 0,36-1-16,-1-17 0,-17 0 15,17 0-15,0 0 16,18-17-16,0-1 0</inkml:trace>
  <inkml:trace contextRef="#ctx0" brushRef="#br1" timeOffset="169178.3959">30268 16457 0,'0'0'16,"-35"0"-16,0 18 0,17-1 15,1 1-15,-1 17 16,18-17-16,0 0 16,18-1-16,17 1 15,0-18-15,18 0 16,-18-18-16,-17 18 16,0-17-16,-18-1 0,0-17 15,0 52 32,17 19-31,1-19-16,-1-17 0,1 0 15,0 0-15,17 0 16</inkml:trace>
  <inkml:trace contextRef="#ctx0" brushRef="#br1" timeOffset="169521.1187">30092 15452 0,'18'0'0,"17"-18"15,-17 18-15,34-18 16,-16 18-16,-1 0 15,-17 0 1,-1-17-16</inkml:trace>
  <inkml:trace contextRef="#ctx0" brushRef="#br1" timeOffset="169732.6818">30198 15452 0,'0'53'16,"0"-106"-16,0 123 0,0 1 15,0-36-15,0 0 16,17-17-16,1 17 0,0-17 0,-1 0 16,19-1-16,-19 1 15,1-18-15,0 0 16,-1 0-16,1 0 0</inkml:trace>
  <inkml:trace contextRef="#ctx0" brushRef="#br1" timeOffset="170017.2368">30498 15540 0,'17'0'16,"1"0"-16,0 18 0,17 17 16,-18 0-16,1 0 15,0 1-15,-18-19 16,-18 19-16,0-36 16,18 17-16,-17-17 0,-1 0 15,18 18-15,18-18 31,17 0-15,-17 0 0</inkml:trace>
  <inkml:trace contextRef="#ctx0" brushRef="#br1" timeOffset="170467.7061">30762 15434 0,'18'0'15,"0"0"-15,-1 0 16,36-18-1,-35 18-15,17 0 0,-17 0 16,-1 0-16,1 18 0,-18 0 16,0 17-1,0-17-15,-18 35 16,18-36 0,0 18-16,18 1 0,-18-19 15,18 36-15,-1-17 16,-17-19-16,18 1 0,-1-1 15,1 1 1,-18 0-16,-18-1 16,1-17-1,-1 18-15,1-18 0,-1 0 16,0 0 0,18 18-16</inkml:trace>
  <inkml:trace contextRef="#ctx0" brushRef="#br1" timeOffset="171394.6289">31327 15311 0,'0'-18'0,"17"18"46,1 0-46,17 53 16,18 35 0,-18-35-16,1 18 0,-1-1 15,0 1-15,1 17 0,16 71 16,-16-71-16,-1-18 16,0 71-16,-17-70 15,0 0-15,-18-19 0,0 19 16,-18-18-16,-35 53 15,18-71-15,-18 18 16,0-18-16,0 1 0,-18 16 16,19-34-16</inkml:trace>
  <inkml:trace contextRef="#ctx0" brushRef="#br1" timeOffset="181801.9377">9278 9719 0,'0'-18'15,"0"-17"-15,0 17 16,0 36 0,0 35-16,18 0 15,-18 0-15,35 53 16,0-53-16,-17-18 16,17 35-16,0-52 15,1 0-15,-1-18 16,-17 0-16,-18-36 0,17 19 15,-17-54-15,0 36 16,0 0-16,0-1 0,-17 19 16,17-1-1,0 36-15,17 17 16,1 0-16,0-17 16,34 17-16,-34-17 15,17-18-15,-17 0 0,17 0 16,-17 0-1,-18-18-15,-18-17 16,1 17-16,-19-35 16,19 36-16,17-1 15,-18 18-15,18-17 0</inkml:trace>
  <inkml:trace contextRef="#ctx0" brushRef="#br1" timeOffset="182112.1553">9931 9984 0,'-18'17'16,"36"-34"-16,-54 52 0,19 0 16,17-17-16,17-1 15,-17 1-15,18-18 16,-18 18-16,18-18 0,-1 0 15,-17-18-15,18 18 16,-18-18-16,-18 1 16,18-1-16,-17 1 15,34 34 17,1-17-17,-18 18-15,18-18 0,-1 17 16,19-17-16,-19 0 0,-17-17 0,18 17 15</inkml:trace>
  <inkml:trace contextRef="#ctx0" brushRef="#br1" timeOffset="182534.05">10019 9543 0,'0'0'0,"0"-18"0,18 18 16,-1 0 15,1-18-15</inkml:trace>
  <inkml:trace contextRef="#ctx0" brushRef="#br1" timeOffset="182738.5939">10019 9543 0,'-18'53'15,"36"-106"-15,-18 123 0,0-35 16,18-17-16,-18 17 0,17-17 16,18 35-1,-17-35-15,17-1 16,-17-17-16,0 0 0,-18-17 15,17 17-15</inkml:trace>
  <inkml:trace contextRef="#ctx0" brushRef="#br1" timeOffset="182983.7463">10178 9525 0,'0'0'0,"17"0"15,1 18-15,0-18 0,-1 17 16,1 1-16,-18 0 16,0-1-1,0 1-15,0-1 0,-18 1 0,1 17 16,34-35 15,1 0-15,-1 0-16,1-17 0,0-1 15</inkml:trace>
  <inkml:trace contextRef="#ctx0" brushRef="#br1" timeOffset="183280.0643">10354 9454 0,'0'0'0,"18"-17"15,-1 17 1,1 0-16,0 17 16,17 1-16,-17 0 15,-18-1-15,17 1 16,-17 0-16,18-1 0,-18 1 0,17 0 16,-17-1-1,-17-17 1,-1 0-1,1 0-15,-1-17 16,0 17-16,1 0 16,-1 0-16,18 17 0</inkml:trace>
  <inkml:trace contextRef="#ctx0" brushRef="#br1" timeOffset="184836.4128">10354 10019 0,'0'53'16,"18"-18"-16,-18 18 0,17-18 16,1 53-16,0-35 15,-1 0 1,-17-17-16,0-19 0,0 1 16,0-36-1,0-17 1,18 17-16,-18 1 0,35-19 15,-17 36-15,17 0 16,-17 18 0,-18 0-16,17-1 15,-17 19-15,-17-19 16,17 1-16,-18-18 0,0 18 16,1-18-16,-1 17 0,1-17 15</inkml:trace>
  <inkml:trace contextRef="#ctx0" brushRef="#br1" timeOffset="185147.8389">10654 10389 0,'0'0'0,"-18"36"16,18-19-16,18 1 15,0 0 1,-1-18-16,1 0 16,17 0-1,-35-18-15,18 18 0,-18-18 16,0 1 0,-18 17-1,18 17 1,18 1-16,-1 0 15,1-18 1,0 0-16,-1 0 16,-17-18-16</inkml:trace>
  <inkml:trace contextRef="#ctx0" brushRef="#br1" timeOffset="185348.372">10654 9878 0,'18'-18'16,"-1"18"0,1 0-1,-1 0 1</inkml:trace>
  <inkml:trace contextRef="#ctx0" brushRef="#br1" timeOffset="185481.2254">10672 10037 0,'17'35'16,"-34"-70"-16,52 87 0,0-34 15,-17 0-15,-1-18 16,1 0-16</inkml:trace>
  <inkml:trace contextRef="#ctx0" brushRef="#br1" timeOffset="185714.8472">10830 9931 0,'0'0'16,"18"17"-16,-18 1 0,18 0 16,-18-1-16,0 1 15,17 0-15,-17-1 16,0 1 0,18-18-1,-18-18-15</inkml:trace>
  <inkml:trace contextRef="#ctx0" brushRef="#br1" timeOffset="186037.3529">10918 9843 0,'0'0'16,"0"-18"-1,18 18-15,0 0 16,-1 0-16,1 0 15,0 18-15,-1 17 16,1-18-16,0 19 16,-18-19-1,17 1-15,-17 0 0,18 17 16,-18-17-16,18 17 16,-18-18-16,0 1 15,-18-18 1,0 18-1,1-36-15,-19 18 16,19 0-16,-1 0 16,0 0-1,1 0-15</inkml:trace>
  <inkml:trace contextRef="#ctx0" brushRef="#br1" timeOffset="187628.2807">15734 9684 0,'0'17'0,"18"1"16,-18 17-16,35 54 15,-35-54-15,35 35 16,-17-34-16,-1-1 16,19 0-16,-19-17 15,1-1-15,17-17 16,-35-17-16,18-1 16,-18 1-16,0-1 15,17 0 1,-17 1-16,18 17 15,-18 17-15,35 1 16,1 0-16,-1-18 16,0 0-1,-17 0-15,0 0 0,-1-18 16,1 0-16,-18-17 16,0 0-16,-35-18 15,17 18-15,0-1 0,1 19 16,-19-19-16,19 19 15,17 34-15</inkml:trace>
  <inkml:trace contextRef="#ctx0" brushRef="#br1" timeOffset="187977.7094">16404 9966 0,'0'0'0,"-17"0"32,17 35-32,0-17 15,0 17-15,0-17 16,0 17-16,17 0 16,-17-17-16,18-18 15,-1 0-15,-17-18 16,18 1-1,-18-19 1,0 19-16,0-1 16,18 36 15,-1-1-31,19 1 16,-19 0-1,1-18 1</inkml:trace>
  <inkml:trace contextRef="#ctx0" brushRef="#br1" timeOffset="188227.9457">16281 9543 0,'0'0'0,"17"0"16,19 0 0,-19 0-1,19 0 1</inkml:trace>
  <inkml:trace contextRef="#ctx0" brushRef="#br1" timeOffset="188385.365">16281 9648 0,'35'53'0,"-35"-35"15,18 17-15,-1-17 16,1 0-16,0-1 0,-1-17 15,1 0 1,-1 0-16</inkml:trace>
  <inkml:trace contextRef="#ctx0" brushRef="#br1" timeOffset="188606.738">16439 9613 0,'18'0'16,"0"0"-16,-1 18 0,1-1 16,0 1-1,-18 0-15,0-1 0,0 1 16,0 0-16,0-1 16,17-17 15,1-17-16</inkml:trace>
  <inkml:trace contextRef="#ctx0" brushRef="#br1" timeOffset="188924.0961">16598 9490 0,'0'0'15,"18"0"-15,-1 0 16,19 0 0,-1 17-1,-17-17-15,-18 18 0,17-18 16,1 18-16,-18-1 16,18 19-16,-18-19 15,0 1 1,-18-18-1,0 0 1,1 0 0,-1 0-1,0 0 1</inkml:trace>
  <inkml:trace contextRef="#ctx0" brushRef="#br1" timeOffset="189495.1281">16845 9895 0,'0'0'16,"0"53"-16,0-17 15,18 17-15,-18-18 16,17 18-16,-17 0 0,36 17 16,-36-35-16,17-17 0,-17 0 15,0-36 16,0 0-15,18 1-16,-18-1 0,18 18 16,-1 0-16,19 18 15,-19-1-15,1 19 0,-18-19 16,0 19-16,0-1 16,-18-17-16,1-1 15,-1 1-15,-17 0 16,-1-18-16,1-18 15,35 0-15</inkml:trace>
  <inkml:trace contextRef="#ctx0" brushRef="#br1" timeOffset="189769.3559">17022 9895 0,'17'-17'16,"-17"-1"-16,35 1 15,-17 17 1,0 0-16,-1-18 0,1 18 16</inkml:trace>
  <inkml:trace contextRef="#ctx0" brushRef="#br1" timeOffset="189896.7011">17004 9984 0,'18'35'16,"-36"-70"-16,53 88 0,-17-36 0,17 1 15,-17-18-15,-1 17 16,1-17-16,0 0 16</inkml:trace>
  <inkml:trace contextRef="#ctx0" brushRef="#br1" timeOffset="190047.0186">17180 9984 0,'0'0'16,"0"17"-16,0 19 16,0-19-16,0 1 15,18-1-15,0-17 16</inkml:trace>
  <inkml:trace contextRef="#ctx0" brushRef="#br1" timeOffset="190380.7749">17233 9825 0,'18'0'0,"-1"18"16,1-18-1,0 0-15,-1 0 16,1 17-1,-18 1 1,0-1-16,18 19 16,-18-19-16,17 36 15,1-17-15,0-19 16,-18 1-16,0-1 0,-18-17 47,-17 0-47,17 0 15,0 0-15,-17 0 16,17 18-16</inkml:trace>
  <inkml:trace contextRef="#ctx0" brushRef="#br1" timeOffset="194425.4013">17092 9966 0,'0'-18'47,"18"18"-31,-1 0 15,1 0-31,0 0 15,-1 0-15,1 18 16,0 0 0,-1-1-16,-17 1 15,0 0 1,0-1 0,0 1-1,-17-1-15,17 1 16,0 0-1,0-1-15,0 1 16,17-18-16,1 0 16,17 0-1,-17 0-15</inkml:trace>
  <inkml:trace contextRef="#ctx0" brushRef="#br2" timeOffset="202082.8571">9366 12912 0,'-17'0'0,"17"-18"47,0 36-16,0 17-15,0 18-16,0-18 16,35 71-16,-17-71 15,34 36-15,-16-36 16,-19-17-16,1-1 0,17 1 16,1-18-16,-19 0 15,-17-18-15,18 1 16,-18-1-16,-18-52 15,18 52-15,0-17 16,-17 17-16,17 0 0,0 1 16,0 34-16,17 1 15,-17 0 1,18-1-16,35 36 16,-18-35-16,-17-1 0,17 1 15,0-18-15,-17 0 16,0 0-16,-1-18 0,-17 1 15,0-1-15,-17-52 16,-1 34-16,-17-17 16,17 18-16,-17 0 15,17 0-15,0-1 0,1 19 16,-1-19-16,36 54 16,-18 0-1</inkml:trace>
  <inkml:trace contextRef="#ctx0" brushRef="#br2" timeOffset="202488.0168">10019 13106 0,'0'0'0,"-18"0"0,1 17 16,17 36 0,0-17-16,0-1 15,0-18-15,0 19 0,35 17 16,-17-36-16,17-17 16,-18 0-1,1 0-15,-18-17 0,18-1 16,-18 0-16,0-35 15,-18 18-15,0 0 16,1 17-16,-1 1 16,18 34-1,18 19 1,17-19-16,0 18 16,1-17-16,-19 0 0,1-1 15,17-17-15,-17 18 16,-1-18-16,-17-18 15</inkml:trace>
  <inkml:trace contextRef="#ctx0" brushRef="#br2" timeOffset="202898.6087">9966 12700 0,'-18'0'15,"18"-18"1,18 1 0,-18-1-16,35 0 15,-17 1-15,0-1 16,-1 18-16,1-17 0,-1 17 0,1 0 15,-18-18-15</inkml:trace>
  <inkml:trace contextRef="#ctx0" brushRef="#br2" timeOffset="203082.5978">10037 12718 0,'17'53'0,"-34"-106"0,52 123 16,-18-52-16,-17 17 0,18-17 15,17-1-15,-17 1 16,17-18 0,-17 0-16,17-18 15,-35 1-15</inkml:trace>
  <inkml:trace contextRef="#ctx0" brushRef="#br2" timeOffset="203260.0685">10283 12700 0,'0'0'0,"18"53"15,-18-35-15,0-1 0,18 1 16,-1-1-1,1-17-15,0 0 16</inkml:trace>
  <inkml:trace contextRef="#ctx0" brushRef="#br2" timeOffset="203601.0239">10301 12488 0,'18'0'16,"-18"18"-16,17-18 16,19 0-1,-1 0-15,-17 0 0,-1 0 16,1 0-16,0 0 16,-18 18-16,17 17 15,1-17-15,17 34 16,-17-16-1,-1-1-15,1-17 0,17 17 16,-17-17-16,-18-1 16,0 1-1,-18-18-15,-17 0 16,17-18-16,1 18 16,-1 0-16,0 0 15,1 0-15,-1 0 16,18 18-16</inkml:trace>
  <inkml:trace contextRef="#ctx0" brushRef="#br2" timeOffset="204327.973">9807 13653 0,'-17'0'0,"34"0"0,-17 17 15,18 36 1,0 0-16,34 35 15,-16-53-15,-19 1 0,36 17 16,-35-36 0,0 1-16,-18-36 31,-18-17-31,18 0 0,0-1 16,0 19-16,0-36 15,18 53-15,-1-18 16,18 18-16,-17 18 0,17 17 15,-17-17-15,0 35 16,-18-36-16,0 1 16,0 0-16,-18-1 0,0-17 15,-17 18 1,17-18-16,-17 0 16,35-18-16,0 1 0</inkml:trace>
  <inkml:trace contextRef="#ctx0" brushRef="#br2" timeOffset="204729.2481">10407 13882 0,'-18'-18'0,"1"18"15,-1 18 1,0 17 0,18-17-16,0-1 0,0 1 15,18 0-15,0 17 16,-1-35-16,19 0 16,-19 0-16,19-35 15,-36 17-15,17 0 0,-17 1 16,-17-19-1,-1 19-15,36 17 47,-1 17-47,1 1 16,-1-18-16,1 0 16,0 18-16,-1-18 0,1 0 15,-36-18 1</inkml:trace>
  <inkml:trace contextRef="#ctx0" brushRef="#br2" timeOffset="204967.9793">10425 13388 0,'17'0'16,"19"-18"-1,-1 18-15,-18-17 0,1 17 16,17-18 0,-35 0-16,18 18 0,-36 0 15,1 18 1</inkml:trace>
  <inkml:trace contextRef="#ctx0" brushRef="#br2" timeOffset="205135.8056">10548 13494 0,'18'53'0,"-36"-106"0,36 123 15,-1-70-15,1 18 0,0-18 16,17 18-1,-17-1-15,-1-17 0,1 0 16,-18-17 0</inkml:trace>
  <inkml:trace contextRef="#ctx0" brushRef="#br2" timeOffset="205312.2748">10742 13458 0,'0'18'16,"0"-36"-16,18 54 0,-1-1 15,1-17-15,0-1 16,-1-17 0</inkml:trace>
  <inkml:trace contextRef="#ctx0" brushRef="#br2" timeOffset="205680.0513">10813 13247 0,'0'0'15,"0"-18"-15,17 18 16,1 0-16,0 0 15,17 0-15,-18 0 16,1 0 0,0 0-16,-1 0 15,1 0-15,0 18 16,-1-1-16,1 19 16,-18-19-16,18 1 0,17 35 15,-17-18-15,17 0 16,-18-17-16,1 0 15,-18-1 1,-18-17-16,1 0 16,-1 0-16,1 18 0,-1-18 15,0 0-15,-17 18 16</inkml:trace>
  <inkml:trace contextRef="#ctx0" brushRef="#br0" timeOffset="225610.7312">758 14887 0,'0'0'0,"0"18"0,0 0 0,0 70 15,18-53-15,17 71 16,-17-53-1,0 0-15,-1 0 16,19-1-16,-1-16 0,35 34 16,-17-52-16,53 17 15,-35-35-15,-1 0 0,71 0 16,-52 0 0,-1 0-16,106 0 15,-88 18-15,-18 0 0,0 17 16,0-18-16,36 36 15</inkml:trace>
  <inkml:trace contextRef="#ctx0" brushRef="#br0" timeOffset="225879.4461">2434 15769 0,'-88'53'15,"176"-123"-15,-88 87 0,-123 36 0,105-53 16,-35 0 0,53-18-16,71 1 15,-36-1 1,18 1-16,0-1 15,0 0-15,17 1 0,54 17 16,-54 0-16,71-18 16,-70 18-16,88-18 15,-89 1-15,18-1 16,1-17-16,-19 0 0,71-36 16,-88 18-16,53-53 15,-71 71-15,1-36 16,-36 36-1,-18 17-15,0-17 0,-70 0 16</inkml:trace>
</inkml:ink>
</file>

<file path=ppt/ink/ink3.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5.52901" units="1/cm"/>
          <inkml:channelProperty channel="Y" name="resolution" value="65.45454" units="1/cm"/>
          <inkml:channelProperty channel="T" name="resolution" value="1" units="1/dev"/>
        </inkml:channelProperties>
      </inkml:inkSource>
      <inkml:timestamp xml:id="ts0" timeString="2017-11-25T23:11:27.454"/>
    </inkml:context>
    <inkml:brush xml:id="br0">
      <inkml:brushProperty name="width" value="0.10583" units="cm"/>
      <inkml:brushProperty name="height" value="0.10583" units="cm"/>
      <inkml:brushProperty name="color" value="#0070C0"/>
    </inkml:brush>
  </inkml:definitions>
  <inkml:trace contextRef="#ctx0" brushRef="#br0">1429 7655 0,'0'0'16,"0"-35"-16,0 17 0,0 1 15,0-1 1,17 36 0,19 35-1,-19 0-15,54 70 16,-53-35-16,52 71 16,-35-88-1,1-19-15,-1 1 0,18 36 16,-36-72-16,19 18 15,-19-35-15,1 0 16,-18-17-16,18-54 16,-18 18-16,-18-70 15,18 52-15,-35-70 16,17 71-16,-17-36 16,35 71-16,0-1 15,0 19-15,17 34 16,1-17-1</inkml:trace>
  <inkml:trace contextRef="#ctx0" brushRef="#br0" timeOffset="339.8739">2152 7990 0,'0'53'16,"0"-106"-16,18 124 0,-1 0 15,-17-36-15,53 18 16,-35-36-16,-1 1 0,19 0 16,-1-18-16,0 0 0,18-36 15,-35 1 1,-1-35-16,-17 52 15,-17-53-15,-18 36 16,-18 17-16,17 1 16,-34 17-16,52 17 15,18 1-15,-17 0 16,17-1-16,17 19 16,18-19-16,-17-17 15</inkml:trace>
  <inkml:trace contextRef="#ctx0" brushRef="#br0" timeOffset="560.9637">2505 8061 0,'0'0'16,"0"18"-16,0-1 0,0 19 15,0-1-15,35 18 16,-35-18-16,35-17 15,-17-1-15,0 1 16,52 0-16,-52-18 16,17 0-16,-17 0 15,17-36-15</inkml:trace>
  <inkml:trace contextRef="#ctx0" brushRef="#br0" timeOffset="967.042">2946 8132 0,'-18'0'15,"0"0"-15,1 0 16,-1 17-16,18 1 15,-17 52-15,-1-52 16,18 17-16,0-17 0,18 0 16,-1 17-1,1-18-15,-1-17 0,1 0 16,0 0-16,-1-35 16,1 18-16,-18-19 15,0 1-15,0-18 16,0 35-16,0 1 15,0 34 1,35 19 0,-17-19-16,17 1 15,-17 0-15,17-1 0,-17-17 16,52 18 0,-52-18-16,17-35 15</inkml:trace>
  <inkml:trace contextRef="#ctx0" brushRef="#br0" timeOffset="1322.3676">3175 7743 0,'0'0'16,"18"124"-16,-1-53 0,1 34 15,-18-52-15,18 18 16,-1-54-16,-17 1 16,18-18-16,-1-18 15,19-34 1,-19 34-16,1 18 16,0 0-16,17 0 0,0 18 15,-17 17 1,0-18-16,-1 19 15,-17-1-15,-17-17 0,-19 17 16,19-35-16,-36 18 16,35-18-16,0 0 15,18-18 1,0-17-16</inkml:trace>
  <inkml:trace contextRef="#ctx0" brushRef="#br0" timeOffset="1641.1815">3634 8184 0,'0'53'0,"0"-106"0,0 124 16,0-53-16,17-1 0,-17 1 16,18-18-16,0 18 0,-1-18 15,1-36 1,-1 19-16,-17-1 15,18-17-15,-18-18 16,18 18 0,-18 17-16,17 36 15,1 17 1,0-18-16,-1 1 16,1 35-1,0-35-15,-1-18 0,-17 17 0,18 1 16,-1-18-1,-17-18 1</inkml:trace>
  <inkml:trace contextRef="#ctx0" brushRef="#br0" timeOffset="1851.13">3969 7743 0,'17'124'0,"-34"-248"0,52 301 16,-35-124-16,18 17 15,-18-17-15,0 0 0,0-18 16,17 1-16,-17-1 16,0 0-16,18-17 0,0 0 15</inkml:trace>
  <inkml:trace contextRef="#ctx0" brushRef="#br0" timeOffset="2329.533">4269 8061 0,'0'0'16,"-18"0"-16,0 18 15,1-1-15,-1 19 16,18 16-16,0-34 15,18 35-15,-1-35 16,19-1 0,-19-17-16,19-35 15,-36 0 1,0-1-16,0 19 16,0-1-16,-18-17 15,18 17 1,0 36-1,18 0-15,-18 17 16,17-18-16,1 19 16,17-1-1,-17-17-15,17-1 0,-35-34 16,0-1 0,0 0-1,0-17-15,0 17 16,0 1-16,-18-1 0,18 1 15,18-1 1,0 18-16,-1-18 16,1 18-1,0 0-15,-1 18 16,-17 0 0</inkml:trace>
  <inkml:trace contextRef="#ctx0" brushRef="#br0" timeOffset="2769.091">4639 8096 0,'0'0'16,"0"36"-16,18-19 0,-1 1 16,-17-1-1,36-17-15,-36-17 16,35-1-16,-17 1 15,-18-1-15,17 0 16,1 36 15,-18 70-15,0-53-16,0 18 0,0 0 16,0 0-16,17 35 15,-17-52-15,-17 17 16,-1-18-16,-17-18 15,17-17-15,-17 0 16,17-17-16,-17-18 16,35 17-16,0-17 15,88-107 1,-17 72 0,17-1-16,0 36 15,-53 17-15,36-17 16,-53 35-16</inkml:trace>
  <inkml:trace contextRef="#ctx0" brushRef="#br0" timeOffset="4698.6254">2170 9243 0,'17'0'16,"1"0"-16,17 0 15,18-18 1,0 18-16,-35 0 0,17 0 16,-17 0-16,-36 0 31</inkml:trace>
  <inkml:trace contextRef="#ctx0" brushRef="#br0" timeOffset="5927.6456">2064 9296 0,'0'17'32,"0"1"-17,0 0 1,0-1-1,17 1-15,-17 0 16,0-1-16,18 18 16,-18-17-16,0 35 15,18-18-15,-18 18 16,17-18-16,-17 18 16,18-17-16,0 52 15,-1-35-15,1 53 16,-18-53-16,18 70 15,-1-70-15,1 88 16,-18-70-16,17-18 16,-17 17-16,0 1 15,0 52-15,18-52 16,-18 52-16,0-52 16,0 52-16,0-52 15,0 52-15,0-52 16,18 52-1,-18-70-15,0 0 16,17 0-16,-17 0 0,0 0 0,0 53 16,0-53-16,-17 70 15,17-70-15,0 17 16,0 1-16,-18 70 16,18-70-16,0 70 15,0-88-15,0 70 16,0-70-16,0 53 15,0-53-15,0 53 16,0-36-16,0 54 16,0-54-16,18 1 15,-18 17-15,0-17 16,0-1-16,0 1 0,0 52 16,0-70-16,0 71 15,0-72-15,-18 37 16,18-36-1,0 0-15,0-1 0,0 72 16,0 123 0,0-88-1,0-36 1,0-70-16,0 35 16,0-53-16,0 54 15,0-54-15,-18 53 16,18-53-16,0 18 0,18 53 15,-18-53-15,0 53 16,0-53 0,0 17-16,0-34 15,0 17-15,0-36 16,0 36-16,0-35 16,0-1-16,0 1 15,0 35-15,0-35 0,0 17 16,0-17-1,0 17-15,0-18 16,0 19-16,0-19 16,0 1-16,18-18 15,-18 18 1,0-1-16,17-17 16,1 0 15,-18 18-31,18-18 15,-1 0 1,-17 18-16,18-18 0,0-18 16,-1 0-16,1-17 15</inkml:trace>
  <inkml:trace contextRef="#ctx0" brushRef="#br0" timeOffset="9721.8108">4692 9243 0,'18'0'62,"-1"-18"-46,1 18-16,17 0 16,-17 0-16,17 0 15,-17 0-15,17 0 16,-17 0-16,17 0 16,-17 0-1,-18 18 48,17-1-48,-17 1 1,18 17 0,-18-17-16,0 0 15,0-1-15,0 19 0,17 16 16,-17-34-16,0 53 15,0-18-15,0 17 16,0-17-16,0 0 0,-17 53 16,17-53-1,0 53-15,0-54 16,0 54-16,0 18 16,0-71-16,0 88 15,0-71-15,0 54 16,0-54-16,0 54 15,0-71 1,0 17-16,0-17 0,0 0 16,0 88-16,0-70 15,0-1-15,0 1 0,0 88 16,-18-71 0,36 71-16,-18-71 15,0-18-15,-18 19 0,18-19 16,0 18-16,0 1 0,0-19 15,-17 18-15,17 0 16,-18-17-16,0 952 63,18-882-48,-17-70-15,17-18 16,0 17-16,0 1 0,0-1 15,0 19-15,0-19 0,0 18 16,0-17-16,0 17 0,0-17 16,0 70-16,0-88 15,17 70 1,-17-70-16,0 53 16,18-53-16,-18 0 15,0 0-15,0-1 0,0 1 16,0 18-16,0-18 0,0 17 0,0-17 15,0 53-15,18-53 16,-18 0-16,0-18 16,17 1-16,-17-19 15,0 1 1,18-18-16,-18 35 16,0-17-16,0-1 0,0 1 15,0 0 1,0 17-16,0-17 15,0-1-15,0 1 16,0 0 0,0-1-1,-18 1-15,18-1 16,18 1 31,-18 0-16,17-18 16,1 0 31,-18 17-47,0 1 1,0 0 30,18-18-31,-18-18-15,0 36 31,-18-1-32,0 1 1,-17-18 0,18 18-16,-1-18 15,-17 35 1,-1-18-16,19 1 16,-19-18-16,19 0 0,-36 18 15</inkml:trace>
  <inkml:trace contextRef="#ctx0" brushRef="#br0" timeOffset="12612.5635">3493 9384 0,'0'-18'16,"-18"18"-1,18-17-15,-18 17 16,1-18 0,-1 0-16,0 18 0,-17 0 15,17 18 1,-35 0-16,18-1 16,-18 36-16,36-35 15,-19 35-15,36-18 16,0 36-16,18-36 15,35 0 1,-18-17-16,53-1 16,-52-17-16,34-17 15,-52-1-15,17-17 16,-17 0-16,-18-1 16,0 1-16,-18-18 15,1 35-15,-1-17 16,0 18-16,1-1 0,-1 0 15,0 1-15,18-1 16,18 36 0,0 35-1,17-36-15,-17 18 0,17 1 16,18 17-16,-36-36 16,19 19-16,-19-19 0,19 1 15,-19-1-15,-17 1 16</inkml:trace>
  <inkml:trace contextRef="#ctx0" brushRef="#br0" timeOffset="16311.4278">2946 10301 0,'-36'0'0,"72"0"0,-89 0 16,18-18-16,17 18 15,-17 0 1,35 18-16,-18 0 0,0-1 16,18 36-16,0-17 15,0 34-15,18-52 16,-18-1-16,18 1 0,-1 0 15,1-18-15,35 0 16,-36 0-16,1-53 16,0 35-16,-1-35 15,-17 18-15,0 0 16,0-1-16,-17 1 16,17 17-16,0 36 31,17 17-16,-17 1-15,36 17 16,-1-18-16,0 18 16,-17-36-16,17 1 0,-17 0 15,-1-1-15,1-17 0</inkml:trace>
  <inkml:trace contextRef="#ctx0" brushRef="#br0" timeOffset="16761.0691">3316 10336 0,'-35'-17'15,"70"34"-15,-88-34 0,18 34 16,35 1-16,-18 0 15,18-1-15,0 1 0,0 35 16,0-35-16,18-1 16,0-17-16,-1 18 0,1-18 15,-1 0 1,1 0-16,-18-18 16,18 1-1,-18-1-15,0 0 16,-18-17-16,18 17 15,0 1-15,-18 17 32,36 0-32,-18 17 15,0 1-15,18 0 16,-18-1-16,17 19 0,-17-19 0,18 1 16,0-1-16,-1-17 15,1 0 1,17 0-16,-17 0 15,-18-17 1</inkml:trace>
  <inkml:trace contextRef="#ctx0" brushRef="#br0" timeOffset="17155.1154">3545 10548 0,'0'0'0,"0"-53"0,0 36 16,0-36-16,0 17 15,0 1-15,18 17 16,0-17 0,-18 17-16,17 18 15,1 0-15,0 18 16,-1 0-1,1-18 1,-18 17-16,18 1 16</inkml:trace>
  <inkml:trace contextRef="#ctx0" brushRef="#br0" timeOffset="17523.0137">3845 10354 0,'0'-18'16,"-17"18"0,17 18-16,-18-18 15,18 35-15,0 1 16,18-1-1,-18-17-15,17-1 0,19 18 16,-19-35-16,18 0 16,-17 0-16,0-35 15,-1 18-15,-17-19 16,0 19-16,0-19 16,-17 19-16,-1-1 15,0 0-15,1 18 16</inkml:trace>
  <inkml:trace contextRef="#ctx0" brushRef="#br0" timeOffset="17789.1239">4128 10566 0,'0'0'16,"0"-18"-16,0 0 16,0 1-16,0-18 0,0 17 15,17-17-15,-17 17 0,35-35 16,-35 35-16,18 1 16,0 17-16,-1 0 0,1 17 15,-18 1 1,18 53-16,-1-54 15,1 36-15,-18-35 16,18-1-16,-18 1 16</inkml:trace>
  <inkml:trace contextRef="#ctx0" brushRef="#br0" timeOffset="34907.3963">3545 10760 0,'0'17'31,"0"1"-16,0 0 1,18-1-16</inkml:trace>
  <inkml:trace contextRef="#ctx0" brushRef="#br0" timeOffset="35035.6205">3545 10954 0,'18'0'31</inkml:trace>
  <inkml:trace contextRef="#ctx0" brushRef="#br0" timeOffset="35174.9909">3563 11113 0,'18'-18'0,"-18"0"16</inkml:trace>
  <inkml:trace contextRef="#ctx0" brushRef="#br0" timeOffset="35268.2385">3563 11218 0</inkml:trace>
  <inkml:trace contextRef="#ctx0" brushRef="#br0" timeOffset="37514.4106">3069 11606 0,'0'0'15,"-35"-17"-15,17 17 0,-35-18 16,36 18-1,-1 18-15,0-18 0,1 35 16,-1 18 0,18-18-16,18 18 15,-1-35-15,36 17 16,-35-17-16,53-1 16,-54-17-16,36-35 15,-35 35-15,-18-35 16,0 0-16,0-1 15,0 1-15,-36 0 16,36-1-16,-35 19 16,53 34 15,17 36-15,-17-35-16,35 35 15,-36-35-15,36 17 16,-35-18-16,-1 1 15,1-18-15,17 0 16</inkml:trace>
  <inkml:trace contextRef="#ctx0" brushRef="#br0" timeOffset="37781.1193">3404 11783 0,'0'0'16,"18"17"-16,-18 1 15,0-36 1,0 1-16,0-18 16,0 17-16,0-35 15,18 35 1,-1 1-16,19 17 16,-19 0-16,18 17 15,-17 1-15,0 17 16,-18-17-16,17 0 15,1-1-15,0 1 16,-1-1-16,19-17 16</inkml:trace>
  <inkml:trace contextRef="#ctx0" brushRef="#br0" timeOffset="38122.0248">3810 11642 0,'0'0'0,"-18"17"0,1 1 0,17 17 16,0 18 0,0-35-16,35-1 0,36 1 15,-1-53 1,-17 0 0,-18-36-1,-52-70-15,-1 53 16,-35-18-1,0 35 1,18 36-16,17 70 16,18 18-1,18 0-15,17 53 16,-17-53 0,17 0-16,-17-18 0,17 0 15,0 1-15,1-1 16,-19-17-16,1 17 0,0-35 0</inkml:trace>
  <inkml:trace contextRef="#ctx0" brushRef="#br0" timeOffset="38476.4856">3563 12153 0,'18'18'16,"-1"-1"15</inkml:trace>
  <inkml:trace contextRef="#ctx0" brushRef="#br0" timeOffset="38617.5266">3651 12383 0,'18'0'0,"-18"17"31</inkml:trace>
  <inkml:trace contextRef="#ctx0" brushRef="#br0" timeOffset="38745.2072">3634 12612 0,'17'0'15,"1"0"-15</inkml:trace>
  <inkml:trace contextRef="#ctx0" brushRef="#br0" timeOffset="38822.5352">3634 12612 0,'35'88'15,"-70"-176"-15,70 194 0</inkml:trace>
  <inkml:trace contextRef="#ctx0" brushRef="#br0" timeOffset="41014.7448">2805 12823 0,'0'18'0,"0"17"15,0-17-15,17 17 16,-17 1-16,18-1 0,0 71 16,-18-71-16,0 53 15,0-70-15,0-1 16,-18-17-1,18-17 1,18-18-16,-1-18 16,1 17-16,-1 1 15,1 17-15,0 18 16,17 0-16,-17 18 16,-1 0-16,1 35 15,0-18-15,-18 18 16,17-18-16,1 18 15,-1-35-15</inkml:trace>
  <inkml:trace contextRef="#ctx0" brushRef="#br0" timeOffset="41547.4338">3246 13141 0,'0'0'0,"-53"18"0,35-18 16,-17 53-16,35-36 16,17 54-16,1-54 15,0 1-15,17 0 16,0-18-16,36 17 16,-36-34-16,18-19 15,-35 19-15,-18-36 16,0 18-16,-36-18 15,19 35-15,-19-17 16,19 35-16,-1 0 16,18 17-1,18 1-15,-1 0 16,1-1-16,0 1 0,-1 0 0,19-1 16,-1 1-16,-17-1 15,17 1 1,-18-18-16,-17 18 15,18-18 17,-18-18-17,0 0 1,-18 18-16,18-17 0,-17-1 16,17 1-16,0-19 15,0 19-15,17-19 16,1 19-16,17-19 15,-17 19 1,-18-1-16,35 18 0,-17 0 16,0 0-16,-18 18 15</inkml:trace>
  <inkml:trace contextRef="#ctx0" brushRef="#br0" timeOffset="41859.1564">3739 13317 0,'0'53'16,"0"-35"0,18-36-1,-18-17-15,18 17 16,-18-17-16,0 17 15,0-17-15,0 0 0,0 17 0,17-17 16,-17 17 0,18 18-16,0 0 15,-1 0-15,1 18 16,-18 0-16,0-1 16,18 1-1,-18 17-15</inkml:trace>
  <inkml:trace contextRef="#ctx0" brushRef="#br0" timeOffset="42231.7861">3986 13194 0,'0'-18'15,"0"1"1,18-1-1,17 18 1,-35 18-16,18-1 16,0 36-16,-18-35 15,17 17-15,-17 0 0,0 1 16,18-1-16,-18 35 16,0-52-16,0 17 15,0-17-15,-18 0 0,1-1 16,-1 1-16,0 0 0,1-18 15,-19-18 1,36 0-16,-17 1 0,17-36 16,0 35-1,17-17-15,1 17 0,0 1 16,-1 17-16,36-36 16,-35 36-16,17-17 15,-35 34-15</inkml:trace>
  <inkml:trace contextRef="#ctx0" brushRef="#br0" timeOffset="42428.8104">3616 13653 0,'-18'0'0,"36"0"16,-18 17 0,18 1-1</inkml:trace>
  <inkml:trace contextRef="#ctx0" brushRef="#br0" timeOffset="42531.6461">3616 13864 0,'18'18'15,"-1"-1"1</inkml:trace>
  <inkml:trace contextRef="#ctx0" brushRef="#br0" timeOffset="42643.3805">3651 14005 0,'0'0'0,"0"18"16,18-18-16,-18 18 15,18-18-15,-1 0 16</inkml:trace>
  <inkml:trace contextRef="#ctx0" brushRef="#br0" timeOffset="43309.6519">2875 14482 0,'18'105'16,"-36"-210"-16,53 263 15,-17-52-15,0-53 16,17 0-16,-35-35 15,0-1-15,0-34 16,-18-54-16,1 36 16,-19-71-1,19 53-15,-1-53 16,18 53-16,0 18 16,18-18-16,35 18 0,-36 35 15,36 0-15,-35 0 16,0 53-1,-18-36-15,0 19 0,-18-19 16,-17 36-16,17-35 16,0-1-16,1-17 15,-1 0-15</inkml:trace>
  <inkml:trace contextRef="#ctx0" brushRef="#br0" timeOffset="43527.7308">3122 14517 0,'0'53'16,"0"-106"-16,0 123 0,18-52 0,-1-18 15,1 18-15,17-18 16,18-18-16,-35 18 16,-1-18-16,1-17 15,0 17-15,-18 1 0,-36-18 16,19 17-16,-18 0 15,-1 18-15,1 0 16,35 18-16</inkml:trace>
  <inkml:trace contextRef="#ctx0" brushRef="#br0" timeOffset="43703.6988">3351 14429 0,'0'0'0,"18"-18"16,17 18 0,1-18-16,17 18 15,-18-17-15,18 17 16,-36-18-16,1 18 16</inkml:trace>
  <inkml:trace contextRef="#ctx0" brushRef="#br0" timeOffset="43882.4591">3440 14199 0,'0'0'0,"0"36"16,17 52-16,-17-35 16,18 35-16,0-53 15,-1 53-15,1-70 16,-18 17-16,17-17 0</inkml:trace>
  <inkml:trace contextRef="#ctx0" brushRef="#br0" timeOffset="44076.7368">3563 14235 0,'0'0'16,"18"105"-16,-1-52 0,1 36 16,0-54-16,-1 35 15,-17-34-15,0-19 0,18 1 16</inkml:trace>
  <inkml:trace contextRef="#ctx0" brushRef="#br0" timeOffset="44478.4792">3704 14534 0,'0'0'16,"0"18"-16,18-18 0,17 0 15,-17 0-15,-1-18 16,1 1-16,-18-1 15,0 1 1,-18 17 0,1 0-16,17 17 15,0 1 1,17 17 0,1-17-16,17 17 15,1-17-15,-36-1 16,17-17-16,1-17 0,-1-1 15,-17-17 1,0 17-16,18-17 16,0 17-16,17 1 15,0-1 1,1 0-16,-19 1 0,19 17 16,-1 0-16,-18 0 0,19 0 15,-19 0-15</inkml:trace>
  <inkml:trace contextRef="#ctx0" brushRef="#br0" timeOffset="45995.3596">3528 15064 0,'17'0'0,"1"0"31,0 17-31</inkml:trace>
  <inkml:trace contextRef="#ctx0" brushRef="#br0" timeOffset="46113.9281">3581 15311 0</inkml:trace>
  <inkml:trace contextRef="#ctx0" brushRef="#br0" timeOffset="46173.5629">3581 15311 0,'0'0'0,"35"17"15</inkml:trace>
  <inkml:trace contextRef="#ctx0" brushRef="#br0" timeOffset="46241.2648">3598 15346 0,'0'17'16,"-17"1"-1,17 0-15,17-71 0,-34 123 0</inkml:trace>
  <inkml:trace contextRef="#ctx0" brushRef="#br0" timeOffset="46369.3249">3598 15522 0,'0'0'15,"0"-17"1</inkml:trace>
  <inkml:trace contextRef="#ctx0" brushRef="#br0" timeOffset="47658.7863">3528 14393 0,'-18'0'0,"36"0"31,-1 0-15,1 0-16,0 0 15,-1 0-15,36 0 16,-35 18-16,17-18 16</inkml:trace>
  <inkml:trace contextRef="#ctx0" brushRef="#br0" timeOffset="49103.7204">3493 15699 0,'17'0'16,"1"17"-1</inkml:trace>
  <inkml:trace contextRef="#ctx0" brushRef="#br0" timeOffset="49249.6544">3581 15804 0,'0'18'31</inkml:trace>
  <inkml:trace contextRef="#ctx0" brushRef="#br0" timeOffset="49894.3347">2875 15963 0,'-17'0'15,"-1"0"-15,36 0 16,17 0 0,0 0-16,0 0 15,1 0-15,-1 0 0,35 18 16,-34-1-16,-19 19 16,1-19-16,-36 36 15,18-35 1,-35 35-16,17-35 15,1 17-15,-1-18 16,1 1-16,17 0 0,-18-18 16,18 17-1,18 1-15,-1 0 16,-17-1 0,18 1-16,-1 0 15,1-18 1,0 0-1,-1-18-15,1 0 16</inkml:trace>
  <inkml:trace contextRef="#ctx0" brushRef="#br0" timeOffset="50107.4021">2946 16228 0,'0'0'16,"17"0"-16,36 0 15,-17 0-15,34 0 16,-17 0 0,18 0-16,-36 0 15,0 0-15,-17 0 16</inkml:trace>
  <inkml:trace contextRef="#ctx0" brushRef="#br0" timeOffset="50456.8303">3404 16193 0,'0'0'0,"0"17"16,-17 18-16,34 1 15,-17-19-15,18 1 0,0 0 16,-1-1-16,1 1 0,35 0 16,-18-18-16,0-18 15,-35 0 1,18 1-16,-18-1 16,0 0-16,-18 1 15,18-1-15,0 36 31,18-1-15,0 1-16,17 17 16,-35-17-16,35 17 15,-35-17-15,18-1 0,-18 1 16,0 0-16</inkml:trace>
  <inkml:trace contextRef="#ctx0" brushRef="#br0" timeOffset="50913.0418">3828 15857 0,'0'18'16,"0"17"-16,0-17 0,0 17 16,17 53-16,-17-35 15,0 0-15,18 0 0,0 35 16,-1-52-16,1 34 15,-1-52 1,-17-1-16,36 1 16</inkml:trace>
  <inkml:trace contextRef="#ctx0" brushRef="#br0" timeOffset="51286.1758">4057 16228 0,'0'0'16,"-18"53"-16,18-18 0,0-17 0,18 35 15,0-36 1,35 18-16,-18-17 16,18-18-16,-36-18 15,19 1-15,-19-18 16,-17 17-16,0 0 15,0-35-15,0 18 16,0 17-16,0 1 0,18-1 16,-18 1-16,0 34 15,0 1 1,18 17 0,-1 0-16,-17 1 0,0-1 15,0 35-15,18-52 16,-18 35-16,0-35 15,17-1 1</inkml:trace>
  <inkml:trace contextRef="#ctx0" brushRef="#br0" timeOffset="56196.2752">5556 9296 0,'0'0'0,"0"-18"0,0 0 15,0 36 48,0 35-48,0-18-15,0 1 0,0 34 16,0-35-16,0 1 16,0 17-16,0-36 15,0 18-15,0-17 16</inkml:trace>
  <inkml:trace contextRef="#ctx0" brushRef="#br0" timeOffset="57090.5102">5362 10125 0,'0'-18'15,"18"0"16,35 18-15,-36 0-16,36 18 16,-35 0-16,0-18 15,-1 53-15,1-36 16,-36 36-16,18-18 16,-53 18-1,36-35-15,-36 35 16,35-35-16,1-1 15,34-17-15,18 18 16,1-18-16,34-18 16,-52 18-1,17 0-15,-17 0 0,17 0 16,-35 18 0,-18-18-1</inkml:trace>
  <inkml:trace contextRef="#ctx0" brushRef="#br0" timeOffset="61538.6199">5415 10813 0,'18'17'47</inkml:trace>
  <inkml:trace contextRef="#ctx0" brushRef="#br0" timeOffset="61756.8385">5433 11024 0,'0'18'15</inkml:trace>
  <inkml:trace contextRef="#ctx0" brushRef="#br0" timeOffset="62735.505">5239 11359 0,'0'-17'0,"17"-1"47,19 18-31,-1 0-16,0 0 15,-17 0-15,0 35 16,-18-17-16,0 17 16,-18 1-1,-17-1-15,17-17 16,18-1-16,-18-17 0,18 18 16,0-1-16,0 1 15,53 17-15,-17-17 16,16 0-1,-34-1-15,0 1 0,-18 0 16,-36-1 0,1 1-16,-53-18 15,53 0-15,-54 0 16,72 0-16,-18 0 16,17 0-16,36-18 15,-1 18-15,18 0 16</inkml:trace>
  <inkml:trace contextRef="#ctx0" brushRef="#br0" timeOffset="63156.6243">5715 11395 0,'0'0'0,"-18"0"0,1 0 16,-1 17-1,0 19-15,18-19 16,-17 54-16,17-36 15,0 36-15,0-36 16,17 0-16,19 18 16,17-18-1,-36-35-15,19 0 0,-19 0 16,1 0 0,-18-17-16,-35-1 0,17 1 15,0-1-15,-17 0 16,17 18-16,-35 0 0,36-17 15,-1 17 1,36 0 0</inkml:trace>
  <inkml:trace contextRef="#ctx0" brushRef="#br0" timeOffset="63608.2458">5927 11412 0,'17'0'15,"1"-17"16,0 17-31,17-18 16,-17 18-16,-1 0 0,1-18 16,-1 18-16,1 0 15,0 0-15,-1 0 32,-17 18-32,18 0 15,-18 17 1,0-17-16,0 35 15,0-18-15,18 35 16,-18-34-16,0-1 16,0 0-16,17 18 15,-17-35-15,18-1 16,-18 1-16,-18-18 31</inkml:trace>
  <inkml:trace contextRef="#ctx0" brushRef="#br0" timeOffset="63769.6746">6050 11695 0,'18'0'15,"-36"0"-15,71-18 0,-35 18 0,52-18 16,-34 1-16,16-1 15,-34 18-15,0 0 0</inkml:trace>
  <inkml:trace contextRef="#ctx0" brushRef="#br0" timeOffset="69131.6521">5398 12118 0,'0'18'15,"0"-1"1,0 1-16,0-1 15</inkml:trace>
  <inkml:trace contextRef="#ctx0" brushRef="#br0" timeOffset="69258.9898">5468 12383 0,'0'0'16,"18"0"-16</inkml:trace>
  <inkml:trace contextRef="#ctx0" brushRef="#br0" timeOffset="69392.3437">5486 12559 0,'17'0'15,"1"0"-15</inkml:trace>
  <inkml:trace contextRef="#ctx0" brushRef="#br0" timeOffset="69770.3484">5256 12912 0,'-17'17'16,"-1"1"-16,0 0 15,18-1 1,0 1-16,36 17 16,-19-17-16,36-1 15,-17-17-15,-1 0 16,-17 18-16,17-18 0,-18 0 15,1 0 1</inkml:trace>
  <inkml:trace contextRef="#ctx0" brushRef="#br0" timeOffset="69938.7977">5380 13000 0,'0'53'15,"0"-18"-15,0 0 16,-18 1-16,18 17 0,0 17 16,0-35-16,18 1 15,-18-19-15,18 1 16</inkml:trace>
  <inkml:trace contextRef="#ctx0" brushRef="#br0" timeOffset="70214.0283">5539 13141 0,'0'0'0,"0"35"0,0-17 16,0 35-16,17-36 16,1 1-16,35 0 15,-36-18-15,19 0 16,-19 0-16,19-18 0,-19 0 15,1 1-15,-18-1 16,-18-17-16,1 17 16,-19-17-1,1 35-15,17-18 0,-17 18 16,18 0-16</inkml:trace>
  <inkml:trace contextRef="#ctx0" brushRef="#br0" timeOffset="70509.8146">5786 12982 0,'17'-17'15,"-34"34"-15,52-34 0,0-1 16,-17 18-1,17 0-15,-17 0 16,-1 18-16,1-1 16,-18 19-1,0-19-15,0 54 16,0-54-16,0 19 16,0-1-16,18 18 15,-1-18-15,1 0 16,0-35-16,-1 18 15</inkml:trace>
  <inkml:trace contextRef="#ctx0" brushRef="#br0" timeOffset="70714.8712">5944 13194 0,'18'0'32,"17"0"-17,1 0-15,-19-18 16,1 18-16,-1 0 0,1 0 16,0-17-16</inkml:trace>
  <inkml:trace contextRef="#ctx0" brushRef="#br0" timeOffset="71150.0334">6209 12965 0,'0'0'16,"18"0"-16,-1 0 15,18-18-15,1 18 16,-19 0-16,19-18 16,-54 18 15,-17 18-15,17-18-16,0 18 0,-17 17 15,35-17-15,0 17 16,18-18-1,-1 1-15,19 17 16,-19-17-16,1-18 16,0 18-16,-1-1 0,1 1 15,0 0-15,-18-1 16,17-17 0,-34 18-16,-1-18 15,0 0-15,-17 0 16,17 0-16,1 0 0,-19 0 15,1 17-15,18-17 16</inkml:trace>
  <inkml:trace contextRef="#ctx0" brushRef="#br0" timeOffset="71555.7285">5556 13670 0,'18'0'16,"0"0"-1,-1 0 1,1-17 0,-18 34-16</inkml:trace>
  <inkml:trace contextRef="#ctx0" brushRef="#br0" timeOffset="71716.6578">5574 13829 0,'0'0'0,"0"18"16,18-1-1,-18 1 17</inkml:trace>
  <inkml:trace contextRef="#ctx0" brushRef="#br0" timeOffset="71839.4843">5609 13988 0</inkml:trace>
  <inkml:trace contextRef="#ctx0" brushRef="#br0" timeOffset="73651.6014">5362 14164 0,'0'-18'0,"-17"18"16,-1 0-1,-17 18-15,17 0 16,0 17-16,1 0 0,-1 71 15,18 0 1,0-53-16,53 17 16,-35-34-16,35-1 15,-36-17-15,19-18 16,-19 0-16,1 0 16,-1 0-16,-17-36 15,-17 19 1,-1-1-16,1 0 0,-36-17 15,17 35 1,36-18 0</inkml:trace>
  <inkml:trace contextRef="#ctx0" brushRef="#br0" timeOffset="74046.1495">5592 14288 0,'-36'-36'16,"72"72"-16,-89-72 0,17 36 15,36 18-15,36 52 16,-19-34-16,54 52 16,-54-53-16,36 36 15,-35-36-15,0 0 16,-18 18-1,0-35-15,-18-1 0,-17-17 16,17 0-16,-17-17 16,17-18-16,18 17 15,-17 0-15,17-17 0,0 17 16,0-35 0,17 36-16,1-36 15,-18 35-15,17 1 16,-17-19-16,0 19 0,18-1 15,0 18 17</inkml:trace>
  <inkml:trace contextRef="#ctx0" brushRef="#br0" timeOffset="74395.4181">5821 14252 0,'17'18'31,"36"-18"-15,-35 18-16,17-18 16,-17 0-16,0 35 15,-1-18-15,-17 19 16,0-19-16,-17 36 15,-1-35-15,18 0 0,0 17 16,18-35 0,17 35-16,-17-17 15,-1-18-15,1 17 16,-18 1-16,-35-18 16,17 0-16,-17 18 15,-1-18-15,1 0 0,0 0 16,-18 17-1,35-17-15,18-17 16</inkml:trace>
  <inkml:trace contextRef="#ctx0" brushRef="#br0" timeOffset="74675.1386">6262 14358 0,'0'0'16,"-35"18"-16,35-1 0,-18 36 16,18-17-16,0-1 15,35-18-15,-17 19 0,52-1 16,-34-35-16,17 18 16,-18-18-16,-18-36 15,1 19-15,-18-1 16,0-17-16,-18 0 15,1 17-15,-18-17 0,17-1 16,-17 19-16,-1-1 16,1 0-16,0 18 0,-18 0 0,35 0 15</inkml:trace>
  <inkml:trace contextRef="#ctx0" brushRef="#br0" timeOffset="75108.8633">5768 15028 0,'18'0'16,"-18"18"-1,17-18-15,1 0 16</inkml:trace>
  <inkml:trace contextRef="#ctx0" brushRef="#br0" timeOffset="75242.7191">5803 15240 0,'0'18'0,"18"-18"15,-1 0-15,1 0 16</inkml:trace>
  <inkml:trace contextRef="#ctx0" brushRef="#br0" timeOffset="75498.9957">5909 15628 0,'18'0'16</inkml:trace>
  <inkml:trace contextRef="#ctx0" brushRef="#br0" timeOffset="77372.0254">5486 16051 0,'0'-17'0,"0"-1"16,0 36 0,17 35-1,-17-18-15,18 53 16,-18-53 0,0 18-16,0-35 15,0 17-15,0-17 0,18-18 16</inkml:trace>
  <inkml:trace contextRef="#ctx0" brushRef="#br0" timeOffset="77645.251">5733 16157 0,'-18'18'16,"0"0"-16,18-1 0,-17 18 15,34-17-15,19 17 16,-19-35-16,36 0 16,-18 0-16,18-17 15,-35-1-15,0-17 16,-18 17 0,-36-35-16,19 36 15,-36-19-15,35 36 16,-17-17-16,17 17 15,1 35 1</inkml:trace>
  <inkml:trace contextRef="#ctx0" brushRef="#br0" timeOffset="77862.1868">6103 16334 0,'0'17'15,"0"1"-15,-18-18 16,18 18-16,0-1 16,-17 1-16,-1-1 15,1 1-15</inkml:trace>
  <inkml:trace contextRef="#ctx0" brushRef="#br0" timeOffset="78188.622">6332 16228 0,'0'0'0,"-17"0"15,17 17 1,0 19 0,17-19-16,-17 1 0,18 35 15,0-53-15,-1 18 16,1-18-16,17 0 16,-17 0-16,-1-18 15,-17 0-15,18 1 0,-18-1 16,0-35-1,-18 53-15,1-35 16,-1 35-16,-35-18 16,36 18-16,-1 18 15,18-1-15,18 1 16</inkml:trace>
  <inkml:trace contextRef="#ctx0" brushRef="#br0" timeOffset="78501.5834">6668 16157 0,'0'0'15,"-18"0"-15,0 0 16,18 36 0,0-19-16,18 18 0,0 18 15,-1-35-15,1 0 16,-1-1-16,-17 1 0,18-18 15,17 0 1,-17-18-16,-18-17 16,0 17-16,0-17 15,-18 17 1,18 1-16,-35-1 0,35 1 16,-18 17-1,1 0-15,17 17 31</inkml:trace>
  <inkml:trace contextRef="#ctx0" brushRef="#br0" timeOffset="78980.356">7038 16210 0,'-18'0'31,"18"18"-15,-17-1-16,-1 1 16,18 17-16,0-17 0,18 35 15,-1-35 1,19-1-16,-19 1 0,18-18 15,1 0-15,17 0 16,-18-18-16,0 1 16,-17-19-16,-18 1 15,0 0-15,-53-1 16,18 19-16,-54-1 16,54 18-16,-71 18 15,71-1-15</inkml:trace>
  <inkml:trace contextRef="#ctx0" brushRef="#br0" timeOffset="87929.391">3598 17145 0,'0'53'15,"0"-18"-15,0 0 16,-17 18-16,-1 36 15,18-36-15,0-18 0,0 35 16,0-52 0,18 0-16,-1-18 0,1 0 15,0-18-15</inkml:trace>
  <inkml:trace contextRef="#ctx0" brushRef="#br0" timeOffset="88199.6093">3845 17286 0,'-17'53'16,"17"-35"-16,-18 17 15,36-17-15,-18 17 16,17-17-16,36 17 16,-18-18-16,1-17 0,-1 0 15,36-35-15,-18-18 16,-36 36-16,-17-19 15,-17 1 1,-1 0-16,-53-1 16,54 36-16,-19-17 0,-17 34 15,18-17-15,0 36 16,17-19-16</inkml:trace>
  <inkml:trace contextRef="#ctx0" brushRef="#br0" timeOffset="88401.4847">4269 17445 0,'0'0'0,"0"18"15,0-1-15,0 18 16,0-17-16,17 0 15,-17-1-15,0 1 16,0 0-16,0-1 0</inkml:trace>
  <inkml:trace contextRef="#ctx0" brushRef="#br0" timeOffset="88756.4531">4710 17304 0,'0'0'15,"-36"35"-15,19-17 16,-1 35-16,18-18 16,0-17-16,35 17 15,1-35-15,17 17 16,-36-17-16,36-17 15,-35-1-15,17 1 16,-35-1 0,0-35-16,0 35 15,-18-17-15,1 17 16,-1 1-16,0-1 0,1 18 16,-1-18-16,1 18 0,-1 0 15,0 18 1,36 0-16,0-1 15</inkml:trace>
  <inkml:trace contextRef="#ctx0" brushRef="#br0" timeOffset="89057.2814">5115 17268 0,'0'18'16,"0"17"-1,0-17-15,0 0 16,0-1-16,18 1 16,0 0-16,-1-1 0,18 1 15,18-18-15,-17 0 16,-1 0-16,-17-18 16,-1 1-16,-17-1 15,0 0-15,-17-17 16,-1 17-16,-35-17 15,35 17-15,-17 18 16,17 0-16,-17 0 0,18 0 16,34 0-1,1 18 1</inkml:trace>
  <inkml:trace contextRef="#ctx0" brushRef="#br0" timeOffset="89334.4914">5486 17268 0,'0'18'31,"0"0"-31,17 35 16,1-36-16,35 36 16,-18-35-16,53 17 15,-52-35 1,34-17-16,-52 17 15,17-18-15,-17 0 0,-18-35 16,0 36-16,-36-36 16,1 35-16,-53-17 15,35 35 1,0 0-16,0 0 0,18 17 16,0-17-16</inkml:trace>
  <inkml:trace contextRef="#ctx0" brushRef="#br0" timeOffset="173854.3613">10389 17674 0,'-35'-17'16,"70"34"-16,-88-34 0,18-1 0,17 36 15,-17 52 1,18-17-16,17 70 16,0-52-16,35 35 15,0-53-15,18 0 16,-18-36-16,18-17 15,-17 0-15,16-17 0,19-19 16,-53 1-16,-1-53 16,-17 53-16,-35-54 15,0 54-15,-53-35 16,52 52-16,-34 0 16,34 18-1,1 0-15</inkml:trace>
  <inkml:trace contextRef="#ctx0" brushRef="#br0" timeOffset="174162.1802">10813 18045 0,'35'70'0,"-70"-140"0,70 175 15,-35-69-15,-18-36 16,18-18-1,-17-35-15,17 18 16,0-18-16,0 0 0,17-35 16,1 35-16,17 18 15,-17 17-15,-1 18 16,1 18-16,0 70 16,-18-35-1,17 70-15,-17-87 16,0 16-16,18-16 0,0-1 15,-1 18-15,1-35 16,35-18-16,-35 0 16</inkml:trace>
  <inkml:trace contextRef="#ctx0" brushRef="#br0" timeOffset="174629.2993">11236 18062 0,'0'0'0,"18"18"16,-1-18 0,1 0-16,35 0 15,-36-18-15,1 1 16,-18-1 0,0 0-16,0-17 15,-18 17-15,-34 1 16,34 17-16,-53-18 15,54 18-15,-54 35 16,54 1-16,-19 17 16,36-18-16,18 35 15,0-52-15,52 53 16,-17-54 0,18 1-16,-19 0 15,-16-18-15,34 17 16,-52-17-16,35-17 15</inkml:trace>
  <inkml:trace contextRef="#ctx0" brushRef="#br0" timeOffset="174772.4688">11606 18098 0,'36'0'15,"-36"-18"1,35 18-16,0 0 15,1 0-15,-1-18 0,18 18 16</inkml:trace>
  <inkml:trace contextRef="#ctx0" brushRef="#br0" timeOffset="175132.6876">11959 17657 0,'18'158'15,"-36"-316"-15,53 387 0,-17-141 16,17 53-16,-17-70 16,-18-18-16,18 0 15,-18-18-15,17-18 0,-17 19 16,18-54-1,-18-52 1,18 34-16,-18 1 0,0 0 16,17-18-16,1 35 15,-1 18 1,-17 18 0,0 35-16,18-36 15,-18 36-15,18-35 16,-1 0-16,1-18 15,0 0-15</inkml:trace>
  <inkml:trace contextRef="#ctx0" brushRef="#br0" timeOffset="175377.3087">12418 18168 0,'-18'0'15,"18"18"-15,0 17 16,0 0-16,0-17 0,18 17 15,17-17-15,18-1 16,-35-17-16,35-17 16,-18-1-16,-18-17 15,-17 17-15,-17-35 16,-1 18-16,-35 17 16,18 1-1,-18 17-15,35 0 16,18-18-1</inkml:trace>
  <inkml:trace contextRef="#ctx0" brushRef="#br0" timeOffset="175583.8601">12647 18098 0,'35'0'16,"1"0"-1,-1-18-15,53 0 16,-35 18-16,0-17 0,0 17 16,17 0-16,-34 0 15,-19 0-15,-34 0 32,-1 0-32</inkml:trace>
  <inkml:trace contextRef="#ctx0" brushRef="#br0" timeOffset="175829.0106">12876 17762 0,'-17'106'0,"34"-212"0,-52 265 16,35-35-16,18-54 15,-1 54 1,1-71-16,0-1 0,-1-16 15,1-19-15,17 1 0,18 17 16,-35-35-16,35 0 16,-18-17-16,0-19 15,-17 19-15,-18-1 16,0 0 0</inkml:trace>
  <inkml:trace contextRef="#ctx0" brushRef="#br0" timeOffset="179887.0287">7955 6720 0,'0'18'125,"0"0"-109,0-1-16,0 19 15,18-19-15,-1 71 16,-17-52-16,36 17 0,-1 88 15,0-71 1,53 89-16,-52-88 16,70 70-16,-54-71 15,-16-17-15,87 71 16,-52-54 0,-18-17-1,-36-18 1,1-35-16,0 18 15</inkml:trace>
  <inkml:trace contextRef="#ctx0" brushRef="#br0" timeOffset="180592.5809">8308 7938 0,'0'0'15,"18"0"-15,-18 17 0,35-17 16,-18-17-1,19 17-15,-19 0 16,19 17 0,-19-17-16,1 0 0,17 18 15,-17-1-15,17 19 16,-17-1-16,35 0 16,-36-17-16,36 17 15,-17-35-15,-19 18 16,18-18-16,-17 0 15,17 0-15,1-18 16,-1-17-16,0-36 16,-17-17-16,-18 35 15,17-17-15,-17 52 16,0-17 0,-17 35-16</inkml:trace>
  <inkml:trace contextRef="#ctx0" brushRef="#br0" timeOffset="181499.9939">9543 7955 0,'17'0'32,"19"0"-17,-19 0-15,36-17 16,-35-1-16,35 0 16,-18 18-16,-17-17 15,-1 17-15,-34 0 16,-19 0-1</inkml:trace>
  <inkml:trace contextRef="#ctx0" brushRef="#br0" timeOffset="182429.6323">9507 7973 0,'0'0'15,"18"0"-15,0 0 0,-1 0 0,-17 17 16,18-17-1,-18 18-15,0 17 16,0-17-16,0 35 16,0-35-16,0 52 15,18-52-15,-1 70 16,1-53-16,-1 0 16,-17 18-16,18-17 0,17 70 15,-35-54 1,18 72-16,-18-71 15,0 70-15,0-70 16,0 71-16,18-71 16,-36 70-1,18-52-15,0 34 16,0-52-16,0 36 16,0-37-16,0 54 15,0-53-15,0 0 16,0 0-16,0 0 0,0 70 15,18-52-15,-18 70 16,0-53-16,0 53 16,0-70-16,0 88 15,0-71-15,0 71 16,0-89-16,0 89 16,0-71-16,17-17 15,-17 17-15,0 0 16,18 71-16,0-89 15,-1 89-15,-17-71 16,18 1-16,-18-1 0,18 0 16,-18 88-16,17-87 15,-17 87 1,18-88-16,-18 71 16,0-89-16,17 72 15,-17-72-15,0 18 16,0-17-16,18 17 0,-18 0 15,0-17-15,0 17 0,0 88 16,0-87-16,0 87 16,0-88-16,0-17 15,0 17-15,0-18 0,0 19 16,0-19-16,0 18 0,0-17 16,0 0-16,0 87 15,0-87-15,0 88 16,0-71-16,0-18 15,18 1-15,-18 52 16,0-70-16,0 35 16,0-35-16,0-17 15,-18-1-15,18 35 16,0-34-16,-18 17 16,18-36-16,0 1 15,18 0-15,0-18 16,17 0-1,-17 0-15,-1 0 0,36 0 16,-35 0-16,17 0 16,-17 0-16,-1 0 15</inkml:trace>
  <inkml:trace contextRef="#ctx0" brushRef="#br0" timeOffset="183781.8338">10760 7990 0,'17'0'15,"1"0"-15,35 0 16,-35 0-16,34-17 16,-16 17-1,-19 0-15,1 0 0,0 0 16,-1 17-16,1-17 0,0 0 16,-18 18-16,17 0 15,-17-1 1,0 19-16,0-19 0,0 36 15,0-18 1,0 36-16,0-36 16,0 18-16,0 35 15,0-35-15,0 53 16,0-53-16,0 71 16,0-54-16,0 1 15,0 87-15,0-69 16,0-19-16,0 18 0,18 1 15,-18 87-15,18-88 16,-18 106 0,0-106-16,17 18 0,-17 106 15,0-106-15,18 105 16,-18-105-16,0 0 16,17 123-16,1-123 15,-18 0-15,18 0 16,-18 17-16,17-17 0,1 0 15,-18 17-15,18-17 0,-18 18 16,0 105-16,0-105 16,17 105-16,-17-106 15,0 107 1,0-125-16,0 1 0,18 0 0,-18 123 16,0-123-1,0 124-15,0-107 16,0 106-16,-18-123 15,18 18-15,0-19 0,0 19 16,-17-18-16,17 0 16,0 105-16,0-123 15,0 1-15,0-1 0,17 71 16,-17-71-16,0 53 16,0-71-16,18 1 15,-18 35 1,0-71-16,0 18 0,18-18 15,-18-17-15,0 0 16,0-1-16,-18-17 47,-35 0-31,18 0-16,17 0 15,-35 0 1,36 0-16,-19-17 0,19 17 15,-19 0-15</inkml:trace>
  <inkml:trace contextRef="#ctx0" brushRef="#br0" timeOffset="184880.7389">10248 8396 0,'0'-18'16,"18"1"-16,-18-1 16,0 1-16,-18 17 15,1-18 1,-1 18-16,0 0 16,1 0-16,-1 18 0,0-1 15,-17 54-15,35-18 16,0 0-16,18 0 0,-1-18 15,54 35 1,-36-34-16,53-19 16,-35-17-16,36-53 15,-54 18-15,0 0 16,0 0-16,-35-18 0,0-36 16,-17 54-16,-54-35 15,36 52-15,-18 0 16,18 18-16,-18 0 0,-18 36 15</inkml:trace>
  <inkml:trace contextRef="#ctx0" brushRef="#br0" timeOffset="185460.9659">10231 9208 0,'-18'35'0,"36"-70"0,-36 105 15,18-17-15,18-18 16,-1-17-16,36 17 16,-18-17-16,36-18 15,-36 0-15,36-53 16,-36 35-16,0-52 15,-35 34-15,-35-16 16,17 34-16,-70-35 16,53 53-1,-53-18-15,52 36 16,1-18-16,18 35 0,-1-17 16,0 0-16</inkml:trace>
  <inkml:trace contextRef="#ctx0" brushRef="#br0" timeOffset="185633.4239">10442 9772 0,'0'0'15,"18"0"1,0 18-16,-1-18 15,-17 17-15</inkml:trace>
  <inkml:trace contextRef="#ctx0" brushRef="#br0" timeOffset="185760.2631">10460 10072 0,'0'0'15,"18"17"1,-1-17-16,1 0 15</inkml:trace>
  <inkml:trace contextRef="#ctx0" brushRef="#br0" timeOffset="185870.5558">10478 10248 0,'0'0'0,"17"18"15,1-18 1,-1-18-16</inkml:trace>
  <inkml:trace contextRef="#ctx0" brushRef="#br0" timeOffset="185971.3227">10566 10354 0,'0'0'16,"0"18"-16</inkml:trace>
  <inkml:trace contextRef="#ctx0" brushRef="#br0" timeOffset="186760.8308">10495 10689 0,'-17'0'16,"34"0"-16,-52 0 0,0 18 16,-1-1-16,19 1 0,-1 17 15,-17 71-15,35-18 16,0-35-16,17-17 15,1-1-15,17 0 16,18-17-16,-17-18 0,69 0 16,-52-18-16,-17-17 15,34-18-15,-52 18 16,-1-36-16,-34 36 16,-1 0-16,-17 17 0,-18-17 15,-35 17-15,52 18 16,-34 0-1,52 18-15,1-1 16</inkml:trace>
  <inkml:trace contextRef="#ctx0" brushRef="#br0" timeOffset="188384.3339">10601 11483 0,'0'0'0,"0"-18"0,0 1 16,-18 17-1,18 35 1,0 35 0,0-34-16,0 17 15,0-18-15,18 36 16,-18-36-16,0-18 0,18 1 16,-18 0-16,17 17 15,1-35-15</inkml:trace>
  <inkml:trace contextRef="#ctx0" brushRef="#br0" timeOffset="190443.3466">11624 11571 0,'-18'0'16,"36"0"0,17 0-1,1 18 1,34-18-16,-35 0 15,36 17-15,-36-17 16,1 0-16,-1 0 0,0 0 16,-17 0-1</inkml:trace>
  <inkml:trace contextRef="#ctx0" brushRef="#br0" timeOffset="190743.6142">11871 11359 0,'-35'18'16,"-1"0"-16,1 17 15,0-17 1,17-1-16,-17 19 0,17-1 15,-17-18-15,17 1 0,1 17 16,-1 1 0,18-19-16,0 1 0,18 0 15,17-1-15,36 19 16,-36-19-16,0-17 0,53 35 16,-70-35-16,35 36 15,-53-19 1</inkml:trace>
  <inkml:trace contextRef="#ctx0" brushRef="#br0" timeOffset="191277.6348">12330 11412 0,'0'-17'0,"0"34"0,0-52 15,-18 35 1,0 35 0,18-17-16,-17 17 15,17 1-15,-18 16 16,18-16-16,18-19 16,-18 1-16,17 0 0,36 17 15,-35-17-15,17-1 16,0-17-16,1 0 0,17 0 15,-36 0-15,19 0 16</inkml:trace>
  <inkml:trace contextRef="#ctx0" brushRef="#br0" timeOffset="191467.008">12541 11501 0,'0'35'31,"-17"18"-15,17-18-16,-18 0 16,18 1-16,-18 34 15,18-35-15,18 18 16,-18-17-16,35-19 16,-17-17-16,0 0 15</inkml:trace>
  <inkml:trace contextRef="#ctx0" brushRef="#br0" timeOffset="191744.0036">12682 11677 0,'0'0'0,"0"35"0,0-17 15,18 0-15,35 34 16,-35-34-16,17-18 15,0 18-15,0-18 0,1 0 0,-1 0 16,18-18 0,-35 0-16,-1-17 15,-17 18-15,-35-19 16,0 19-16,-18-1 16,17 0-16,-17 18 15,36 0-15</inkml:trace>
  <inkml:trace contextRef="#ctx0" brushRef="#br0" timeOffset="192027.0639">13035 11571 0,'18'-18'16,"-1"1"-1,1 17-15,0 0 16,17 0-16,0 0 16,-17 0-16,0 0 0,-1 17 15,1 1-15,-1 17 16,-17 1-16,0 17 16,0-18-16,18 35 15,-18-34-15,0-19 16,18 19-16,-18-19 0,17 19 15,-17-19-15,18-17 16</inkml:trace>
  <inkml:trace contextRef="#ctx0" brushRef="#br0" timeOffset="192183.444">13229 11730 0,'0'0'0,"35"0"16,-17 0-16,0 0 0,-1 0 16,54 0-1,-36-18-15</inkml:trace>
  <inkml:trace contextRef="#ctx0" brushRef="#br0" timeOffset="192598.704">13564 11536 0,'0'0'0,"18"-18"0,17 1 15,-17 17-15,17-18 0,0 0 16,-52 18 15,-18 18-15,17 0-16,-17 17 15,17-18-15,0 36 16,18-17-16,0-19 0,18 19 16,0-19-16,-1 1 15,1 0-15,0-1 0,34 18 16,-34-17-16,17 0 15,-17-1-15,-18 1 16,-18 0 15,-35-18-31,36 0 0,-1 0 16,-35 17 0,18-17-16,17 18 0,-17-18 15</inkml:trace>
  <inkml:trace contextRef="#ctx0" brushRef="#br0" timeOffset="193645.5032">5221 13564 0,'-18'0'0,"18"18"16,18-18 15,0 0-16,-1 0-15,1-18 16,0 18-16,17 0 0,53 18 16,-17-18-1,87 18-15,-52-18 16,-18 0-16,124 0 16,-124-18-16,106 18 15,-123 18-15,-1-18 0,-17 0 16,36 35-1,-72-35-15,19 18 16</inkml:trace>
  <inkml:trace contextRef="#ctx0" brushRef="#br0" timeOffset="195008.5249">10495 12330 0,'-17'17'0,"34"-34"0,-52 52 16,17-17-16,18 17 16,0-18-1,0 19-15,36-1 16,-19 0-16,18 1 15,1-19-15,-1-17 0,36 0 16,-36 0-16,18-35 16,-36 0-16,-17-18 15,0 17 1,0 1-16,-17 18 0,-54-36 16,36 35-16,-36-17 15,36 35-15,-18 17 16,36 19-16,-1-19 15,0 1-15</inkml:trace>
  <inkml:trace contextRef="#ctx0" brushRef="#br0" timeOffset="195475.2661">10619 13088 0,'17'0'15,"-17"-18"1,18 18 0,-18 18-1</inkml:trace>
  <inkml:trace contextRef="#ctx0" brushRef="#br0" timeOffset="195604.6109">10636 13229 0,'0'18'32,"18"-18"-32,-18 17 15,18-17 1</inkml:trace>
  <inkml:trace contextRef="#ctx0" brushRef="#br0" timeOffset="195741.9751">10672 13511 0,'0'18'16,"17"-18"-16,1 18 15,-1-18 1</inkml:trace>
  <inkml:trace contextRef="#ctx0" brushRef="#br0" timeOffset="195881.8469">10672 13794 0,'0'17'16,"17"-17"-1,1 0 1,-1 0-16</inkml:trace>
  <inkml:trace contextRef="#ctx0" brushRef="#br0" timeOffset="196003.6709">10707 13917 0,'0'0'0,"17"0"31,1 0-15,-36 0-1</inkml:trace>
  <inkml:trace contextRef="#ctx0" brushRef="#br0" timeOffset="197034.653">10654 15346 0,'-53'-18'0,"35"1"15,-35 34-15,36-17 16,-18 71-16,17-36 15,18 18-15,0 0 0,0 0 16,35 0-16,0 0 0,1-18 16,17 0-16,70 18 15,-52-53-15,52 0 16,-70-18-16,0-34 16,-53-1-16,-18-18 15,-17 36-15,-71-53 16,36 52-1,-71-17-15,70 18 16,-35 35-16,53 0 16</inkml:trace>
  <inkml:trace contextRef="#ctx0" brushRef="#br0" timeOffset="198511.136">11165 6473 0,'0'0'16,"0"18"-16,18 0 15,35 35 1,-18-36-16,18 19 15,0-1-15,18 0 0,-1 0 16,71 54-16,-70-36 16,105 52-1,-70-69-15,141 69 16,-106-52-16,18 0 16,0-17-16,-1 17 0,178 35 15,-160-53-15,177 18 16,-195-18-16,1-17 15,0-1-15,141 19 16,-159-19-16,-18 1 16,1 0-16,-18-18 0,-18 17 0,0-17 15,36 18-15,-89-18 16,35 0-16,-52 0 16,-36 0 15,1 18-16,-1-18-15</inkml:trace>
  <inkml:trace contextRef="#ctx0" brushRef="#br0" timeOffset="198756.2869">15434 7514 0,'0'0'0,"18"0"16,-1 0-1,1 0-15,35 18 16,0-1-16,17 19 16,-17-19-16,-17 1 15,-1 0-15,0 17 0,-35 0 16,0-17-16,-70 35 16,34-36-16,-17-17 15,0 18-15,1 0 16,-19-1-16,36-17 15,17 18-15</inkml:trace>
  <inkml:trace contextRef="#ctx0" brushRef="#br0" timeOffset="199423.5839">15840 7955 0,'35'0'16,"0"0"-16,18-17 15,-18-1-15,36 18 16,-53 0-16,17 0 16,-17 0-16</inkml:trace>
  <inkml:trace contextRef="#ctx0" brushRef="#br0" timeOffset="200142.9089">15857 7973 0,'18'0'16,"-36"0"-16,36 17 0,-18 1 15,0 0-15,0 17 16,0-17-16,0 17 16,0 18-16,0-18 0,0 71 15,0-53-15,18 70 16,-18-52-16,17 70 15,-17-70-15,0 17 16,0 0-16,18 0 0,-18 106 16,0-106-16,0 106 15,-18-88-15,18 88 16,0-88 0,-17 106-16,-1-89 15,18-17-15,-18 18 0,18-1 16,0 0-16,0 1 0,0-1 15,0 124-15,0-123 16,0 123 0,0-124-16,18 124 15,-18-123-15,0 140 16,18-140-16,-18 140 16,17-140-16,1 123 15,0-124-15,-18 124 16,0-123-16,0 123 15,0-142-15,-18 142 16,18-123-16,0-18 16,-18 17-16,18-17 0,-17 106 15,17-107-15,0 107 16,0-106-16,0 88 16,-18-88-1,18 105-15,0-105 16,-18 88-16,18-88 15,0 53-15,0-89 16,0 54 0,0-71-16,0 0 15,0-36-15,0 1 16,0 0-16,18-18 16,0 17-1,-1-17-15,19-17 16,-19-1-16,36-17 15,-18-1-15,1 1 16</inkml:trace>
  <inkml:trace contextRef="#ctx0" brushRef="#br0" timeOffset="201304.5993">16845 7938 0,'0'-18'0,"18"18"15,17 0 1,0 0-16,36 0 16,-36 0-16,0-18 0,18 18 15,-17-17-15,17 17 16,-36 0-16,1 17 16,-18 1-16,0 0 15,-18 34-15,18-34 16,0 17-16,-17 18 0,17-17 15,-18 69-15,18-52 16,-18 71 0,18-54-16,-17 1 15,17 17-15,0 0 0,-18 89 16,18-72-16,-18 107 16,18-106-16,0 123 15,18-123-15,-18 18 16,0-19-16,18 19 0,-1 123 15,1-124-15,0 142 16,-1-142-16,1 160 16,-18-142-16,17 123 15,1-123-15,-18-17 16,18 17-16,-18-18 16,17 19-16,-17-1 0,0-18 15,0 18-15,18 0 0,-18 124 16,18-142-16,-18 160 15,0-142 1,0 106-16,0-106 16,0-18-16,-18 124 15,18-141-15,0 18 16,0-1-16,0 0 0,0-17 16,0 0-16,0 18 0,0-19 15,0 107-15,-18-106 16,18 88-16,-17-88 15,17-18-15,0 71 16,17-71-16,-17-35 16,18 17-16,0-17 0,-18-17 0,17 17 15,1-18-15,0-18 16,-18 19-16,17-19 16,-17 1-16,-17-18 15,-1 18 1,0-18-16,-17 0 0,17 0 15,-17-18-15,0 18 16,-36-18-16,36 1 16,-36-19-16,36 1 15,-18 0-15</inkml:trace>
  <inkml:trace contextRef="#ctx0" brushRef="#br0" timeOffset="202043.1125">16369 8308 0,'0'0'0,"-18"0"0,18-18 15,-17 18 1,-1 18-16,18 52 15,0-34-15,18 52 16,-1-35-16,19 17 16,-1-52-16,53 0 15,-53-18 1,18 0-16,-18-36 0,54-16 16,-72 16-16,1-52 15,-18 35 1,-35 18-16,17 0 0,-70-36 15,35 53-15,0 1 16,-18 34 0,36 1-16,-18 53 0</inkml:trace>
  <inkml:trace contextRef="#ctx0" brushRef="#br0" timeOffset="202254.9704">16439 9031 0,'0'0'16,"18"0"-1,0 0 1,-1 18-1</inkml:trace>
  <inkml:trace contextRef="#ctx0" brushRef="#br0" timeOffset="202710.2456">16492 9366 0,'0'0'0,"18"0"16,0 18 0</inkml:trace>
  <inkml:trace contextRef="#ctx0" brushRef="#br0" timeOffset="202849.3633">16545 9754 0,'0'18'16,"0"-36"-16,18 36 16</inkml:trace>
  <inkml:trace contextRef="#ctx0" brushRef="#br0" timeOffset="202989.2368">16563 10019 0,'18'35'16,"-36"-70"-16,53 88 0,-35-36 16,18-17-16,-18 18 0,17-18 15,-17 18 1,0-1-16</inkml:trace>
  <inkml:trace contextRef="#ctx0" brushRef="#br0" timeOffset="203082.9839">16545 10442 0,'0'0'16,"36"36"-16,-36-19 0</inkml:trace>
  <inkml:trace contextRef="#ctx0" brushRef="#br0" timeOffset="203799.8583">16616 11553 0,'-18'-17'16,"36"34"-16,-53-34 0,35-1 15,-18 18-15,0 0 0,-17 18 16,17 17-16,-17 36 16,35-36-16,0 18 15,0-18-15,18 0 0,52 18 16,-34-35 0,16-18-16,-16 0 0,17-18 0,0 1 15,0-36 1,-53 18-16,0-1 15,0-17-15,-36 18 0,-34-36 16,34 54-16,-69-1 16,52 18-16,0 18 15,17-1-15</inkml:trace>
  <inkml:trace contextRef="#ctx0" brushRef="#br0" timeOffset="205358.043">16651 13229 0,'0'35'16,"-18"54"-1,18-36-15,0 70 16,0-70-16,18 0 0,-18-18 16,35 53-16,-17-70 15,0 0-15</inkml:trace>
  <inkml:trace contextRef="#ctx0" brushRef="#br0" timeOffset="206059.0839">17639 13582 0,'18'0'15,"34"0"1,-16 0 0,52 0-16,-53 0 15,-17 0-15,17 0 16</inkml:trace>
  <inkml:trace contextRef="#ctx0" brushRef="#br0" timeOffset="206276.1619">17762 13423 0,'0'0'15,"-17"0"-15,-1 18 16,-17-1 0,17 1-16,1 17 15,-1-17-15,18 17 0,0-17 16,0 17-16,35 1 15,0-19-15,-17 1 0,17-1 16,-17-17-16,17 18 16</inkml:trace>
  <inkml:trace contextRef="#ctx0" brushRef="#br0" timeOffset="206598.519">18292 13282 0,'-36'18'15,"72"-36"-15,-89 53 0,35 1 0,0 17 16,1-1-16,-1 1 16,18 0-16,0 36 0,0-37 15,18-16-15,17 17 16,0-36-16,18-17 15,-35 0-15,17-17 16,-17-1-16,-18-17 16,0 17-16,-18 0 15,0 1-15,-17-1 0,-18 1 16,36-1-16,-19 18 16,19 0-16</inkml:trace>
  <inkml:trace contextRef="#ctx0" brushRef="#br0" timeOffset="207082.2204">18574 13406 0,'17'-18'16,"-34"36"-16,34-54 0,-17 19 16,0-1-1,-35 18-15,35 18 16,-35-1-16,35 1 16,-18 35-1,18-18-15,18 0 0,17 36 16,0 0-1,-17-36-15,0 0 0,-1 53 16,-17-52 0,-35-19-1,17-17 1,1-17-16,17-1 16,-18-35-1,18 35-15,0-17 0,18-18 16,-1 18-16,19-36 15,-19 54-15,1-19 16,-18 19-16,18-1 0,-18 0 16,0 1-1,-18 17-15,0 0 0,1-18 16,-1 18 0</inkml:trace>
  <inkml:trace contextRef="#ctx0" brushRef="#br0" timeOffset="207404.74">18838 13335 0,'0'0'16,"36"0"-16,-19 0 0,-17 18 15,18-1-15,-18 1 0,0 0 16,0 17-16,-18 0 15,1-17-15,17 17 16,0 0-16,0-17 16,17 0-16,-17-1 0,36 19 15,-19-36-15,18 17 16,-35 1 0,-35-1-1,18-17-15,-54 18 16,36-18-16,-18 18 15,18-18-15,17 0 16,36 0 0</inkml:trace>
  <inkml:trace contextRef="#ctx0" brushRef="#br0" timeOffset="207649.2241">19121 13494 0,'0'0'0,"-36"53"0,19-18 16,-1 0-16,18 1 0,0 16 16,18-16-16,35-1 15,-18-35-15,53 0 16,-53-18-16,36-35 16,-53 36-1,-1-36-15,-17 18 16,-35-18-16,0 35 15,-1 18-15,-17-18 0,-88 36 16</inkml:trace>
  <inkml:trace contextRef="#ctx0" brushRef="#br0" timeOffset="207977.3529">16686 14270 0,'-17'18'0,"17"-1"15</inkml:trace>
  <inkml:trace contextRef="#ctx0" brushRef="#br0" timeOffset="208133.2696">16704 14640 0,'0'36'0,"0"-72"0,18 89 16,-1-35-1,1-18-15</inkml:trace>
  <inkml:trace contextRef="#ctx0" brushRef="#br0" timeOffset="208266.1228">16757 14940 0,'0'0'16,"0"35"-16,18-35 0,-1 18 15,-17 0-15,18-18 16</inkml:trace>
  <inkml:trace contextRef="#ctx0" brushRef="#br0" timeOffset="208383.9649">16739 15240 0,'0'0'16,"0"18"-16,0-1 15</inkml:trace>
  <inkml:trace contextRef="#ctx0" brushRef="#br0" timeOffset="208905.0407">16686 15963 0,'0'0'0,"-53"0"15,36 0-15,-18 18 0,-18 52 16,35-34-16,-17 34 15,35-34-15,17-1 16,1 0-16,17-17 0,53 17 16,-35-35-16,53-18 15,-53 1-15,-18-1 16,1-17-16,-19 0 16,1-54-16,-36 54 15,-52-53-15,17 35 16,18 18-16,-18-1 0,-71 19 15,71 17-15,0 0 16,18 17-16,0 1 16</inkml:trace>
  <inkml:trace contextRef="#ctx0" brushRef="#br0" timeOffset="237457.3012">6791 11518 0,'18'0'31,"-1"0"-31,19 18 16,-1-18-16,35 0 15,-17 0-15,35 0 16,-52 0-16,34 0 16,-52 0-16,17 0 15,-52-18 1,-1 18 0</inkml:trace>
  <inkml:trace contextRef="#ctx0" brushRef="#br0" timeOffset="237779.7168">7056 11289 0,'-18'0'16,"18"18"-16,-53 17 15,35-18-15,1 1 16,-19 0-16,1-1 0,18 1 16,-19 0-16,19-18 0,-1 17 15,0-17-15,1 0 16,17 18-16,17-18 16,-17 18-1,18-18-15,17 17 0,1 1 16,-1-1-16,18 1 15,-36 0-15,36-1 16,-53 1-16,18 0 16</inkml:trace>
  <inkml:trace contextRef="#ctx0" brushRef="#br0" timeOffset="240064.3839">14411 6385 0,'0'18'15,"53"0"1,-18-18-16,0 17 16,18-17-16,0 18 0,71 17 15,-54-35-15,71 35 16,-52-35-16,87 36 15,-88-36-15,89 35 16,-89-17-16,106 17 16,-88-35-16,105 35 15,-105-17-15,106 17 16,-106-17-16,123 17 16,-123 0-16,17-17 15,71 17 1,-88-17-16,88 17 15,-106-17-15,89 17 16,-107-35-16,89 35 16,-88-35-16,17 18 15,-18 0-15,71-1 16,-70-17-16,52 18 16,-70-18-16,53 17 15,-70 1-15,34 0 16,-35-18-16,1 17 0,17 1 15,-36-18 1,18 18-16,18-1 16,-35-17-16,0 0 0,-1 18 15,1-18-15,17 35 16,-17-35-16,-1 18 0,1 0 16,35-1-1,-35-17-15,17 18 16,-17-18-16,-1 0 62,1 0 1,-18 17-32,18-17-31,-18 18 31</inkml:trace>
  <inkml:trace contextRef="#ctx0" brushRef="#br0" timeOffset="241216.2084">19244 7355 0,'0'0'0,"0"-17"32,35 17-17,-17 0-15,53 17 16,-36 1-16,71 17 16,-53-17-1,88 17-15,-71 1 16,54-1-16,-71-18 15,52 19 1,-69-19-16,17 19 16,-18-36-16,0 0 15,-35-18 1,-17 0 0,17 1-16</inkml:trace>
  <inkml:trace contextRef="#ctx0" brushRef="#br0" timeOffset="241445.3167">20091 7373 0,'0'18'16,"17"-1"-16,1 1 16,35 17-16,-18-17 15,36 35-15,-36-36 16,53 19-1,-70-19-15,17 19 16,-35-19-16,0 1 0,-18 0 16,-17-18-16,-53 17 15,53 1-15,-53-1 16,70-17-16</inkml:trace>
  <inkml:trace contextRef="#ctx0" brushRef="#br0" timeOffset="241878.4619">20408 8026 0,'18'-18'0,"35"18"15,0-18-15,-18 18 16,36-17-16,-54 17 15</inkml:trace>
  <inkml:trace contextRef="#ctx0" brushRef="#br0" timeOffset="242511.6452">20426 8061 0,'0'35'16,"0"-70"-16,0 88 0,17 0 15,1-36-15,-18 72 16,18-36-16,-18-1 0,0 19 16,0 88-16,-18-71 15,18 0-15,-35 124 16,17 88 0,18-89-1,0 1-15,0 17 16,0-105-16,0 123 15,18-124-15,-1 159 16,1-158 0,0 17-16,-1 159 15,1-159-15,0 141 16,-18-141-16,0 142 16,-18-142-16,18 159 15,-18-159-15,18 0 16,0 0-16,0 0 0,-17 18 15,17-18-15,0-18 0,0 142 16,0-142-16,-18 107 16,18-107-16,0 1 15,-18 105 1,1-106-16,17 107 16,0-107-16,17-17 0,-17 0 15,18-18-15,-18 18 16,18-18-16,-1 0 0,-17 0 15,18 54-15,-18-90 16,0 37-16,0-36 16,0 0-16,0-36 15,0 18 1,0-17-16,0 0 0,18-1 16,-1-17-1,1-17-15,0 17 0,-1-18 16,19 0-16,-1 1 15,0-1-15</inkml:trace>
  <inkml:trace contextRef="#ctx0" brushRef="#br0" timeOffset="243230.5891">21114 8114 0,'0'0'0,"-18"0"0,0 18 16,1-18-16,-18 52 16,35-34-16,0 53 15,0-36-15,17 18 16,1-36-16,35 19 15,-18-19-15,0-17 16,18-17-16,-17-1 16,-1-17-1,-35 0-15,0 17 0,0-17 16,-18 17-16,-17-35 16,0 53-16,17-18 0,-35 36 15,18 0-15</inkml:trace>
  <inkml:trace contextRef="#ctx0" brushRef="#br0" timeOffset="243402.9046">21167 8767 0,'17'0'47</inkml:trace>
  <inkml:trace contextRef="#ctx0" brushRef="#br0" timeOffset="243524.2285">21114 9049 0,'0'53'0,"0"-106"0,0 123 16,17-52-1,1-18-15,0 0 0,-1 0 16</inkml:trace>
  <inkml:trace contextRef="#ctx0" brushRef="#br0" timeOffset="243613.4669">21114 9260 0,'0'18'16,"0"-36"-16,17 54 0</inkml:trace>
  <inkml:trace contextRef="#ctx0" brushRef="#br0" timeOffset="243881.9455">21202 9701 0,'0'0'0,"0"36"0,0 52 16,0-53-16,18 53 16,-1-52-16,19 34 15,-36-35-15,35 18 16,-35-35-16,17 0 15,-17-1-15</inkml:trace>
  <inkml:trace contextRef="#ctx0" brushRef="#br0" timeOffset="245293.1982">21749 8079 0,'0'0'0,"0"-18"0,17 0 16,36 1 0,-35 17-1,17 0-15,-17 0 0,0 0 16,-1 0-16,1 17 15,-1 1-15,-17 35 16,18-18-16,0 71 16,-1-53-16,1 88 15,0-70-15,-1 105 16,1-70-16,0 105 16,-18-87-16,0-18 15,0 17-15,0-17 0,0 123 16,-18-105-16,0 140 15,1-140-15,-19 141 16,36-124 0,-35 158-16,35-157 15,-18 175-15,18-176 16,0 18-16,0-18 0,18 0 16,0 177-1,-1-177-15,1 176 16,0-176-16,-1 18 15,1 0-15,-18 0 0,18 141 16,-18-159-16,17 158 16,-17-157-16,18 140 15,-1-141-15,-17-18 16,18 1-16,0-18 0,17 17 16,18 89-16,-35-124 15,34 88-15,-16-105 16,-19 0-16,1-19 0,0-16 15,-1 52 1,-17-70-16,0-1 16,-17 1-16,-1-1 0,-17 1 15,17-18 1,0 18-16,18-1 47,0 1-32,0 0-15,-17-18 16,-1 35-16,18-17 16,0-36 15,0 0-15,0 1-1,0-1-15,-35 18 16,35-18-16,-35 1 15,17-1-15,-17-17 16,17 17 0,-17-17-16</inkml:trace>
  <inkml:trace contextRef="#ctx0" brushRef="#br0" timeOffset="245849.9177">22401 9860 0,'18'0'16,"0"0"-1,17 0 1,0 0-16,-17 0 0,17 0 16,0 0-16,-17 0 0,17 0 15,-17-17-15</inkml:trace>
  <inkml:trace contextRef="#ctx0" brushRef="#br0" timeOffset="246049.9637">22490 9684 0,'0'0'16,"-53"17"-16,17 1 0,-17 35 15,36-18-15,-1 36 16,18-36-16,35 18 15,-17-35 1,70 35-16,-52-53 16,-1 0-16,18 0 0,-18 0 15</inkml:trace>
  <inkml:trace contextRef="#ctx0" brushRef="#br0" timeOffset="246360.2877">22807 9648 0,'0'0'0,"18"-17"0,17-1 16,-17 1-16,17 17 15,-17 0-15,17 17 16,-18 1-16,1 17 16,0-17-16,-18 17 0,0-17 15,0 35 1,0-36-16,0 36 15,17-35-15,-17-1 0,18 19 16,0-1 0,-18-17-16,0-1 15,0 1 1,-18 0 0,0-1-16,-17 1 15,17-18-15</inkml:trace>
  <inkml:trace contextRef="#ctx0" brushRef="#br0" timeOffset="246622.4857">23283 9878 0,'-17'-18'15,"-1"18"-15,-17 35 16,17-17-16,1 17 15,-1 1-15,18-1 0,-18 35 16,36-34-16,0-1 16,-1-17-16,18-1 0,-17 1 15,53 0 1,-36-18-16,-17 0 0,-1-18 16,1 18-16,-18-35 15,-18 17-15,1-17 16,-1 35-16,0-18 15</inkml:trace>
  <inkml:trace contextRef="#ctx0" brushRef="#br0" timeOffset="246905.0843">23460 9843 0,'0'-18'16,"35"18"-1,18 18 1,17-18-16,-17 0 16,-35 0-1,0 35-15,-18-18 16,0 19-16,-18-1 0,18 0 16,-18 1-16,18 34 15,0-35-15,0 36 16,0-53-16,18 34 15,-18-34-15,0 0 16,0-1-16</inkml:trace>
  <inkml:trace contextRef="#ctx0" brushRef="#br0" timeOffset="247034.4283">23601 10213 0,'0'0'15,"17"0"-15,36 0 16,-17 0-16,34 18 15,-52-18-15,17 0 16,-17 17-16</inkml:trace>
  <inkml:trace contextRef="#ctx0" brushRef="#br0" timeOffset="247410.9292">21396 10689 0,'0'18'31,"18"-1"-31,-1 19 16</inkml:trace>
  <inkml:trace contextRef="#ctx0" brushRef="#br0" timeOffset="247534.2562">21361 11024 0,'0'36'15,"0"-72"-15,17 72 0,1-1 16,0-17-16,-18-1 16</inkml:trace>
  <inkml:trace contextRef="#ctx0" brushRef="#br0" timeOffset="247656.5817">21396 11377 0,'0'71'15,"0"-142"-15,0 159 0,35-35 16,-17-35-16,0-1 0,-18 1 16</inkml:trace>
  <inkml:trace contextRef="#ctx0" brushRef="#br0" timeOffset="248340.074">21273 15311 0,'0'0'16,"-36"-18"-16,1 36 0,-18 17 15,35 0-15,-17 53 16,17-35-16,18-17 16,36-1-16,-1 0 15,53 0-15,-17-17 16,52-36-16,-52 1 15,35-54-15,-89 36 16,19 0-16,-36-18 16,0 0-16,-36 17 0,-34-52 15,17 71-15,-71-1 16,54 18-16,-54 18 16</inkml:trace>
  <inkml:trace contextRef="#ctx0" brushRef="#br0" timeOffset="251659.7554">24712 8184 0,'0'18'15,"-18"0"1,18 88-16,0-36 16,18 1-16,0 35 15,-1-1-15,1 19 0,17 140 16,-35-122-16,18 140 16,-18-141-16,0 123 15,18-158-15,-18 71 16,0-107-16,0 36 15,0-71-15,17-17 16,1-36 0</inkml:trace>
  <inkml:trace contextRef="#ctx0" brushRef="#br0" timeOffset="251999.6584">24412 8431 0,'-17'-35'16,"34"70"-16,-34-88 16,17 36-16,17-54 15,1 36-15,0 0 0,17-18 16,18 0-16,-36 18 15,36-18 1,-35 35-16,0 18 0,17-18 16,-18 18-16,1 0 15,0 18-15,-1 0 16,19 35 0,-19-18-16,36 53 15,-35-35-15,35 35 16,-18-53-16,0 1 15</inkml:trace>
  <inkml:trace contextRef="#ctx0" brushRef="#br0" timeOffset="252501.1625">24306 10848 0,'36'53'16,"-72"-106"-16,72 159 0,-19 0 16,-17-53-16,0 17 15,0-17-15,0 35 16,0-53-16,18 1 16,-18-19-16,18-17 0,-1 0 0,1 0 15,35-17-15,-36-19 16,36-16-1</inkml:trace>
  <inkml:trace contextRef="#ctx0" brushRef="#br0" timeOffset="252710.6768">24659 11095 0,'-17'35'0,"17"0"16,0-17-16,0 17 15,17-17-15,1 0 16,17-18-16,-17 17 0,-1-17 15,1-17-15,0-1 16,-36-35 0,18 35-16,-18 1 0,-17-18 15,17 35-15,1 0 16,-1 0-16</inkml:trace>
  <inkml:trace contextRef="#ctx0" brushRef="#br0" timeOffset="252860.962">24994 11271 0,'0'0'15,"-17"18"-15,-1 17 0,0-17 16,1-1-16,-19 1 16,19 17-16,-1-17 0,-17 0 15,17-18-15,18 17 0,18-17 16</inkml:trace>
  <inkml:trace contextRef="#ctx0" brushRef="#br0" timeOffset="253105.4415">25153 11236 0,'-18'18'15,"36"-36"-15,-53 53 0,35 1 16,0-19-16,17 1 15,1-1-15,17-17 16,-17 0-16,17-17 16,-17-1-16,-18 1 15,0-1-15,0 0 0,-18-17 16,1 17-16,-19-17 16,19 35-1,17 18-15</inkml:trace>
  <inkml:trace contextRef="#ctx0" brushRef="#br0" timeOffset="253367.1903">25400 11236 0,'-35'18'15,"70"-36"-15,-70 53 0,35 1 16,17-19-16,1 1 15,35-1 1,-18-17-16,-17 0 0,-1 0 16,1-35-1,-18 18-15,0-1 16,-18 0-16,-17-17 16,18 17-1,-1 1-15,0 17 16</inkml:trace>
  <inkml:trace contextRef="#ctx0" brushRef="#br0" timeOffset="253590.2984">25629 11342 0,'0'17'16,"18"-17"-16,35 0 15,-18 0-15,18-17 16,-35 17-16,17-18 0,-17-17 16,-18 17-16,-36-17 15,19 35 1,-54-18-16,36 36 16,-53 35-16</inkml:trace>
  <inkml:trace contextRef="#ctx0" brushRef="#br0" timeOffset="254291.0362">24818 12277 0,'0'-18'16,"0"36"-16,18-54 0,-18 54 15,0 0 1,0 17-16,0 0 0,17 71 16,-17-35-16,18 105 15,-18-70-15,-18 123 16,1-88-1,-1 177-15,0-159 16,18 176-16,-17-159 16,17 177-16,0-177 15,17 124-15,1-176 16,17 105 0,-17-123-16,-1-18 15,1-18-15,0 1 0,-1-18 0,1 0 16,-18 0-16,0 0 15,0-36-15,0 1 16,-18-18-16,1-18 16</inkml:trace>
  <inkml:trace contextRef="#ctx0" brushRef="#br0" timeOffset="254607.8779">24606 15540 0,'0'35'16,"18"-17"-16,0 35 16,-1-18-16,18 36 15,18 34-15,-17-34 16,-1 35-1,-17-53-15,-18-18 0,35 0 16,-35-17-16,17-18 16,1-18-16,17 1 0,1-19 15,-1-17-15,0-17 0,1 17 16,34-53-16,-52 71 16,17 0-16,-17-1 15,-36 36 1</inkml:trace>
  <inkml:trace contextRef="#ctx0" brushRef="#br0" timeOffset="255476.1223">3510 18045 0,'-17'17'0,"34"-34"0,-52 34 16,53-17 0,70 0-1,0 0-15,-18 0 16,142-35-16,-88 35 15,17 0-15,17 0 0,1 0 16,0 0-16,17 0 0,1 18 16,158-1-1,-159 1-15,-35 0 0,18-1 0,88 18 16,-159-17 0,-17 0-16,-18-1 0,-36-17 15,1 18-15</inkml:trace>
  <inkml:trace contextRef="#ctx0" brushRef="#br0" timeOffset="263333.0756">27499 5927 0,'-18'-18'16,"36"18"0,0 18-1,17-1-15,0 19 0,1-19 16,-1 19-16,18-19 15,53 36-15,-71-35 16,53 35-16,-53-36 16,1 1-16,-19 0 15,-17-1-15,0-34 32,-17-1-32</inkml:trace>
  <inkml:trace contextRef="#ctx0" brushRef="#br0" timeOffset="263522.0771">27958 5768 0,'-18'53'16,"-17"-18"-16,-18 36 16,0-18-16,-18 35 15,36-53-15,17 18 16,1-18-16,17-17 15,0 35-15,0-36 16,17-17-16</inkml:trace>
  <inkml:trace contextRef="#ctx0" brushRef="#br0" timeOffset="264278.5891">28240 5274 0,'-18'0'47,"-17"35"-32,17-35-15,-35 36 16,36-19-16,17 1 16,-36 17-16,36-17 15,0-1-15,36 19 16,-19-19 0,19 1-16,-19 0 0,19-1 0,-19 1 15,36 17 1,-53-17-16,18-18 0,-1 17 15,1-17 1</inkml:trace>
  <inkml:trace contextRef="#ctx0" brushRef="#br0" timeOffset="264575.3784">28399 5398 0,'0'0'15,"-18"0"-15,18-18 0,18 18 32,-1 0-32,19 0 15,-19 0-15,1 0 16,17 0-16,-17 0 0,-1 0 0,1 0 16,0 0-1,-18 18-15,0 17 16,0-18-16,0 1 15,0 17-15,0-17 0,17 17 16,1 18-16,-18-35 16,35 17-1,-17-17-15,-1-18 16</inkml:trace>
  <inkml:trace contextRef="#ctx0" brushRef="#br0" timeOffset="264740.8176">28434 5539 0,'18'0'15,"17"17"1,0-17-16,-17 0 0,17 0 16,-17 0-16,17 0 0,0 0 15,-17-17 1</inkml:trace>
  <inkml:trace contextRef="#ctx0" brushRef="#br0" timeOffset="265018.8272">28698 5292 0,'0'0'15,"18"0"1,0 0-1,17 0-15,-17 0 0,35 0 16,17 35-16,-35-35 16,18 35-16,-17-17 15,-19 0-15,1 17 16,-18-18-16,0 1 16,0 0-16,0-1 0,-18-17 15,18 18-15,-17 0 0,-1-18 16,-17 17-16,17-17 15,0 0-15,1 0 16</inkml:trace>
  <inkml:trace contextRef="#ctx0" brushRef="#br0" timeOffset="265457.7279">27746 5098 0,'18'0'0,"-36"0"15,36-18-15,-18 36 31,0-1-31,0 19 0,-18-1 16,18 53-16,0-17 16,0-36-16,0 0 15,0-17-15,18 17 16</inkml:trace>
  <inkml:trace contextRef="#ctx0" brushRef="#br0" timeOffset="265758.3641">27517 5256 0,'17'-17'16,"19"-19"-1,-19 19-15,1-1 0,0 1 16,17-36-16,0 0 15,-35 35-15,35-17 16,-35 17-16,18 1 16,0 17-16,-18-18 15,0 36 1,17-1 0,-17 1-16,36 17 15,-19 0-15,-17-17 0,18 0 16,17-1-16,-17 1 0,-1 0 15,1-18-15</inkml:trace>
  <inkml:trace contextRef="#ctx0" brushRef="#br0" timeOffset="266693.2832">27905 6809 0,'0'70'15,"0"1"-15,35 52 16,-17-52-16,-1-1 0,19 54 15,-19-71-15,1 0 16,-18 0-16,17-18 0,-17 0 16,0 18-16,0-35 15,-35-1 1</inkml:trace>
  <inkml:trace contextRef="#ctx0" brushRef="#br0" timeOffset="266887.2967">27852 7497 0,'0'0'0,"17"35"16,19 18-16,17 17 15,-36-34-15,71 16 16,-52-52-16,34 18 16,-34-18-16,-1-18 15,-35 1-15,18-1 16,-18-17-16,-18 17 15,0 1 1</inkml:trace>
  <inkml:trace contextRef="#ctx0" brushRef="#br0" timeOffset="267376.1496">27781 8132 0,'0'-18'16,"18"0"-1,17 1-15,-17 17 16,35-18-16,35 18 16,-53 0-16,71-18 15,-71 18-15,36 0 16,-53-17-16</inkml:trace>
  <inkml:trace contextRef="#ctx0" brushRef="#br0" timeOffset="267973.8914">27852 8167 0,'0'53'16,"0"-106"-16,17 141 0,-17-53 15,18 18-15,-18-18 16,18 107-16,-18-72 16,0 1-16,0 17 0,0 0 15,0 0-15,0 18 16,-18 0-16,0 0 0,1 123 16,-18-123-16,-1 159 15,19-142-15,-1 18 16,18-17-16,0 17 0,0 123 15,0-123-15,18 159 16,-18-141-16,35 158 16,-35-140-16,18 158 15,-18-159 1,0 177-16,0-176 16,0-19-16,17 19 0,-17-19 15,0 195-15,0-194 16,0 17-16,0-17 15,0 159-15,0-160 16,0 160-16,0-177 16,0 124-16,18-142 15,-1 106 1,1-123-16,17 71 16,-35-89-16,36 53 15,-36-71-15,17-17 0,19 36 16,-19-54-16,1 0 15,-1 0-15,1-17 0,0 17 16,-1-17 0,19 0-16,-1-1 15,0-17 1,-17-17-16,17 17 0,0-18 16,-17 0-16</inkml:trace>
  <inkml:trace contextRef="#ctx0" brushRef="#br0" timeOffset="269060.9821">29087 8061 0,'0'0'16,"-18"0"-16,36 0 31,-1 0-31,54 0 16,-36-18-16,18 1 15,-18 17-15,18-18 16,-35 18-1,-1 0-15,-17 18 16,18-1-16,-18 1 0,0 0 16,0 17-16,-18 0 0,18 0 15,-17 18-15,17 0 0,-18 53 16,0-35 0,18-1-16,-17 89 15,-1 35-15,18-88 16,0 0-16,-17 229 15,17-106 1,0-105-16,0 123 16,17-106-16,-17 0 15,18 0-15,-18 0 0,17 0 16,1 0-16,0 0 16,-18 18-16,17 0 0,1 0 15,-18-18-15,0 17 16,18 1-16,-18 0 0,0 176 15,17-159-15,1 160 16,0-178-16,-18 1 16,17 17-16,1-17 0,0 176 15,-1-176-15,1 159 16,-18-160-16,0 19 16,17-18-16,-17-1 0,18 160 15,-18-159-15,35 123 16,-17-159-16,0 107 15,-1-142-15,19 70 16,-19-87 0,18 52-16,-17-87 15,0 34-15,-1-34 16,-17-19-16,-17-17 16,-54 0-1,54 0 1,-36-17-16,17 17 15,1 0-15,0-18 0,-36 18 16,36 0-16,-53-18 16,52 1-16,-34-1 15,35 0-15,-1 1 16</inkml:trace>
  <inkml:trace contextRef="#ctx0" brushRef="#br0" timeOffset="269634.0274">28628 8237 0,'0'-17'16,"0"34"-16,-18 1 15,18 53 1,0-19-16,0 72 16,18-71-16,0 53 15,-1-53-15,36 17 16,-53-35-16,18-17 15</inkml:trace>
  <inkml:trace contextRef="#ctx0" brushRef="#br0" timeOffset="271630.7602">6068 9490 0,'17'0'16,"19"17"-1,17-17-15,52 18 16,-52-18-16,71-18 16,-71 18-16,35-17 15,-53-1-15,1 0 16,-54 18-1</inkml:trace>
  <inkml:trace contextRef="#ctx0" brushRef="#br0" timeOffset="271964.275">6403 9260 0,'-18'0'31,"1"18"-31,-54 35 16,36-35-16,0-1 0,-1 19 16,-34-1-1,52-18-15,0 1 0,1 17 16,34-17-1,1 17 1,0-17-16,35 35 16,-18-18-16,0-17 15,0 17-15,1-17 0,-1-1 16,18 1-16,0 17 16,-36-35-16,-17 18 15</inkml:trace>
  <inkml:trace contextRef="#ctx0" brushRef="#br0" timeOffset="272853.6376">28646 9384 0,'-18'-18'0,"0"1"16,1 17-16,-1 0 31,0 70-31,1-35 16,34 36-16,1-36 15,35 36-15,-18-36 16,18-35-16,-18 18 0,54-18 15,-54-18 1,18-35-16,-53-17 16,-18 34-16,-35-52 15,0 71-15,-53-19 16,54 36-16,-37 36 16,54-1-16,0 35 15</inkml:trace>
  <inkml:trace contextRef="#ctx0" brushRef="#br0" timeOffset="273026.5984">28822 10142 0,'18'0'16,"-1"0"-16,1 18 15,0-18 1,-1 18-16</inkml:trace>
  <inkml:trace contextRef="#ctx0" brushRef="#br0" timeOffset="273178.0351">28804 10478 0,'0'0'15,"18"17"-15,-18 1 0,18-18 16,-1 0 0,1 17-1</inkml:trace>
  <inkml:trace contextRef="#ctx0" brushRef="#br0" timeOffset="273289.1137">28840 10707 0,'0'0'0,"0"17"15,0 1-15,0 17 16,0-17-16,17 0 16,-17-1-16,0 1 0</inkml:trace>
  <inkml:trace contextRef="#ctx0" brushRef="#br0" timeOffset="273471.0869">28840 11359 0,'0'0'0,"0"36"0,0-19 15</inkml:trace>
  <inkml:trace contextRef="#ctx0" brushRef="#br0" timeOffset="274150.6038">28857 15610 0,'0'0'15,"-17"0"-15,17 18 16,-18 0-16,-35 70 15,35-35-15,1 70 16,17-52-16,0-18 0,53 53 16,-18-53-16,53-1 15,-17-34-15,35-36 16,-54 1 0,19-71-16,-53 35 15,-18 0-15,-18-88 16,-17 70-16,-53-70 15,17 70-15,0 36 16,1 0-16,-18 17 16</inkml:trace>
  <inkml:trace contextRef="#ctx0" brushRef="#br0" timeOffset="300554.4539">18680 1094 0,'17'0'16,"1"17"-1,0 1-15,34 17 16,-34 0-16,17-17 16,18 17-16,-17 18 0,16-17 15,37 34-15,-36-35 16,17 18-1,-35-17-15,1-19 16,-19-17-16,1 18 0,-18-36 16,-18 1-1</inkml:trace>
  <inkml:trace contextRef="#ctx0" brushRef="#br0" timeOffset="300796.0964">19209 1129 0,'-18'0'16,"0"18"-16,-34 17 16,16 0-16,1 0 15,-18 1-15,18-1 16,-18 0-16,-53 53 0,53-52 15,-17-1 1,52-17-16,-17-1 16</inkml:trace>
  <inkml:trace contextRef="#ctx0" brushRef="#br0" timeOffset="301211.7026">19632 776 0,'18'-18'15,"-36"36"-15,18-36 32,-18 18-32,1 18 15,-18 0-15,17-18 0,-35 35 16,35 0 0,1-17-16,-19 0 0,36-1 15,-17 19-15,34-19 16,1 18-16,17-17 15,-17 0-15,35-1 16,-35 1-16,-1-18 0,-17 18 16,18-18-1,-1 0-15,-17 17 16,-17-17-16,-1-17 16</inkml:trace>
  <inkml:trace contextRef="#ctx0" brushRef="#br0" timeOffset="301413.2395">19720 935 0,'18'0'16,"17"-18"-1,-17 18-15,52 0 16,-52 0-16,35-17 15,-35 17-15,-1 0 16,-17-18 0</inkml:trace>
  <inkml:trace contextRef="#ctx0" brushRef="#br0" timeOffset="301656.9663">19897 758 0,'-18'0'16,"0"36"-16,18-1 15,0 18 1,0 0 0,0-35-16,18 17 15,0-18-15,-18 1 0,35 0 16,-17-18-16,-1 0 15,1-18 1,0 18-16,-18-18 0,0 1 16</inkml:trace>
  <inkml:trace contextRef="#ctx0" brushRef="#br0" timeOffset="301982.4643">20055 794 0,'0'-18'16,"18"18"-1,0 0 1,-1 18-16,1-18 0,0 0 16,35 17-16,-36-17 15,18 18-15,-17-18 0,17 0 16,-17 0-16,35 18 15,-35-18 1,-18 17-16,0 1 16,0 17-1,-18-17-15,0 0 0,-17 17 16,17-18-16,-35 19 16,36-19-1,-36 36-15,35-35 16</inkml:trace>
  <inkml:trace contextRef="#ctx0" brushRef="#br0" timeOffset="307718.3819">10160 18662 0,'18'0'16,"-1"0"-16,36 18 15,53-18 1,-18 0-16,89 17 16,-72-17-16,19 0 0,17 18 15,177-18-15,-142 0 16,194 0-16,-176 0 15,0 0-15,0 0 16,0 0-16,142 0 16,-178 0-16,107 0 15,-159 0-15,-36 0 16,-34 0-16,-1 0 0,-70-18 16,-18 18-1</inkml:trace>
  <inkml:trace contextRef="#ctx0" brushRef="#br0" timeOffset="318423.2412">18962 2663 0,'0'18'31,"35"17"-15,0 1-16,1-19 15,-1 19-15,18-1 0,-18-17 16,71 17-16,-71-18 15,1 1-15,34 0 16,-52-18-16,-36 0 31</inkml:trace>
  <inkml:trace contextRef="#ctx0" brushRef="#br0" timeOffset="318612.2466">19438 2611 0,'-53'35'15,"106"-70"-15,-141 87 0,53 1 16,-18-17-16,-18 17 0,-17 35 16,35-35-16,18 17 15,17-52-15,18 0 16</inkml:trace>
  <inkml:trace contextRef="#ctx0" brushRef="#br0" timeOffset="319356.7676">20849 2734 0,'-17'0'16,"-1"0"0,0 18-16,36-18 46,35 17-30,-18-17-16,71 0 0,-36 0 16,19 0-16,-19 0 0,89-17 15,-88 17 1,52-18-16,-70 18 16,0-18-16,-36 18 15,1 0-15,-18-17 16</inkml:trace>
  <inkml:trace contextRef="#ctx0" brushRef="#br0" timeOffset="319595.7585">21519 2593 0,'53'0'16,"-106"0"-16,124 0 0,-36 0 15,36 0-15,-36 0 16,0 0-16,1 0 0,-1 18 15,-17-1-15,-1 18 16,-17-17-16,-17 35 16,-19-18-16,-17 18 15,18-35-15,0 0 16,-18 34-16,35-34 16,1 0-16</inkml:trace>
  <inkml:trace contextRef="#ctx0" brushRef="#br0" timeOffset="323472.3313">23001 2558 0,'0'17'62,"18"1"-62,-1 17 16,19 0-16,-19-17 15,1 0-15,0-1 16,35 1-16,-36-18 16,18-18-16,-17 18 15,17-35-15,-17 0 16,0 17-16,-1-17 16,1 0-16,-18 17 0,18-53 15,-1 54-15,-17-18 16,0 17-16,0 36 31,0 17-31,0 71 16,0-53-16,18-1 0,-18 19 15,35 35-15,0-36 16,1 19 0,-19-36-16,19 35 15,-19-35-15,-17-36 16,0 19-1,-17-36-15,-1 17 16,-17-17-16,-36 0 16,36 0-16,-71 0 15,53 0-15,0 0 16,0 0-16,18 0 0,-53 0 16,52 18-16,1-18 15</inkml:trace>
  <inkml:trace contextRef="#ctx0" brushRef="#br0" timeOffset="332309.9185">26088 758 0,'35'-52'16,"-70"104"-16,88-122 0,-53 52 15,0 1-15,-35 17 16,17 17-16,-17 1 16,-1 17-16,-17 18 0,18 0 15,-18 71-15,36-54 16,17 54-16,17-72 15,19 1-15,-1 0 16,0-17-16,0-1 16,18 0-16,0-17 0,35-1 15,-52-17-15,-19 0 16</inkml:trace>
  <inkml:trace contextRef="#ctx0" brushRef="#br0" timeOffset="332508.9476">26317 1041 0,'36'53'16,"-72"-106"-16,124 141 0,-52-70 16,70 34-16,-71-34 15,18 0-15,-18 17 0,0-17 16,-17-1-16,0 1 0,-18 0 15</inkml:trace>
  <inkml:trace contextRef="#ctx0" brushRef="#br0" timeOffset="332692.9372">26688 1023 0,'0'0'0,"-36"35"15,19-17-15,-19 17 16,19 1-16,-1-19 0,-17 54 16,17-36-16,1 18 15,17-35 1,17-1-16</inkml:trace>
  <inkml:trace contextRef="#ctx0" brushRef="#br0" timeOffset="332859.3864">26988 1270 0,'-53'35'16,"106"-70"-16,-124 88 0,53-35 0,-17 34 16,17-34-16,1 17 15,17-17-15,0 0 16</inkml:trace>
  <inkml:trace contextRef="#ctx0" brushRef="#br0" timeOffset="333287.9691">27252 1129 0,'-18'0'0,"1"0"16,17 18-16,0 34 15,0-34 1,17 17-16,36 1 16,-17-19-16,34 1 15,-35-18-15,1 0 0,-19-18 16,19-17 0,-19 0-16,-17 17 0,0-17 15,-17 0-15,17 17 16,-18 0-16,18 36 15,0 0-15,-18 17 16,18 0-16,18 18 0,-18 0 0,18 0 16,17 53-1,-17-53-15,17 52 16,-17-69-16,-18-1 16,0-17-16,-18-18 15,-17-18-15,-1 18 16,-34-53-1,34 35-15,1 1 16,18 17-16,-1-18 0,-17 1 16</inkml:trace>
  <inkml:trace contextRef="#ctx0" brushRef="#br0" timeOffset="333616.843">27764 688 0,'35'0'16,"-70"0"-16,88 0 0,17 35 15,-35 0-15,1 1 16,17 17-16,17 70 16,-52-52-16,-1 52 15,-17-52-15,-17 35 16,-1-54-16,0-16 16,1-1-16,-18 0 0,-1-17 15,-34 35-15,52-35 16,-17-1-16</inkml:trace>
  <inkml:trace contextRef="#ctx0" brushRef="#br0" timeOffset="368495.8314">1235 16792 0,'-18'18'16,"0"0"-1,1-1 1,-18 36-16,17-35 16,-35 17-16,0 18 15,35-35-15,-34 17 16,34-18-1,0 1 1,18 0-16,36-1 16,-19 1-16,1 0 15,-1-1-15,19 1 0,17 35 16,-36-36-16,36 36 16,-53-35-1,18 17-15,-18-17 16,17 17-16</inkml:trace>
  <inkml:trace contextRef="#ctx0" brushRef="#br0" timeOffset="369558.1116">1341 17022 0,'0'-18'16,"-18"18"15,18 18-15,0 17-16,0-18 15,0 36 1,18-17-16,-18-19 0,17 36 16,1-35-16,-1-1 15,19 1-15,-1-18 16,-17 0-16,17 0 16,-17-18-1,-18 1-15,0-18 16,0 17-16,0-17 15,0-1-15,0 19 16,-18-1-16,18-35 16,-18 36-16,18-1 15,0 36 17,0 17-32,0 0 15,0 36-15,18-36 16,0 18-1,-18-36-15,0 19 0,17-19 16,1 1-16,-18 0 0,18-1 16,-18 1-16,17-18 15,-17-18-15</inkml:trace>
  <inkml:trace contextRef="#ctx0" brushRef="#br0" timeOffset="370109.0765">1693 17074 0,'0'18'15,"0"0"-15,0 35 16,0-18-16,18 18 15,-18-18-15,0-17 16,0 17-16,0-17 0,0-36 47,0-35-47,0 18 16,18-18-16,-18 18 15,0-18 1,17 17-16,-17 1 15,0 70 1,0-17 0,0 17-16,0-17 15,18 17-15,0 1 0,-1-19 16,-17 18-16,18-17 0,17 17 16,-17-35-16,17 18 15,-17-18-15,-1-35 31,-17 17-31,0-17 16,0 17-16,-17-35 16,-1 36-16,0-36 15,1 35-15,17 0 0,0 1 16,-18-1-16</inkml:trace>
  <inkml:trace contextRef="#ctx0" brushRef="#br0" timeOffset="370382.3022">1976 17004 0,'0'18'16,"0"-1"-16,17 18 16,1 1-16,-18-1 15,17 36-15,1-36 16,0 18-16,-18-18 16,17 0-16,-17-17 15,0 0 1,0-1-16,0-34 15</inkml:trace>
  <inkml:trace contextRef="#ctx0" brushRef="#br0" timeOffset="370666.5576">2205 17110 0,'0'0'0,"-18"0"15,1 17 1,-1-17-16,-17 18 16,17 0-16,0-1 15,18 1 1,0 0-16,18-1 16,0 1-16,17-1 15,-17 1 1,-1-18-16,1 18 0,0-1 15,17 1-15,-18 0 16,1-1 0</inkml:trace>
  <inkml:trace contextRef="#ctx0" brushRef="#br0" timeOffset="371054.5893">2293 16951 0,'0'18'16,"0"-1"-1,18 19 1,-1-19-16,19 1 15,-19-1-15,36 1 16,-35 0-16,17-1 16,-17-17-16,-1 18 0,1 0 15,0 17 1,-18-17-16,17-1 16,-17 1-16,-17-1 15,17 1 1,-36 0-16,19-1 15,17 1-15,-18 0 16,-17 35-16,17-36 16,1 1-16,-1 35 15,18-36-15</inkml:trace>
  <inkml:trace contextRef="#ctx0" brushRef="#br0" timeOffset="378522.8506">1058 17745 0,'18'0'31,"70"17"-15,-17-17-16,-1 0 0,89 0 16,-53-17-16,0 17 15,0-18-15,-1 18 16,72-18-16,-107 1 15,36 17-15,-71 17 16,-17 1-16</inkml:trace>
</inkml:ink>
</file>

<file path=ppt/ink/ink30.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5.52901" units="1/cm"/>
          <inkml:channelProperty channel="Y" name="resolution" value="65.45454" units="1/cm"/>
          <inkml:channelProperty channel="T" name="resolution" value="1" units="1/dev"/>
        </inkml:channelProperties>
      </inkml:inkSource>
      <inkml:timestamp xml:id="ts0" timeString="2017-11-26T03:31:26.628"/>
    </inkml:context>
    <inkml:brush xml:id="br0">
      <inkml:brushProperty name="width" value="0.10583" units="cm"/>
      <inkml:brushProperty name="height" value="0.10583" units="cm"/>
      <inkml:brushProperty name="color" value="#0070C0"/>
    </inkml:brush>
  </inkml:definitions>
  <inkml:trace contextRef="#ctx0" brushRef="#br0">11271 4516 0,'0'0'16,"-17"-18"-16,17 0 15,35-17 1,0 0-16,0-1 0,36-16 16,0 16-16,17 1 0,0 17 15,124-35-15,35 1 16,-124 34-16,-17-17 15,17 17-15,71-35 16,-123 35-16,-18 1 16,-18 17-16,-53 0 15,1 0-15,-36 0 16,0 17-16,-35 19 0,0-1 16,-89 18-16,107-18 15,-89 36 1,88-54-16,-17 19 15,71-19-15,-1-17 0,53-17 16,124-89 0,-71 53-16,0 0 15,1 0-15,-1 0 0,18 0 16,70-53 0,-88 53-16,53-17 15,-105 35-15,-19 35 0,1-18 16,-36 18-16,-88 35 15,18-17-15,-18 17 16,0 18-16,-35 0 0,-106 53 16,124-36-16,17 1 15,18-18-15,-18 53 16,88-71-16,36-17 0,17-18 16,36 0-16,105-71 15,-70 36-15,0-36 16,17 18-16,-17 0 0,-18 0 15,1-17-15,52-18 16,-124 70-16,-52 18 16,-35 53-1,34-18-15,1 1 16,0-1-16,-1 0 16</inkml:trace>
  <inkml:trace contextRef="#ctx0" brushRef="#br0" timeOffset="1140.0876">13899 4357 0,'18'-18'16,"-18"1"-1,0-1 1,-18 0-16,-34 18 16,34-17-16,-17 17 0,-18 0 15,-18 0-15,1 0 0,-19 0 16,1 0-16,-141 17 16,123 1-16,-123 0 15,123-18-15,18 17 16,-18-17-16,35 0 15,1 18-15,17-18 0,18 0 0,-1 17 16,1 1-16,35 0 16,0-1-16,0 1 0,0 0 15,18 35 1,-18-36-16,0 18 0,0-17 16,0 17-16,0 1 15,0-1-15,0-17 0,0-1 16,0 1-16,0 17 15,0-17-15,0-1 16,17-17 0,19 18-1,-1-18-15,0 0 16,0 0-16,1 18 0,17-1 16,52 1-1,-34 0-15,88 17 16,-53-35-16,-18 0 0,141 18 15,-123-18-15,0-18 16,0 18-16,-18 0 0,-18-18 16,36 1-1,-53-1-15,-35 0 0,17 1 16,-17 17-16,-1-18 16,-17 0-16,0 1 0,18-1 15,-18 1-15,-18-19 16,18 19-1,-17-1-15,17-17 0,-36-18 16,19 35-16,-36-52 16,35 52-16,1-17 15,-19-1-15,19 36 16,-1-17-16,0 17 16,1 0-16</inkml:trace>
  <inkml:trace contextRef="#ctx0" brushRef="#br0" timeOffset="1506.0936">13476 4163 0,'0'0'15,"0"-18"-15,0 1 0,0-1 16,18-17-16,-1-54 15,-17 36-15,36-35 16,-36 53-16,17 0 0,-17-1 16,18-16-1,-18 16-15,0 19 0,0-1 16,-35 0 0</inkml:trace>
  <inkml:trace contextRef="#ctx0" brushRef="#br0" timeOffset="1759.8088">13370 3598 0,'18'-17'16,"17"-1"0,0 0-1,-17 18-15,17-17 0,36 17 16,-18 0-1,-18 17-15,-17 1 0,17 17 16,0 18 0,-35-35-16,0 17 15,0-17-15,0-1 16,0 1-16,-17 0 0</inkml:trace>
  <inkml:trace contextRef="#ctx0" brushRef="#br0" timeOffset="2384.4695">14270 3175 0,'-18'-18'15,"-17"18"-15,17 0 0,-70-17 16,35 17-1,-17 0-15,-1 0 0,-17 0 16,-88 17-16,87-17 16,-52 18-16,71-18 15,17 0-15,-35 0 16,52 0 0,54 18-1,17 17 1,-17-17-16,17 17 15,0-18-15,-35 1 0,18 0 16,0 17 0,-36-17-16,18-1 0,0 1 15,-18 0-15,18 17 16,-17-17-16,17-1 16,17 1-1,1 17-15,17-17 16,-17-1-16,0 1 0,52 0 15,-35-18-15,36 17 16,-18-17-16,-18 0 16,18 0-16,0 0 0,18 0 15,52 18-15,-52-18 16,70 18 0,-71-1-16</inkml:trace>
  <inkml:trace contextRef="#ctx0" brushRef="#br0" timeOffset="2571.9106">14728 3616 0,'0'0'0,"18"-18"0,17-35 16,-35 36-16,-17-1 0,-36-35 16,35 36-1,-17-19-15,0 19 0,-18-36 16,35 35-16,0-17 16,-34-18-1,34 35-15,0 1 0,-17-36 16,17 35-16,-17 18 15,17 0-15,1 0 0,-18 35 16</inkml:trace>
  <inkml:trace contextRef="#ctx0" brushRef="#br0" timeOffset="2868.8543">13970 3016 0,'18'-17'16,"-1"-1"-16,1 0 0,35-35 15,-18 1-15,0 16 16,1 1-16,-19 0 0,19-1 15,-1 1-15,-17 0 0,17-18 16,-18 53 0,-17-18-16,-17 36 31</inkml:trace>
  <inkml:trace contextRef="#ctx0" brushRef="#br0" timeOffset="3128.8527">14182 2522 0,'0'-17'16,"0"-1"-16,35 0 16,0 1-16,-17 17 15,52-18 1,19 36-16,-54-1 15,18 19-15,-36-19 16,-17 36-16,-17-17 16,-18-1-16,17 0 15,-35-17 1,53-1-16,-18-17 0</inkml:trace>
  <inkml:trace contextRef="#ctx0" brushRef="#br0" timeOffset="3854.3302">15540 2364 0,'-18'0'31,"-52"-18"-15,34 18-16,-17 0 0,-88 0 15,71 0-15,-18 0 16,-1-18-16,-105 18 16,106-17-16,0 17 0,0-18 15,-18 0-15,71 1 16,17 17-16,18-18 0,18 18 31,17-17-31,0 17 16,1 0-16,-1 35 15,-18-18-15,-17 1 0,0 0 16,0 17-16,-35 18 16,0-35-16,17 17 0,1-18 15,-19 1-15,19 0 16,34-18 15,36 0-31,-17 0 16,34 17-1,-35 1-15,1 0 0,-1-1 16,0 1-16,0 0 0,54 17 16,-36-18-16,-18 1 15,18 17-15,-18-17 16,18 0-16,70 17 15,-70-35-15,18 0 0,-18 0 16,0 0-16,53-35 16,-53-1-16,-18 19 0,0-19 15,-17 1-15,17-18 16,-17 18-16,-18 0 16,-18 17-16,0 0 0,-17 18 15,17-17-15,1 17 16,-1 0-16,18-18 31,0 1-15,0-1-1</inkml:trace>
  <inkml:trace contextRef="#ctx0" brushRef="#br0" timeOffset="4402.3581">15064 2187 0,'17'0'0,"19"-35"16,-1 0-16,18-18 15,-18 17-15,0 1 16,1-18-16,-1 18 16,0 0-16,0-1 0,-17 1 15,17-18-15,-17 36 16,-18-19-16,0 19 16,-35 17-1</inkml:trace>
  <inkml:trace contextRef="#ctx0" brushRef="#br0" timeOffset="4629.462">15275 1552 0,'0'0'16,"53"18"-16,-18-18 0,1 18 16,34-18-1,-17 0-15,-17 0 0,16 0 16,-34 0-16,0 0 15,-1 0-15,-17 17 16,-53 18-16,36 1 16,-18-19-16,-36 36 15,36-17 1,35-19-16</inkml:trace>
  <inkml:trace contextRef="#ctx0" brushRef="#br0" timeOffset="5420.2341">15381 1111 0,'-18'53'15,"36"-106"-15,-36 141 0,18-52 16,0-1-16,0 36 16,0-54-16,0 1 15,0-1-15,0 1 16,0 0-1,18-18-15,17 0 0,1 0 16,52-18 0,-18 18-16,-17 0 0,106 0 15,-71 0-15,-17 18 16,-1-18-16,1 17 16,0 1-16,-19-18 0,1 18 0,18-18 15,-53 0 1,-1 0-16,-34-18 15,-1-17 1,0 17-16,-17-17 16,35 17-16,0 1 0,0-1 15,18-17-15,35-18 16,-18 35-16,0-17 16,0 17-16,1 1 0,-1-19 15,-17 19-15,-1-1 16,1 18-16,-18-18 15,-18 18 1,-52 0 0,17 18-16,-106-18 15,53 18-15,-106-1 16,89-17-16,-89 0 16,124 0-16,0 0 15,17 0-15,36-17 0,0 17 0,17 0 16</inkml:trace>
  <inkml:trace contextRef="#ctx0" brushRef="#br0" timeOffset="6071.9656">15928 1023 0,'18'-18'15,"34"1"1,-16-18-16,17-18 16,-18 17-16,0 19 15,-17-19-15,17 1 16,0 0-1,-35 17-15,-17 18 16</inkml:trace>
  <inkml:trace contextRef="#ctx0" brushRef="#br0" timeOffset="6280.5039">15998 635 0,'0'0'15,"89"-18"-15,-54-17 0,18 35 0,-18-18 16,18 1-16,35-1 16,-52 18-16,-19 18 0,1-1 15,-18 19-15,0 34 16,-18-34-16,1-1 16,-1 0-16,0 0 0,1-17 15,17 17-15</inkml:trace>
  <inkml:trace contextRef="#ctx0" brushRef="#br0" timeOffset="7132.6909">16722 212 0,'0'17'16,"0"19"-1,0-1-15,0 0 16,35 18-16,-35-35 16,35 17-16,-17-35 15,0 18-15,17-18 0,0-18 16,0 0-16,-17-35 15,0 36-15,-18-36 16,0 35-16,0 1 16,0 34-1,17 71 1,-17-35-16,36 53 16,-19-53-16,1 0 15,17 35-15,-35-53 16,18 36-1,-18-53-15,-18-1 16,0-17-16,-17 0 16,18-17-16,-1-1 15,0 0-15,1 1 0,-19-36 16,19 35-16,-1-35 16</inkml:trace>
  <inkml:trace contextRef="#ctx0" brushRef="#br0" timeOffset="7589.0353">17374 141 0,'0'-18'16,"0"36"-16,-17-36 31,-36 36-15,35-18-16,-17 18 0,0 17 15,17-17-15,0-18 16,18 17-16,0 1 16,18 0-16,0-1 15,52 1-15,-52 0 16,35-1-1,-36-17-15,1 18 16,0-1-16,-18 1 0,0 0 16</inkml:trace>
  <inkml:trace contextRef="#ctx0" brushRef="#br0" timeOffset="7982.8278">17551 159 0,'0'0'16,"-18"17"-16,18 19 0,0-1 15,18 0-15,-18 1 16,17-19 0,-17 1-16,18-1 0,0-17 15,-1 0-15</inkml:trace>
  <inkml:trace contextRef="#ctx0" brushRef="#br0" timeOffset="8261.7181">17657 106 0,'35'17'15,"-35"1"-15,53 0 16,-36-1-16,36 36 16,-35-35-16,17 0 15,0 35-15,-17-18 16,-18-18-16,0 36 15,0-35-15,0 0 0,-18-18 16,-17 17 0,-18-17-16,36 0 15,-19 0-15,19-17 0,-54 17 16,54-18 0,-1 18-16,0 0 0</inkml:trace>
  <inkml:trace contextRef="#ctx0" brushRef="#br0" timeOffset="8941.0237">19068 3898 0,'-106'-17'0,"212"34"0,-283-52 16,89 35-16,-18 0 16,0 0-16,-17 18 0,17-1 15,0 1-15,0-1 0,18 1 16,-71 35-16,124-35 15,0 17-15,35 0 16,35-35-16,18 18 16,18-18-16,17 0 0,159-53 15,-141 18-15,-1 17 16,-16 0-16,-1 1 0,-35-1 16,0 0-16,-36 18 0,-17 0 15,-17 18-15,-19 0 16,-105 52-1,88-34-15,-17-1 0,17 0 0</inkml:trace>
  <inkml:trace contextRef="#ctx0" brushRef="#br0" timeOffset="10196.91">19509 4516 0,'17'-18'15,"-34"36"-15,34-54 0,-52 19 16,0 17-16,-89-18 16,54 18-16,-1 0 15,-17 0-15,17-18 0,1 18 16,-71-17 0,70 17-16,-17-18 15,35 18-15,0 0 16,35 0-16,18 18 31,18 17-15,0-17-16,-18-1 0,0 1 15,0 0-15,17 17 16,-17-18-16,0 19 16,0-19-16,0 1 15,0 0-15,18-18 0,0 17 16,35 19-1,-18-36-15,0 17 0,36 1 16,-36 0-16,0-18 16,18 0-16,-18 0 0,71 0 15,-53 0 1,0-18-16,18 18 16,-1-18-16,18 18 0,71-17 15,-88-1-15,87 0 16,-105 18-16,18 0 15,-53 0-15,-1 0 16,-17 18-16,-17-18 16,-1-18-1,0 1-15,1-1 16,-19-17-16,36 17 16,-17-35-1,17 18-15,-18 17 0,18 1 0,-18-1 16,1 0-16,-18 1 15,17 17-15,0 0 16,1-18-16</inkml:trace>
  <inkml:trace contextRef="#ctx0" brushRef="#br0" timeOffset="10453.592">19632 4304 0,'18'-35'16,"-1"-1"-16,36-52 16,-17 35-16,52-53 15,-53 71-15,0-18 16,1 18-16,-1-18 15,-35 35-15,0 1 16</inkml:trace>
  <inkml:trace contextRef="#ctx0" brushRef="#br0" timeOffset="10709.2958">19808 3775 0,'0'0'0,"18"0"0,0-36 16,-1 19-16,36-18 16,-35 17-16,35 0 15,-18 1-15,0-1 16,-17 18-16,0 0 16,-18 18-16,17-18 0,-17 35 15,-17 0 1,17 0-16,-18-17 15,18 0-15,0-1 16,0 1-16</inkml:trace>
  <inkml:trace contextRef="#ctx0" brushRef="#br0" timeOffset="11349.3564">20602 3263 0,'0'0'0,"-53"0"15,18-17-15,-18 17 16,-53-36-16,36 36 16,-71-35-16,70 17 15,-52 1 1,52-1-16,-35 18 16,71 0-16,-36 35 15,54-17-15,17 17 16,0-17-16,0 17 15,17-17-15,-17-1 16,18 1-16,-18 0 16,0-1-1,-18-17-15,18 18 16,0 0-16,53-1 16,-35-17-16,52 18 15,-17 0 1,0-1-16,53 19 15,-35-19-15,-18 1 0,17-18 16,1 17-16,-1-17 0,71 18 16,-70-36-16,-18 1 15,70-1 1,-87 1-16,34-19 16,-70 19-16,0-1 15,-17 0-15,-36-35 16,17 36-16,-34-36 15,35 18-15,17 17 0,-35-35 16,35 35 0,18 1-16,-17-19 15</inkml:trace>
  <inkml:trace contextRef="#ctx0" brushRef="#br0" timeOffset="11676.3202">20179 3034 0,'-18'0'15,"36"0"-15,-36-18 16,36-17-1,-18 17-15,53-35 16,-36 18-16,19-35 16,-1 34-16,-17 1 0,17 0 15,-17 17-15,34-70 16,-34 53 0,0-1-1,-18 19-15,0-1 16,-18 0-16,0 18 15</inkml:trace>
  <inkml:trace contextRef="#ctx0" brushRef="#br0" timeOffset="11898.8814">20232 2417 0,'0'-18'15,"0"36"-15,17-54 0,1 19 16,17-1-1,-17 0-15,17 18 16,-17 18-16,0-18 0,17 35 16,-35-17-16,35 17 15,-35-17-15,0 35 16,-18-36-16,18 1 16,-52 35-1,34-35-15</inkml:trace>
  <inkml:trace contextRef="#ctx0" brushRef="#br0" timeOffset="12688.1754">20743 1887 0,'-35'-17'15,"70"34"-15,-88-52 0,18 17 0,-88 18 16,52 0-16,-70 0 15,53 0-15,-36 18 16,71-18-16,-17 18 16,35-18-16,17 0 15,0 0-15,36 17 16,0 1 0,17 17-1,0-17-15,-17 0 16,-1-1-16,19 1 0,-1-1 15,36 36-15,-36-35 16,88 35 0,-70-35-16,88-1 15,-52-17-15,69 18 16,-87-36-16,70-17 16,-71 35-16,36-35 15,-53 17-15,-17 0 16,-1 1-16,0-1 0,-35 0 15,18 1-15,-18-1 16,-18 1 0,0-1-16,1 0 15,17-17-15,-35 0 16,35 17-16,-36-17 0,19 17 16,-19 1-16,-17-19 15,0 36-15,-105-17 16,87 17-16,-17 17 0,35 1 15,-53 35 1</inkml:trace>
  <inkml:trace contextRef="#ctx0" brushRef="#br0" timeOffset="13384.0255">20567 1605 0,'0'-17'31,"0"-1"-15,35-35-1,-17 35-15,0-17 16,-1-18-16,54-17 15,-54 17-15,19 0 0,-1 17 16,18-34-16,-36 52 16,1 1-16,-18-1 15,-18 36 1,-17 17 0,18-17-16</inkml:trace>
  <inkml:trace contextRef="#ctx0" brushRef="#br0" timeOffset="13601.2086">20726 1023 0,'35'-18'0,"-70"36"16,70-53-16,0 35 0,1 0 15,34 35 1,-52-17-1,-1-1-15,-17 1 0,18 17 16,-18-17-16,0 17 16,0 0-16,-18-17 0,18 0 15</inkml:trace>
  <inkml:trace contextRef="#ctx0" brushRef="#br0" timeOffset="14250.3928">20955 582 0,'0'0'16,"-18"0"-16,1 0 15,17 18-15,17 17 16,1-17-16,0-1 16,-1 1-16,19 0 0,16-18 15,1-18 1,-17 18-16,-19-18 15,-17 1-15,36-36 16,-36 35-16,17 0 16,-17 1-16,18 34 15,0 19 1,17 17 0,-35-18-16,17 0 0,19 36 15,-36-54-15,17 1 16,-17 0-16,0-1 15,-17-17-15,-19 18 16,1-18-16,0 0 16,-36-18-16,36 18 15,0-17-15,17 17 16,-17-18-16,17 18 0,1-18 0</inkml:trace>
  <inkml:trace contextRef="#ctx0" brushRef="#br0" timeOffset="14514.0933">21467 282 0,'0'0'15,"35"-35"-15,-35 17 0,17 18 0,-34 18 16,-1 0-1,1 17-15,-1 0 0,0 18 16,1-18 0,17-17-16,0 17 15,17-17-15,1 0 0,35 17 16,-18-18-16,36 1 16,-36-18-16</inkml:trace>
  <inkml:trace contextRef="#ctx0" brushRef="#br0" timeOffset="14784.8135">21713 247 0,'18'0'15,"0"0"-15,-1 0 0,19 18 16,-19-1-1,1 1-15,0 0 0,-18-1 16,0 18-16,0-17 16,-18 0-16,18-1 0,0 1 15,-18-18-15,18 18 16,18-18 0,0 0-1,17 0-15,-17 0 0,-1 0 16</inkml:trace>
  <inkml:trace contextRef="#ctx0" brushRef="#br0" timeOffset="15046.3331">21978 159 0,'0'0'16,"-18"0"-16,36 0 15,0 17 1,-1 1-16,19 0 15,-19-1-15,19 1 0,-1 0 16,18 17-16,-36-35 16,19 18-16,-36-1 15,0 1-15,-18-18 16,0 17-16,1 1 16,-1 0-16,-17 17 0,-18 0 15,35-17-15,-17 35 16,17-36-16</inkml:trace>
  <inkml:trace contextRef="#ctx0" brushRef="#br0" timeOffset="17337.2041">21202 988 0,'-18'0'0,"1"0"62,-1 0-46,-17 0-16,-1 17 16,-34 1-1,17-18-15,-70 18 16,70-1-16,-88 1 15,70-18-15,0 0 0,1 0 16,17 0-16,-35 0 16,70 0-16,-17 0 15,35 18 17,0-1-17,0 1-15,0 0 16,0-1-16,0 1 15,0-1-15,-18 19 16,18-19-16,0 1 16,18-18-16,-1 18 15,19-18-15,-1 0 16,53 0-16,-35 17 16,71 1-1,-54-18-15,-17 18 0,18-18 16,70 35-16,-71-18 15,1-17-15,-1 0 0,54 0 16,-18-35 0,-53 18-16,-18-19 0,0-17 15,-17 18 1,-36 17-16,18 1 16,-17-1-16,-36-17 15,17 17-15,19 1 0,-36-1 16,18 18-16,-18-18 15,35 18-15,0-17 0,1 17 16,17-18 0</inkml:trace>
  <inkml:trace contextRef="#ctx0" brushRef="#br0" timeOffset="17705.7116">20832 988 0,'0'0'0,"0"-18"31,35 18-15,-35-17-16,35-1 16,-17 0-16,17 1 15,-17-1-15,17 0 0,0-35 16,0 36-16,-17-1 15,-36 36 1,1-18 0</inkml:trace>
  <inkml:trace contextRef="#ctx0" brushRef="#br0" timeOffset="17916.6131">20779 847 0,'17'0'16,"1"0"-16,35-18 15,-36 0 1,19 1-16,34-1 16,-52 18-16,17-18 0,0 18 15,-17 0 1,0 18-16,-18 17 0,0-17 16,17 35-1,-17-35-15,18 35 16,-18-36-16</inkml:trace>
  <inkml:trace contextRef="#ctx0" brushRef="#br0" timeOffset="25701.8789">25365 4516 0,'53'-124'0,"-106"248"0,159-336 16,17 18 0,-35 70-16,0 19 0,18-19 15,0 18-15,0-17 0,-18-1 16,-17 18-16,52-88 16,-70 106-16,-18 0 0,1 0 15,-19-36 1,1 71-16,-18 1 0,-18-1 15,1 35-15,-1 0 16,0 18-16,1 0 0</inkml:trace>
  <inkml:trace contextRef="#ctx0" brushRef="#br0" timeOffset="25874.3687">26247 2611 0,'35'-18'15,"0"0"-15,1-17 16,-1 17-16,18-17 15,-18 17-15,18 1 0,-18-1 0,36 36 16,-36 17-16,36 36 16,-54-18-1,1-18-15,-1 71 16,-17-71-16,18 0 16</inkml:trace>
  <inkml:trace contextRef="#ctx0" brushRef="#br0" timeOffset="26485.234">30251 4833 0,'17'-18'15,"-17"1"1,36-54-16,-1 18 16,18-17-16,0-18 0,0-18 15,17 0-15,1-35 0,17 0 16,-17 0-16,87-142 15,-105 142-15,53-70 16,-71 122-16,-17 19 16,17 17-16,-35 18 15,0 17-15,-17 18 0</inkml:trace>
  <inkml:trace contextRef="#ctx0" brushRef="#br0" timeOffset="26727.6089">30939 2840 0,'0'0'16,"53"-71"-16,-18 36 0,35-18 16,-34 35-16,52-17 15,-53 18-15,18 17 16,0 35-1,-35-18-15,-1 19 0,1-1 16,0 18-16,17 35 16,-18-53-16,-17 1 15,18-1-15</inkml:trace>
  <inkml:trace contextRef="#ctx0" brushRef="#br0" timeOffset="50955.8673">8378 15699 0,'0'17'16,"0"1"-16,36 0 15,-19-1 1,19-17-16,17 18 0,0-18 16,-1 0-16,90-18 15,-54 18-15,53-35 16,-53 17-16,88-52 15,-87 17-15,-1 0 16,18 0-16,-18-18 0,18 1 16,0-18-16,-1-1 0,1 19 15,0-18-15,0 17 16,-18-17-16,18 17 0,88-87 16,-106 87-16,88-70 15,-105 70-15,0 1 0,-1-1 16,54-52-1,-36-18-15,-53 88 16,0-18-16,1 18 0,17-35 16,-36 53-16,18-18 15,-17 18-15,0-1 16,-1 1-16,-17 0 0,18 17 16,-18-17-16,18 0 15,-18 17-15,0 0 0,0 1 16,0-1-1,0 0-15,0 1 16,-18 17 0</inkml:trace>
  <inkml:trace contextRef="#ctx0" brushRef="#br0" timeOffset="51210.5146">11465 13212 0,'-17'0'16,"-1"0"-16,36 0 15,-1 0-15,54-36 16,-36 19-16,53-19 16,-52 19-16,17-1 15,-18 0-15,-18 1 0,19 17 16,-19-18-16,1 36 16,-18 17-1,-18 18-15,18-18 0,-17 18 16,-1 35-16,18-35 15,0-17-15,0 16 0,0-16 16,0 34 0,-18-34-16</inkml:trace>
  <inkml:trace contextRef="#ctx0" brushRef="#br0" timeOffset="53329.0568">6332 15699 0,'36'123'15,"-72"-246"-15,89 334 16,-17-52-16,-36-88 15,17 52-15,-17-88 16,0 18-16,-17-70 16,-1-36-1,0 0-15,18 0 16,-17-18-16,17 18 0,0-17 16,17-1-16,1 1 0,35-36 15,0 53-15,-18 35 16,36 1-1,-36 17-15,0 17 0,-17 19 16,-18 52-16,0-35 16,-18 0-16,1 0 0,-19-18 15,-17 53 1,18-70-16,0-1 0,17 1 0,18 0 16,18-18-1,52-18 1,-17 18-16,35 0 15,-52 0-15,17 0 16,17 0-16</inkml:trace>
  <inkml:trace contextRef="#ctx0" brushRef="#br0" timeOffset="53753.1838">7056 15998 0,'0'0'0,"0"18"0,0 0 0,0 17 16,0-17-16,-18-1 15,0-17 1,1-17 0,-1-1-16,18-17 0,0-1 15,0 1-15,0 0 0,0-53 16,0 35-16,18 18 15,-1 17-15,1 0 0,0 18 16,-1 18-16,18 52 16,-17-17-16,0 0 15,17 53-15,-35-71 16,18 18-16,17 0 16,-17-35-16,-1-18 15,1 0-15,-18-18 16,18 1-16,-18-19 0,17-34 15,-17 17-15,0 18 16,-17-71-16,-1 35 16,0 54-16,18-1 15,-17 18-15,17 18 32</inkml:trace>
  <inkml:trace contextRef="#ctx0" brushRef="#br0" timeOffset="54148.6521">7549 15840 0,'0'0'16,"18"88"-16,-18-35 0,18 35 16,-18-53-16,0-17 15,0 0-15,0-1 0,0 1 16,0-36-1,0-17-15,0-53 16,0 52-16,0 1 16,0 0-16,17 0 15,-17-1-15,18 19 0,0 17 16,-1 17-16,1 1 16,0 35-16,-18-18 0,17 18 15,36 35-15,-35-52 16,35 17-16,-36-36 15,19-17-15,-19 0 16,1-17-16,17-19 0,-17-17 16,-18-35-1,0 35-15,-18-35 16,1 35-16,-19 0 16,19 0-16,-1 18 0,-17 17 0,-1 1 15</inkml:trace>
  <inkml:trace contextRef="#ctx0" brushRef="#br0" timeOffset="56177.1615">6720 16669 0,'-35'0'0,"0"0"16,17 0-16,-35 17 15,18 19-15,-18 34 16,35-17-16,1 0 0,17 0 16,0-18-16,17 36 15,1-36-15,17-17 16,-17-1-16,17-17 0,54 0 16,-54 0-16,-18-17 15,19-1-15,-19 0 0,-17 1 16,18-18-1,-18 17-15,-18 0 16,18 36 15,18 0-31,0 17 16,-1-35 0,1 17-16,17 1 15,-17-18-15,-1 0 0,1 18 16,0-18-16,17-18 15</inkml:trace>
  <inkml:trace contextRef="#ctx0" brushRef="#br0" timeOffset="56596.2755">7091 16986 0,'0'0'15,"35"71"-15,-17-36 0,-1 0 16,1 18-1,0-35-15,-18 0 16,-18-36 0,-35-35-16,18 0 15,-18-17-15,35 17 16,-17-36-16,17 37 16,18 16-16,18 19 15,0-19-15,17 36 0,0-17 16,36 17-16,-36 17 15,0 1-15,-17 35 16,-18-18-16,0 0 0,-35 1 16,17-19-16,-35 36 15,18-53-15,17 18 16,53 0 0,18-18-1,-17 17 1,-1-17-16,36 18 15,-36-18-15,35 17 16,-52-17-16,35 18 16,-35-18-16</inkml:trace>
  <inkml:trace contextRef="#ctx0" brushRef="#br0" timeOffset="56905.5982">7532 16810 0,'0'0'16,"0"18"-16,-18 70 16,18-53-16,0 0 0,18 36 15,17-36-15,18-17 16,-18-18-16,1 0 16,-1-18-16,18-17 0,-36 17 15,36-52 1,-53 17-16,18-18 15,-18 54-15,-18-36 16,1 53-16,17-18 16,0 36-16,0 35 15,0-18-15,35 53 16,-17-70-16,-1 17 0,36 35 16,-35-52-1,-18 17-15,17 1 16</inkml:trace>
  <inkml:trace contextRef="#ctx0" brushRef="#br0" timeOffset="57219.7292">6632 17621 0,'0'18'16,"0"35"0,0-18-16,18 53 15,-18-35-15,18-18 0,-1 18 16,1-17-16,35 17 15,-18-18-15,0-17 0,18-18 16,35 0 0,-52-18-16,17 0 0</inkml:trace>
  <inkml:trace contextRef="#ctx0" brushRef="#br0" timeOffset="57491.8256">7267 17674 0,'-53'35'0,"106"-70"0,-123 106 16,52-54-16,18 1 0,-18 0 15,36-1-15,-18 1 16,18 0-16,17-1 0,36 18 16,-36-17-16,18 0 15,-36-18-15,-17 17 16,0 1-16,0 0 0,0-1 15,-53 19 1,18-19-16,-35 19 16,52-36-16,0 0 0,1 0 15,17-18-15,0 0 16</inkml:trace>
  <inkml:trace contextRef="#ctx0" brushRef="#br0" timeOffset="57784.603">7479 17692 0,'18'0'16,"-1"0"-16,1 17 0,-1-17 15,36 18 1,-17-18-16,-19-18 0,19 18 16,-19-17-16,1-1 0,-1 18 15,-34 0 1,-18 18-1,17-18-15,0 35 16,18-17-16,0 35 16,0-18-1,36 35-15,-19-34 16,18 34-16,-17-52 16,0 17-1,-1-17-15,1-18 16</inkml:trace>
  <inkml:trace contextRef="#ctx0" brushRef="#br0" timeOffset="58214.2455">7920 17692 0,'0'0'15,"-18"106"-15,18-71 0,0 18 0,0-36 16,18 36-16,-18-35 15,18-18-15,-1 0 16,-17-18-16,18 1 16,-18-1-16,0-17 0,17-18 15,1 18-15,-18-1 16,0 19-16,0-1 0,18 0 16,-1 18-1,-17 18-15,18 17 16,-18 1-16,18-1 15,-1-17-15,1-18 16,0 0-16,-1 0 0,1-36 16,-1 19-1,-17-19-15,18 19 0,0-19 16,-1 19-16,1-36 16,0 35-16,-1 18 15,1 36-15,0-19 0,-18 18 16,35 18-16,-35-35 15,17 0-15,-17-1 16,18 19-16,0-19 16</inkml:trace>
  <inkml:trace contextRef="#ctx0" brushRef="#br0" timeOffset="61555.0849">10054 17410 0,'0'-18'15,"18"18"1,-18 53 0,17-18-1,1 18-15,17 88 16,-17-70-16,35 52 16,-35-88-16,17 36 15,-18-71-15,1 0 16,0-18-16,-18-52 15</inkml:trace>
  <inkml:trace contextRef="#ctx0" brushRef="#br0" timeOffset="61955.065">10160 17445 0,'0'-18'15,"18"1"-15,-18-1 16,17 18 0,1 0-16,0-18 0,17 36 15,18 0-15,-36-18 16,1 17-16,17 1 0,-17 17 16,-18-17-1,-18-1-15,18 1 0,-17 17 16,-19 18-1,19-17-15,17-19 0,0 18 16,17-17-16,19 35 16,-1-35-16,36 17 15,-36-17-15,0 17 0,0-18 16,-17 1-16,-18 17 0,0 18 16,-18-35-1,-35 17-15,1-17 16,16 0-16,-34-1 15,34-17-15,1 0 0,17-17 16,1-1 0</inkml:trace>
  <inkml:trace contextRef="#ctx0" brushRef="#br0" timeOffset="62495.2415">10636 17621 0,'0'0'16,"18"71"-16,0-36 0,-1 18 0,18 35 15,1-35 1,-19 0-16,1-18 0,0 1 16,-18-19-16,0 1 15,-18-53 1,-35-18-16,18 17 16,0-69-16,35 52 15,-18-53 1,18 35-16,18 36 0,-1 0 15,18 17-15,1 0 0,17 18 16,-18 18-16,0 53 16,-35-36-16,0 18 15,0-18-15,-35 18 16,17-35-16,-35 35 16,36-53-16,-1 17 15,36 1 1,52-18-1,-52 17-15,52-17 16,-34 18 0,-19 0-16,1-1 0,0 1 15,-18 0-15,0 17 16,0-17-16</inkml:trace>
  <inkml:trace contextRef="#ctx0" brushRef="#br0" timeOffset="63073.4477">11113 17745 0,'0'70'0,"0"-140"0,17 193 16,1-88-16,-1 18 0,1-17 15,0-1-15,-1 0 16,1 1-16,0-1 15,-18-18-15,-18-34 16,0-1-16,1-17 16,-1 0-16,0-1 0,-17-52 15,18 18 1,-1-36-16,18 70 0,0 1 16,0 0-16,18 17 15,-18 1-15,17 34 0,1 19 16,-1 16-16,19 54 15,-1-70-15,-17 16 0,52 19 16,-52-36 0,17-17-16,0-18 15,18 0-15,-17-18 16,-36-17-16,0-18 16,0 18-16,-36-36 15,1 36-15,0 0 16,17-1-16,-35 1 15,36 35-15,17 18 16</inkml:trace>
  <inkml:trace contextRef="#ctx0" brushRef="#br0" timeOffset="63506.7006">11606 17780 0,'0'0'15,"36"88"1,-36-35-16,0-18 16,17 18-16,1-17 0,-18-1 0,18 0 15,-18-17 1,0-36 0,0-17-16,0-18 15,-18 18-15,18-18 16,0 17-16,0 1 15,0 0-15,0 0 0,18-1 0,-1 19 16,-17-1-16,36 18 16,-36 18-16,35 35 15,-18-18-15,1 0 16,-18 0-16,35 1 0,-35-1 16,53 18-16,-35-35 15,0-1-15,-1-17 0,1 0 16,-1-17-16,19-36 15,-19 0-15,-17 17 16,18-16-16,-18-54 16,0 53-16,-18 0 0,-17-71 15,17 89-15,-17 0 16,-18 0-16,36 35 16</inkml:trace>
  <inkml:trace contextRef="#ctx0" brushRef="#br0" timeOffset="93882.1272">13882 5433 0,'0'-18'31,"-18"18"32,1 0-48,17-17 1,-18 17-1,0 0 1,1 0-16,-1 0 0,0 0 0,-17 0 16,17-18-1,-17 18-15,-18 0 16,36 0-16,-19 0 0,-34-18 16,34 1-16,-16 17 15,16-18-15,-34 0 16,34 18-1,-16-17-15,16-1 16,1 18-16,-36-18 16,36 1-16,0 17 15,0-18-15,-36 18 0,36 0 16,-53 0 0,52 0-16,-52 0 15,35 18-15,-35-1 16,35-17-16,-35 18 15,35-18-15,0 0 0,-35 18 16,35-1-16,18-17 16,-18 0-16,17 18 15,-16-18-15,-19 18 16,18-18-16,-35 17 16,53-17-16,-18 0 0,17 18 15,1-18-15,-18 18 0,-35-1 16,53 1-16,-53 17 15,52-17 1,-70 35 0,54-18-16,-37 0 15,36 0-15,18-17 0,0 17 0,-53 18 16,52-17 0,-17-1-16,36 0 0,-54 53 15,36-52-15,17 17 16,1-18-16,-1 0 0,0 0 15,-17 54-15,35-37 16,-17 37 0,17-36-16,-18-1 0,18 1 15,0 53-15,0-53 16,0 0-16,0 0 0,0 0 16,0 0-16,18 0 0,-18 0 15,17 0-15,1 35 16,-18-35-16,17 53 15,1-54-15,0 1 16,-18 18-16,17 35 16,1-36-16,0-17 15,-1 0-15,-17 0 0,18 0 0,0 0 16,-1 0-16,-17 35 16,18-17-16,-18-19 15,17 54-15,-17-53 16,0 0-16,0 0 15,18 18-15,-18-18 0,18 52 16,-18-52-16,17 18 0,-17 52 16,18-70-1,-18 18-15,18 52 16,-18-52-16,17 52 16,-17-52-16,18-18 0,-18 70 15,0-52-15,18 70 16,-18-71-1,0 89-15,0-88 16,17 70-16,-17-71 16,0 1-16,18 0 0,-18-19 15,0 90 1,17-90-16,-17 19 16,0 0-16,18-19 0,-18 90 15,0-72-15,0 1 16,0-1-16,0 18 0,0-17 0,18 52 15,-18-52-15,0 0 16,0-18-16,17 70 16,1-52-16,-18-19 15,18 90-15,-18-19 16,0-70-16,17 70 16,-17-70-16,0 0 15,18 53 1,0-53-16,-1 35 15,1-35-15,-18-18 0,18 18 16,-1 0-16,-17 0 0,18-18 16,-1 18-16,1 36 15,0-54-15,-1 0 0,19 53 16,-19-52 0,19-19-16,-19 18 15,18 1-15,1-1 0,-1-17 0,71 52 16,-53-52-16,0 0 15,17 17-15,-17-18 16,88 1-16,-70 0 16,-1-1-16,89 1 15,-88 0-15,17-18 0,-18 0 16,19 17-16,-19-17 0,18 0 16,53 0-1,-70 0-15,0 0 0,-1 0 16,-17-17-16,18-1 0,52-17 15,-70-1-15,70-34 16,-52 35-16,-18-18 16,18 0-16,-19-18 15,19 18-15,-18-17 0,70-71 16,-70 70-16,0 1 16,53-107-16,-71 89 15,18 0-15,-17-18 16,-1 18-16,0-18 0,0 0 0,1 0 15,17-123 1,-36 123-16,1-17 0,17 17 16,-35 0-16,35-141 15,-35 124-15,0-1 16,0 1-16,0-1 0,0 1 0,0-18 16,0 17-16,-17-17 0,17 17 15,-18-158 1,0 159-16,1-1 0,-1-140 15,1 123-15,-1 17 16,18-158-16,-18 141 16,18-141-1,0 140-15,0-157 16,-17 157-16,17-157 16,0 158-16,0-142 15,0 142-15,-18-123 16,0 122-16,1 19 15,-1 0-15,-17-1 0,-18-105 16,0 105-16,-18-52 16,36 88-16,0 17 15,-36-52-15,36 70 16,17 0-16,-35-35 16</inkml:trace>
  <inkml:trace contextRef="#ctx0" brushRef="#br0" timeOffset="97219.1026">2981 5203 0,'-18'-17'16,"36"-1"-1,17 1 1,-17 17-16,52-18 16,-34 18-16,52 18 15,-53-1-15,0 1 0,36 35 16,-18 35 0,-35-35-16,-1 0 15,-17 17-15,18 107 16,-18-71-16,0-1 0,0 1 15,0 0-15,0 123 16,0-123-16,0 0 0,0 18 16,0-19-16,0 89 15,18-105-15,-18 69 16,17-87-16,-17-1 16,18-17-16,-1 18 0,19-18 15,-1 70-15,0-52 16,36 52-1,-54-87-15,19 17 0,-1-36 0,0 36 16,-17-35 0,0-18-16,-18 17 15,-18-17 1,-17 0 0,35 18-16,-53 17 15,35-17-15,0 17 16,1-17-16,-1 52 15,1-52-15,17 17 0,-18-17 16,18 17-16,0 36 16,-18-18-16,18 0 0,0 0 15,0 88 1,0-71-16,0 71 16,0 18-16,0-88 15,18 17-15,-18-18 16,0 1-16,18 88 15,-1-71-15,1 88 16,-18-88-16,17 89 16,1-71-16,0-18 15,-18 0-15,53 88 16,-36-70-16,19 88 0,-19-88 16,1-18-16,-1 18 15,1 0-15,17 88 16,-35-88-16,18 0 0,0 0 15,-1-18-15,36 123 16,-17-105-16,-19 18 16,18-18-16,-17-18 0,17 0 15,-35 0-15,18-17 0,0 52 16,-18-52-16,0-18 16,-36 52-16,19-52 15,-1-17-15,-17 17 16,17-36-16,-17 1 15,17-18-15,-17 0 0,0 0 16,-36-18-16,53 18 16,1-17-16,-1 17 0</inkml:trace>
</inkml:ink>
</file>

<file path=ppt/ink/ink4.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5.52901" units="1/cm"/>
          <inkml:channelProperty channel="Y" name="resolution" value="65.45454" units="1/cm"/>
          <inkml:channelProperty channel="T" name="resolution" value="1" units="1/dev"/>
        </inkml:channelProperties>
      </inkml:inkSource>
      <inkml:timestamp xml:id="ts0" timeString="2017-11-25T23:26:49.123"/>
    </inkml:context>
    <inkml:brush xml:id="br0">
      <inkml:brushProperty name="width" value="0.10583" units="cm"/>
      <inkml:brushProperty name="height" value="0.10583" units="cm"/>
      <inkml:brushProperty name="color" value="#0070C0"/>
    </inkml:brush>
    <inkml:brush xml:id="br1">
      <inkml:brushProperty name="width" value="0.10583" units="cm"/>
      <inkml:brushProperty name="height" value="0.10583" units="cm"/>
      <inkml:brushProperty name="color" value="#FF0000"/>
    </inkml:brush>
    <inkml:brush xml:id="br2">
      <inkml:brushProperty name="width" value="0.10583" units="cm"/>
      <inkml:brushProperty name="height" value="0.10583" units="cm"/>
      <inkml:brushProperty name="color" value="#00B050"/>
    </inkml:brush>
  </inkml:definitions>
  <inkml:trace contextRef="#ctx0" brushRef="#br0">4533 10883 0,'0'18'31,"53"35"-31,-35-36 16,17 19-16,0 17 0,18-18 15,-17 0-15,69 36 16,-69-36-16,52 36 16,-35-36-16,17 18 15,-52-36-15,35 19 16,-36-36-16,-17-18 31,-35-17-15,18 17-16</inkml:trace>
  <inkml:trace contextRef="#ctx0" brushRef="#br0" timeOffset="244.199">5045 10866 0,'-18'17'0,"36"-34"0,-54 69 16,1 1-16,0 0 15,-18 36 1,18-37-16,-18 1 0,-18 36 15,54-54-15,-19 0 16,19-17-16,-1-1 0,0 1 16</inkml:trace>
  <inkml:trace contextRef="#ctx0" brushRef="#br0" timeOffset="3091.1645">5486 10301 0,'0'18'47,"-18"-18"-32,18 17-15,0 1 16,-18 0 0,1-1-16,-18 36 15,17-35-15,-17 0 16,17 17-16,0-18 0,1 1 0,-1 0 15,-17 17-15,35-17 16,-18-1 0,18 1-16,18 0 15,-1-1-15,1 1 16,35-1-16,-35 1 16,17 17-16,-17-17 15,17 17 1,-35-17-16,0 0 15</inkml:trace>
  <inkml:trace contextRef="#ctx0" brushRef="#br0" timeOffset="3437.1656">5627 10495 0,'-18'0'15,"18"18"-15,0-1 16,0 1-16,0 35 16,0-35-16,18-1 15,-18 19-15,0-1 16,17-18-16,-17 1 16,18-18-1</inkml:trace>
  <inkml:trace contextRef="#ctx0" brushRef="#br0" timeOffset="3864.2215">5786 10354 0,'0'18'32,"17"-1"-17,1 1-15,-1-18 16,1 18-16,0-1 0,-1 1 16,36 17-16,-35-17 15,0-18-15,17 35 16,0 0-1,-17-17-15,-1 0 16,1-18-16,-18 17 16,-18-17-1,18 18 1,-17-18-16,-1 18 16,1-1-1,-1 1-15,0-1 16,1 1-16,-19 17 15,36-17-15,-35 35 16,0-18-16,17-17 16,0 17-16</inkml:trace>
  <inkml:trace contextRef="#ctx0" brushRef="#br0" timeOffset="8708.7183">4939 9260 0,'0'18'15,"0"17"1,18 1-16,-18-1 16,0 0-16,0 18 0,17 0 0,-17 18 15,0 70 1,0-88-16,0 70 16,0-70-16,0-18 0,0 1 15,0-1-15,0-53 31</inkml:trace>
  <inkml:trace contextRef="#ctx0" brushRef="#br0" timeOffset="9247.6374">4692 9490 0,'18'0'46,"-18"-18"-46,17 18 16,1-18-16,0 1 16,-1-1-16,1-17 0,-1 17 0,19-52 15,-19 34-15,19-16 16,-19 34 0,1-17-16,0 52 15,-1 19 1,1-1-1,-1-18-15,36 54 16,-17-18-16,-1-18 16,-17 0-16</inkml:trace>
  <inkml:trace contextRef="#ctx0" brushRef="#br0" timeOffset="14419.7959">5027 8132 0,'-18'0'0,"18"-18"16,-17 18-1,-1 0-15,1 0 16,-19 18-16,19-1 16,-19 18-16,36 1 15,-17-1-15,17 53 16,0-53-16,17 1 16,1-1-16,0 0 0,17-17 0,0 0 15,-17-18-15,52 0 16,-34-18-16,-1-17 15,0-36-15,-17 36 16,-18 0-16,0-1 0,-18 1 16,1 0-16,-19-1 0,-17 1 15,18 18-15,-53 17 16,53 0 0,-1-18-16</inkml:trace>
  <inkml:trace contextRef="#ctx0" brushRef="#br0" timeOffset="14982.5128">4851 7285 0,'-53'35'16,"106"-70"-16,-124 88 0,54 0 15,17-36 1,0 19-16,0-1 0,17-17 15,36 17-15,-35-18 16,52 1-16,-34-18 16,16-18-1,-34 18-15,17-35 0,-17 0 16,-36 0 0,18-1-16,-53 1 15,36 0-15,-18 17 0,-36 1 16,36 17-1,-18 0-15,35 0 16,1 17-16</inkml:trace>
  <inkml:trace contextRef="#ctx0" brushRef="#br0" timeOffset="15660.1578">4727 6438 0,'-17'0'0,"-1"0"15,0 0 1,1 35-16,-19 1 16,36-1-16,0 36 15,0-36-15,53 18 16,-35-36-16,53 1 16,-19-18-1,19-18-15,-18 1 16,0-54-16,-36 54 15,1-54-15,-36 36 16,-34-1 0,16 19-16,-70-1 15,54 18-15,-37 0 16,54 18-16,0-18 16</inkml:trace>
  <inkml:trace contextRef="#ctx0" brushRef="#br0" timeOffset="16221.6514">4833 5856 0,'-35'-18'0,"70"36"0,-88-36 15,0 18-15,18 0 16,0 0 0,17 0-16,0 18 0,1 0 15,17-1-15,0 1 16,0 17-16,17 1 15,1-19-15,17 1 0,-17 0 16,17-1-16,-17 1 16,35-18-16,-36 0 15,19-18-15,-36 1 16,17-36-16,-34 17 16,17-17-16,-18 18 15,0 0-15,-17 0 0,18-1 16,-19 19-16,1-19 0,17 19 15,-17-1-15,17 0 0,1 1 16</inkml:trace>
  <inkml:trace contextRef="#ctx0" brushRef="#br0" timeOffset="17534.2582">4957 5115 0,'-18'0'15,"0"0"1,-17 0-1,-36-17 1,36 17-16,-53-18 16,53 18-16,-36 0 0,18 0 15,-17 0-15,-36 0 16,53 18-16,-18-18 16,54 0-16,-1 0 15,36 0 16,-18 17-15,0 1 0,-18 0-1,18 17-15,0-18 16,0 19-16,0-19 16,0 19-16,18 17 15,-1 0-15,-17 35 16,18-35-16,-18 88 15,0-71-15,0 71 16,0-70-16,0 17 16,0-17-16,18 17 0,-18 71 15,0-89-15,17 107 16,-17-107-16,0 18 16,0-17-16,0-1 15,0 72-15,18-90 16,-18 54-1,0-53-15,0 18 0,0-18 0,0 88 16,-18-71 0,18 71-16,0-70 15,0 0-15,0-1 0,0 54 16,0-71-16,0 52 16,18-52-16,-18-17 15,18 16-15,17 19 16,-35-36-16,17 1 15,-17-1-15,18 0 0,-18 18 16,0-18-16,18 1 16,-18-1-16,0-17 15,-18-1-15,18 1 0,0-1 32,18-17-32,-1 0 15,-17 18 16,18-18-15,-18 18-16,18-18 31,-1 0-15,1 0-16,17 0 16,-17 0-16,-1 0 0,54 17 15,-36-17 1,36 0-16,-18 0 15,70 0-15,-52 0 16,-18 0-16,0 18 0,70 0 16,-70-18-16,-18 0 15,1 0-15,-19 0 16,1-18-16</inkml:trace>
  <inkml:trace contextRef="#ctx0" brushRef="#br0" timeOffset="18641.8466">4957 5080 0,'17'0'32,"18"0"-17,1-18-15,34 18 16,-34-17-16,52 17 16,-53 0-16,18 17 15,-35-17-15,35 18 16,-36 0-1,1-1 1,-18 1-16,17 17 16,-17 0-16,18 18 15,0-35-15,-18 17 16,17 1-16,-17 17 0,18 35 16,-18-18-16,18 54 15,-18-54-15,0 1 16,17 88-16,-17-71 15,0 71-15,18-71 16,-18 0-16,0 0 0,0 0 16,-18 1-16,18-1 0,-17 106 15,17-106 1,-18 88-16,18-87 16,-18 87-16,18-88 15,-17 0-15,17 0 0,0 1 16,-18 69-16,18-87 15,0 52 1,0-70-16,0 0 16,0 0-16,0 0 0,0 0 0,-18 53 15,18-71-15,0 71 16,0-53-16,0 17 16,0-34-1,0 17-15,0-36 16,0 1-16,18 0 15,0-18 17,-36 0 46,0 17-63,1-17-15,-18 18 16,-1-1-16,19-17 16,-36-17-1,-18-1-15,36 1 0</inkml:trace>
  <inkml:trace contextRef="#ctx0" brushRef="#br0" timeOffset="20682.0138">4851 4322 0,'-18'-18'16,"18"36"31,0-1-32,0 18-15,0 1 0,18 87 16,-18-52-16,-18 70 16,18-71-16,0-17 15,0 0-15,0-17 0,0-1 16,18-18-16,-1 19 16,1-36-1,-18-18-15</inkml:trace>
  <inkml:trace contextRef="#ctx0" brushRef="#br0" timeOffset="21177.8331">4621 4586 0,'0'-18'78,"0"-17"-62,18 35-16,0-53 15,-1 36-15,19-36 16,-19 35-16,19-35 16,-19 18-16,-17 0 15,18 17-15,-1 0 16,-17 1-16,18 17 0,-18-18 15,18 18-15,-1 0 16,1 18 0,0-1-16,35 72 15,-36-54-15,36 35 16,-35-34-16,-1-19 16,36 19-16,-35-19 15</inkml:trace>
  <inkml:trace contextRef="#ctx0" brushRef="#br0" timeOffset="22801.3633">4339 3334 0,'-17'0'16,"17"17"-16,0 54 15,17-36 1,1 36-16,17-36 16,-17-17-16,35 17 15,-36-17-15,36-18 16,-18-18-16,1-35 15,-19 35-15,1-52 16,-18 17-16,-18-18 16,18 54-16,-17-19 15,17 19-15,0 34 16,17 36 0,1 0-16,17 18 15,-17-18 1,17 53-16,-17-71 15,-18 35-15,0-34 16,0 17-16,-18-36 16,1 1-16,-19 0 15,-17-18 1,18-36 0,0-17-16,17 36 15</inkml:trace>
  <inkml:trace contextRef="#ctx0" brushRef="#br0" timeOffset="23196.0703">4180 2963 0,'0'0'0,"18"-17"16,-18-1-16,18 0 0,-1-17 15,19-18-15,-19 18 16,19-36-1,-19 36-15,1 17 0,-1-34 16,-17 34-16,18 18 16,0 35-1,-18 0-15,35 36 16,-17-36-16,17 1 16,0 17-1,-17-36-15,-1 18 0,1 1 16</inkml:trace>
  <inkml:trace contextRef="#ctx0" brushRef="#br0" timeOffset="24341.192">5062 2522 0,'-17'18'31,"17"0"-15,-18-1-16,0 36 15,1-35-15,-18 35 16,17-36-16,0 1 15,1 0-15,-1-18 16,18 17-16,-18-17 0,18 18 16,18 0-16,-18-1 0,35 1 15,-17 0 1,35 17-16,-36-18 16,19 1-16,-19 0 15,1-18-15,0 17 16,-1-17-16,-17 18 15</inkml:trace>
  <inkml:trace contextRef="#ctx0" brushRef="#br0" timeOffset="24731.0533">5203 2575 0,'0'18'16,"0"0"-16,18 34 16,-18-34-16,18 0 15,-1 35-15,-17-36 16,36 19-1,-36-19-15,17 1 0,1-18 16,-18-18-16</inkml:trace>
  <inkml:trace contextRef="#ctx0" brushRef="#br0" timeOffset="25052.6089">5327 2469 0,'0'36'0,"35"-19"15,18 19 1,18-1 0,-36-35-16,0 18 0,-17-18 15,35 35-15,-36-35 16,1 17-16,0 1 15,-18 0 1,-18-1 0,0 1-16,1 17 15,-1 1-15,1-19 16,-19 36-16,36-18 16,-17 18-1,-1-17-15</inkml:trace>
  <inkml:trace contextRef="#ctx0" brushRef="#br0" timeOffset="32705.6565">8978 4992 0,'35'-18'0,"-17"18"15</inkml:trace>
  <inkml:trace contextRef="#ctx0" brushRef="#br0" timeOffset="33102.9035">9084 4974 0,'-18'0'31,"18"-17"16,18 17-47,-36 0 62,1 0-46,-19 0 0,19 0-16,-36 0 15,35 0-15,-17 0 16,-53 0-1,-18-18-15,71 18 16,-53 0-16,35 0 16,0 18-16,17-1 15,19-17-15,17 18 47,-18-1-16,0 1-15,18 0-16</inkml:trace>
  <inkml:trace contextRef="#ctx0" brushRef="#br0" timeOffset="33772.511">8431 5027 0,'-17'0'47,"17"35"-32,0-17 1,17 35-16,-17-35 16,18 52-16,-18-35 15,18 71-15,-18-53 16,0 0-16,0 18 16,0-1-16,-18 18 0,18 71 15,0-71-15,0-17 16,0 17-16,0 0 0,0 89 15,0-89-15,0 88 16,0-88-16,0 89 16,-18-71-16,18 70 15,0-70-15,0 88 16,0-106-16,-17 71 16,17-89-1,-18 72-15,18-72 16,-18 1-16,18 52 15,0-52-15,0 52 16,0-70-16,18 53 16,-18-53-16,0 0 15,0-18-15,0 0 16,0 18-16,0-18 0,0 36 16,0-36-16,0 18 15,0-35-15,18 35 16,-18-36-16,0 19 15,17-19-15,-17 19 16,18-19-16,-18 1 16,18-18-1,-18-18 1,17 1-16</inkml:trace>
  <inkml:trace contextRef="#ctx0" brushRef="#br0" timeOffset="35109.6225">9031 4992 0,'18'0'32,"17"-18"-17,-17 18-15,52 0 16,-34 0 0,16 0-16,-16 0 15,17 0 1,-36 0-16,1 0 0,0 0 15,-18 18 64,17-18-64,-17 17-15,0 19 16,0-19-16,0 54 15,0-18-15,0-18 0,0 18 16,0 71 0,0-54-16,0 71 15,18-70-15,-18-1 0,17 89 16,-17-18 0,0-70-16,0 70 15,0-71-15,0 1 16,0 70-16,0-70 0,0 70 15,0-71 1,0 71-16,0-70 16,0 52-16,0-52 15,18 0-15,-18-19 16,0 19-16,18 0 0,-1 52 16,-17-52-16,0 70 15,0-71-15,0 71 16,0-88-16,0 88 15,0-88-15,0 71 16,0-71-16,0 70 16,0-70-16,0 35 15,0-52 1,0 52-16,0-53 16,-17 18-16,17-18 15,0 0-15,-18 1 16,18-1-16,-18 0 15,18-17-15,0 0 16,0 17-16,18-17 16,0-18 15,-36 0 0,18 17-15,-18-17-16,18 18 0,-17-18 15,-1 0-15,18 17 0,-53-17 16,36 0-16,-72 18 16,37 0-16,-1-18 15,0 17-15,-18-17 16,1 18-16,-1-18 0,0 18 16,-87-18-16,87 0 15,-52 17-15,87 1 16,-17-18-16,53-18 31,18-17-31</inkml:trace>
  <inkml:trace contextRef="#ctx0" brushRef="#br0" timeOffset="35652.8288">8978 8361 0,'0'0'0,"0"-18"0,-17 1 15,-1-1 1,-17 18-1,17 0-15,-17 18 16,17 52-16,0-17 0,18 0 16,0 0-16,0-18 15,36 71-15,-19-71 16,54 1-16,-36-19 16,0-17-16,54-35 15,-54 17-15,18-52 16,-53 34-16,0 1 15,-35-35-15,17 34 16,-53 19-16,18-1 16,-35 18-16,53 0 15,-18 0-15,35 0 16</inkml:trace>
  <inkml:trace contextRef="#ctx0" brushRef="#br0" timeOffset="36176.1968">8978 7514 0,'-17'-17'15,"34"34"-15,-52-34 0,17-1 0,-17 18 16,17 0-16,-17 18 16,0 17-16,17 0 15,18 53-15,0-52 16,18-1-16,17 0 0,-17 0 16,70 1-16,-53-36 15,53-18 1,-35 0-16,-17-17 15,-19 17-15,19-70 0,-36 53 16,-18 0-16,0-18 0,1 18 16,-54-18-16,36 17 15,-1 19-15,-16-1 16,16 0-16,1 18 0,-18-17 16,35 17-16</inkml:trace>
  <inkml:trace contextRef="#ctx0" brushRef="#br0" timeOffset="36692.6567">8961 6544 0,'0'0'15,"0"-18"-15,0 1 0,-18 17 16,0 0-16,-17 0 16,17 0-16,-17 35 15,17 0-15,1 1 16,17 34-16,0-35 16,35 18-16,-17-17 15,35-1 1,-18-35-16,35 0 15,-34-18-15,-1 1 16,-17-19-16,-1 1 0,1-35 16,-36 34-16,-17-17 15,17 18-15,-17 17 16,0-17-16,0 35 0,-36-35 16,36 35-16,-1 0 15,19 0-15,-1 0 16</inkml:trace>
  <inkml:trace contextRef="#ctx0" brushRef="#br0" timeOffset="37166.1409">8872 5697 0,'0'0'0,"0"-17"0,-17-1 15,-1 18 1,0 18 0,1-1-16,17 36 15,0 0-15,17 18 16,1-36 0,0-17-16,17 17 15,-17-35-15,17 18 0,35-36 16,-34 0-16,-1 1 15,-17-19-15,-1 1 0,-17-35 16,0 34-16,-53-34 16,18 52-16,-53-35 15,53 53-15,-1 0 16,-34 35 0,52-17-16,1 17 0</inkml:trace>
  <inkml:trace contextRef="#ctx0" brushRef="#br0" timeOffset="37955.9995">8908 9472 0,'0'0'0,"0"-18"16,0 36 15,0 17-15,0 18-16,0 0 0,0 0 15,0 18-15,0-1 0,0 54 16,0-54-16,17 18 16,-17-70-16,36 35 15,-19-53 1,-17-18-1</inkml:trace>
  <inkml:trace contextRef="#ctx0" brushRef="#br0" timeOffset="38260.6928">8643 9701 0,'0'0'0,"18"-17"15,-1 17-15,19-36 16,-19 1-16,36-35 16,-35 34-16,-1-34 15,-17 35-15,18-1 16,0 36 0,-1 0-1,1 18-15,0-18 0,-1 18 16,19 17-1,-19-18-15,18 1 0,1 17 16,-19-17-16,19 17 16,-19-17-16,1 0 15</inkml:trace>
  <inkml:trace contextRef="#ctx0" brushRef="#br0" timeOffset="38850.2815">8555 11024 0,'35'53'15,"-17"-35"1,17 17-16,36 36 16,-18-18-16,35 17 15,-35-35-15,35 18 16,-53-17-16,18-1 15,-35-17-15</inkml:trace>
  <inkml:trace contextRef="#ctx0" brushRef="#br0" timeOffset="39061.2095">8925 11007 0,'-35'70'0,"70"-140"0,-105 176 16,-1-36-16,36-17 15,0-18-15,-1 1 16,1-1-16,17-18 0,-17 36 16</inkml:trace>
  <inkml:trace contextRef="#ctx0" brushRef="#br0" timeOffset="39532.6392">9260 10478 0,'0'0'0,"-17"0"47,-1 17-31,1 1-16,-36 35 16,35-18-16,-17 18 15,17-35 1,0-1-16,18 1 0,0-1 15,0 1-15,0 0 0,18-1 16,0 1-16,35 0 16,-18-1-16,18 19 15,-36-19 1,1-17-16,17 35 16</inkml:trace>
  <inkml:trace contextRef="#ctx0" brushRef="#br0" timeOffset="39890.2118">9384 10513 0,'0'0'0,"18"0"15,34 17 1,-34 1-16,0-18 0,-1 18 16,19 17-1,-36-17-15,17-1 16,-17 1-16,-17 0 0,-1 34 16,0-34-16,-17 35 15,35-35-15,0-1 16,0 1-16,35-18 15,-17 0 1,0 0-16,-1 0 0,1 0 16,0 0-16,-1 0 15,1 0-15</inkml:trace>
  <inkml:trace contextRef="#ctx0" brushRef="#br0" timeOffset="40240.4615">9631 10478 0,'0'0'0,"17"0"16,19 0-1,-19 0-15,36 17 16,-35-17-16,17 18 15,18-1 1,-18 1 0,-17 17-1,-18-17-15,0 35 16,-18-18 0,1 18-1,-1-35-15,1 17 16,-1-35-16,18 18 15,0-1-15</inkml:trace>
  <inkml:trace contextRef="#ctx0" brushRef="#br0" timeOffset="41086.0608">8837 4322 0,'0'0'16,"18"-18"-16,-18 0 0,0 36 31,0 52-15,0-34-16,0 17 15,0 0-15,0 52 16,17-52-16,-17 0 16,0-17-16,18-1 0,0 18 15,-18-36-15,17 1 16</inkml:trace>
  <inkml:trace contextRef="#ctx0" brushRef="#br0" timeOffset="41380.53">8608 4463 0,'17'-18'0,"-34"36"0,34-54 16,1-17 0,0 36-16,35-36 15,-36 18-15,19-18 16,-19 35-16,18-17 16,-35 17-16,18 36 15,0 35 1,-1-18-1,19 36-15,-19-54 16,1 18-16,17-17 0,0 35 16,-17-35-16</inkml:trace>
  <inkml:trace contextRef="#ctx0" brushRef="#br0" timeOffset="42326.9033">8484 3263 0,'0'18'31,"0"17"-15,0 0-16,0 1 15,18-19-15,0 19 0,35-1 16,-36-17-16,54-18 15,-54 0-15,36-53 16,-35 35-16,17-53 16,-35 54-1,0-54-15,0 54 0,-17-1 16,17 0-16,-18 1 16,18 34-1,18 107 1,-1-71-16,18 0 0,-17 0 15,17 17-15,-17-17 16,35 35-16,-53-53 16,0 18-16,-18-35 15,18 0-15,-53-18 16,18 0-16,-18-18 16,18 0-16,-36-17 15,36 0-15,0-18 16,0 18-16</inkml:trace>
  <inkml:trace contextRef="#ctx0" brushRef="#br0" timeOffset="42732.1135">8343 2875 0,'-17'0'16,"17"-17"-16,0-1 15,17 0-15,-17 1 16,18-19-16,17-17 15,-17 36-15,-1-19 0,1 19 16,-18-1-16,18 1 16,-18-1-16,17 36 47,19 34-47,-19-34 15,36 17 1,0 1-16,-35-19 15,-1 1-15,1 0 16,0-18-16,-1 17 0</inkml:trace>
  <inkml:trace contextRef="#ctx0" brushRef="#br0" timeOffset="43211.3028">9031 2505 0,'0'-18'16,"0"36"-16,18-36 16,-36 18-1,-17 35 1,17-17-16,1 17 15,-1-17-15,-17 35 16,35-36-16,-18 19 16,18-19-16,18 1 15,-1 0-15,19 17 16,-1-17-16,0-1 16,-17 1-16,-1 0 15,1-1-15,-18 1 16,18-1-1,-18 1-15</inkml:trace>
  <inkml:trace contextRef="#ctx0" brushRef="#br0" timeOffset="43578.4286">9172 2558 0,'0'0'16,"18"0"-16,17 0 16,-17 0-16,-1 0 15,1 17-15,0 1 16,-1 0-16,-17 17 15,0 0-15,0-17 16,-17 17-16,17-17 16,-18-1-16,36 1 31,-1-18-15,1 0-16,17 0 15,-17 0-15,0 0 0,-1 0 16,1 0-1</inkml:trace>
  <inkml:trace contextRef="#ctx0" brushRef="#br0" timeOffset="43945.1755">9402 2399 0,'-18'0'15,"36"18"1,17-1 0,-18 1-16,36 17 15,-35-17-15,17-18 0,1 35 16,-1 0 0,-18-35-16,1 18 15,0 0-15,-1-1 16,1-17-1,-18 35 1,0-17-16,-18 0 16,1 17-16,17-17 15,-36 17-15,36-17 16,-35 17-16,18-17 16,-1 17-1,18-18-15,0 1 0,0 0 16,0-1-16</inkml:trace>
  <inkml:trace contextRef="#ctx0" brushRef="#br0" timeOffset="49093.2288">5662 7108 0,'-18'0'0,"36"0"109,0 0-93,-1 18 0,1-18-16,35 0 15,-35 0-15,52 0 16,-35 0-16,54 0 15,-54 0-15,71 0 16,-53 0-16,52 0 16,-52 18-16,71-18 15,-71 0-15,53 0 16,-53 0-16,-1 0 16,1-18-16,-17 18 15,69 0-15,-52 0 16,18 0-16,-18 0 0,0 0 15,53 0 1,17 0-16,-70 0 16,53-18-16,-71 18 0,53 0 15,-52 0 1,-1 0-16,35 0 16,-52 0-16,0 0 0,35 0 15,-36 0 1,1 0-16,0 0 0,-1 0 15,18 0-15,-17 0 16,0 0-16,17 0 16,-17 0-16,-1 0 0,-17-17 78,-17 17-63</inkml:trace>
  <inkml:trace contextRef="#ctx0" brushRef="#br0" timeOffset="49443.9113">7902 6950 0,'0'0'0,"0"-18"16,18 36-1,0-18-15,34 17 16,-16 1-16,-1-18 16,0 18-16,18-1 0,0 1 15,-18-18-15,1 18 16,-19-18-16,-17 17 15,18-17-15,-18 18 16,-18-18 0,1 17-1,-1 1-15,-53 17 16,36-17-16,18 0 16,-19-1-16,19 1 15,-1 0-15,-17-1 0,-18 36 16</inkml:trace>
  <inkml:trace contextRef="#ctx0" brushRef="#br0" timeOffset="55512.9678">6421 6526 0,'-18'-17'16,"36"34"-16,-54-34 0,1-1 15,35 0-15,-18 18 0,-35 0 16,36 0-16,-18 18 16,17 0-16,0 52 15,1-34-15,17 52 16,17-53 0,1-17-16,0 17 0,17-17 15,-18-1-15,54 1 16,-53-18-16,17-18 15,-17 1-15,-18-1 0,17-17 16,-17-1-16,-17-16 16,-1 16-16,18 1 15,-18 17-15,18-17 0,-17 17 16,17 36 0,35 17-1,0-17-15,36 53 16,-36-54-1,36 54-15,-54-54 16,36 19-16,-18-19 16,-17 19-16</inkml:trace>
  <inkml:trace contextRef="#ctx0" brushRef="#br0" timeOffset="56029.1035">6756 5962 0,'-18'0'63,"-17"35"-48,17-17-15,-17 17 16,17 0-16,1 1 16,-1-19-16,18 1 15,0 0-15,18-1 16,-1 1-16,1 0 15,0-1-15,17 1 16,0-1-16,0 1 16,-17 0-16,17-18 15,-17 17-15,-18 1 16</inkml:trace>
  <inkml:trace contextRef="#ctx0" brushRef="#br0" timeOffset="56395.7228">6967 6015 0,'0'0'0,"0"-18"16,0 36 15,0 17-15,0-17-16,0 17 15,0 0-15,0-17 16,18 17-1,-18 1-15,0-19 16,18 1 0,-18-36 15</inkml:trace>
  <inkml:trace contextRef="#ctx0" brushRef="#br0" timeOffset="56879.9379">7091 5874 0,'0'0'16,"-18"0"-16,36 0 31,-18 17-15,17 1-16,1-18 15,0 18-15,-1-1 0,1 1 16,0 0-16,-1-18 0,1 17 15,0 1-15,-1 0 0,1-1 16,0 1-16,-1-18 16,-17 17-16,18-17 15,-18 18 1,-18 0 0,1-1-1,-1 1-15,18 0 16,-18-1-1,1 19-15,-1-36 16,0 35-16,-17 35 16,0-17-1</inkml:trace>
  <inkml:trace contextRef="#ctx0" brushRef="#br0" timeOffset="61078.5549">12418 5045 0,'17'-18'16,"1"18"-16,0-18 15,-36 36 17,0-18-17,1 0 79,-1-18-63,-17 18-15,0 0-16,-1 0 15,-52 0 1,53 0-16,-71 0 0,53 0 16,-17 0-16,34 0 15,-17 0 1,18 0-16,17 0 0,1 0 16,-1 0-1,18 18 16,-17-18-15,17 18 15,0-1-15,0 1-16,0 0 16,0-1-16,0 19 15,0-19-15,0 18 0,0 36 16,0-36-1,0 54-15,0-37 16,0 1-16,0 18 16,17 52-16,-17 107 15,0-54 1,-17 18 0,17-106-16,-36 106 15,19-88-15,-1 71 16,18-89-16,0 0 0,0 53 15,0-53-15,18-17 16,-18-1-16,0 19 0,17 105 16,-17-106-1,0 106-15,0-106 16,0 53-16,0-70 16,0 52-16,0-70 15,0 71 1,0-72-16,0 90 15,0-90-15,18 54 16,0-53-16,-1 18 16,-17-36-16,0 0 15,0 1-15,18-1 16,-18 0-16,0 0 16,17-17-16,-17 0 15,18-1-15,-18-34 16,18-1-16</inkml:trace>
  <inkml:trace contextRef="#ctx0" brushRef="#br0" timeOffset="62287.905">12418 5027 0,'17'-18'31,"19"18"-15,-19-17-16,1 17 15,0 0-15,-1 0 0,19 0 16,-19 0-16,18 0 16,1 0-16,-1 0 15,-17 0-15,-1 17 16,1 1-16,-18 0 16,18-1-16,-18 19 15,17-1 1,-17 35-16,18-34 15,-1 52-15,-17-35 16,0 0-16,18 88 16,-18-71-16,0 89 15,0-71-15,0 71 16,0-71-16,0 71 16,-18-71-16,18 0 15,0 1-15,-17-1 0,-18 124 16,17-107-16,0 107 15,1-106 1,17 70-16,0-88 16,0 71-16,0-71 15,0 71-15,-18-88 16,18 87 0,0-69-16,0-1 0,0-18 15,0 1-15,-18 70 16,18-88-16,0 53 15,0-53-15,0 35 16,0-53-16,0 53 16,0-35-16,0 36 15,0-54-15,0 0 16,18-17-16,-18 17 0,18-17 16,-18-1-16,17-17 15,1 0 1,-18 18-1,0 0 1,0-1 0,-18-17 15,-17 18-15,0-1-16,-36 1 15,-52 17 1,52 1-16,1-19 15,-1 19-15,0-19 0,-70 18 16,88-17-16,-52-18 16,69-18-16,-17-17 15,53 18-15,0-19 16,18 1-16,0 35 16</inkml:trace>
  <inkml:trace contextRef="#ctx0" brushRef="#br0" timeOffset="63098.0494">11818 9225 0,'0'53'16,"0"-35"-16,0 35 15,0-18-15,0 18 16,18-36-16,-18 19 0,35 17 16,0-36-16,18 1 15,-18 0-15,1-18 16,17-18-1,-18 0-15,0-17 16</inkml:trace>
  <inkml:trace contextRef="#ctx0" brushRef="#br0" timeOffset="63481.5685">12118 8643 0,'-35'0'0,"70"0"0,-88 18 16,35-1-16,1 36 15,17-17-15,0 16 16,17 1-16,-17 0 0,18-17 15,0-1-15,35 35 16,-18-70-16,35 18 16,-34-36-16,-1 1 0,0-1 15,1-52 1,-36 34-16,-18-52 16,0 53-16,-35-36 15,36 54-15,-19-1 16,1 0-16,-18 18 0,0 0 15,18 0-15,0 0 16</inkml:trace>
  <inkml:trace contextRef="#ctx0" brushRef="#br0" timeOffset="63971.0437">12136 7761 0,'-36'18'15,"19"-1"1,-1 1-16,18 0 16,-18 52-1,18-34-15,-17 52 16,34-18-16,19-34 15,17-1-15,-18-35 16,35 0-16,-17-18 16,0-35-1,-17 18-15,-19-36 16,-17 36-16,-35-35 16,0 52-16,-36-17 15,36 17-15,-36 18 16,36 0-16,0 0 15,17 0-15</inkml:trace>
  <inkml:trace contextRef="#ctx0" brushRef="#br0" timeOffset="64770.5672">12171 6773 0,'-18'-35'16,"1"35"-16,17-18 16,-18 1-16,0 17 0,1-18 15,-19 18 1,19 0-16,-19 53 15,1-18-15,18 1 0,17 52 16,0-35 0,35 17-16,0-34 0,0-19 15,18 1-15,0-18 16,71-35-16,-54 17 16,-17-17-16,18-54 15,-54 54-15,-17-53 16,-17 53-16,-36-18 15,0 35-15,-53 1 16,53 17-16,-35 0 16,53 17-16,17-17 15,36 0 1</inkml:trace>
  <inkml:trace contextRef="#ctx0" brushRef="#br0" timeOffset="65250.9408">12206 5715 0,'0'0'15,"-35"0"-15,17 0 0,-35 18 16,36-1-16,-19 54 15,19-36-15,17 0 0,35 36 16,-17-36-16,70 18 16,-35-53-1,53 0-15,-36-35 16,18-18-16,-52 18 16,-19-1-16,1-52 15,-36 35-15,-52-17 16,-36 17-1,-18 18-15,54 35 16,-18 17-16,70 18 16,0-17-16,1 0 0</inkml:trace>
  <inkml:trace contextRef="#ctx0" brushRef="#br0" timeOffset="65844.4518">12100 4216 0,'0'0'0,"0"17"16,0 36-1,0-17-15,0 52 16,0-35 0,18 35-16,-18-53 15,18 36-15,-1-36 16,1 0-16,-1-35 15</inkml:trace>
  <inkml:trace contextRef="#ctx0" brushRef="#br0" timeOffset="66100.3759">11889 4410 0,'17'-36'15,"-34"72"-15,52-107 0,0 18 16,0 18-16,18-36 16,-35 36-16,17 0 0,-35 17 15,18 1-15,0-1 16,-18 36-16,35 35 16,-35-1-1,53 37-15,-18-36 16,0-1-16,1-16 0,-1-1 15,35 18-15,-34-35 16</inkml:trace>
  <inkml:trace contextRef="#ctx0" brushRef="#br0" timeOffset="66745.6336">12224 9684 0,'17'0'15,"-17"17"1,18 1-16,0 70 16,-1-35-16,1 88 15,-18-70-15,18 52 16,-1-70-16,1 0 15,-18-18-15,18 1 0,-18-19 16</inkml:trace>
  <inkml:trace contextRef="#ctx0" brushRef="#br0" timeOffset="67028.8064">12012 9895 0,'35'0'0,"-70"0"0,106 0 15,-36-17-15,35-36 16,-34 35-16,34-35 16,-34 18-16,-19-18 15,1 53-15,-18-18 16,0 54-1,18 34 1,-1-34-16,36 52 16,-35-53-16,17 0 15,0 1-15,1-19 0,-1 19 16,-18-19-16,1 1 16</inkml:trace>
  <inkml:trace contextRef="#ctx0" brushRef="#br0" timeOffset="67468.9767">12153 11007 0,'18'17'15,"-1"1"-15,1 17 16,53 53-16,-18-52 16,0-1-16,-18 0 15,18 1-15,-18-19 0,0 18 16,1-17-16,-19 0 0,1 17 15,-18-17-15</inkml:trace>
  <inkml:trace contextRef="#ctx0" brushRef="#br0" timeOffset="67675.2755">12383 11007 0,'-36'106'16,"72"-212"-16,-107 264 0,36-105 16,17 0-16,-35 18 15,35-36-15,1 18 16,17-35-16,35-18 16</inkml:trace>
  <inkml:trace contextRef="#ctx0" brushRef="#br0" timeOffset="68035.3487">12771 10425 0,'0'17'15,"-36"1"1,19 0-16,-1-1 0,-17 18 16,-1-17-16,19 35 15,-1-18-15,18 18 16,0-18-16,35 1 15,1-1-15,34-17 16,-34-1-16,16 1 16,-34 0-1,0-1-15,-1 18 16,-17-17 0</inkml:trace>
  <inkml:trace contextRef="#ctx0" brushRef="#br0" timeOffset="68424.6663">12929 10478 0,'0'0'15,"0"-18"-15,18 18 0,17 0 16,1 18-16,16-1 15,-34-17-15,0 35 16,-1-17-16,-17 0 16,-17-1-1,-1 1-15,0 0 16,-17-1-16,35 1 16,0 0-16,0-1 15,35 1-15,-17-1 16,35 19-1,-35-19-15,-18 1 16,0 0-16,-36-1 16,1-17-16,17 0 15,-17 18 1,18-18-16,-19 0 16,54 0-1</inkml:trace>
  <inkml:trace contextRef="#ctx0" brushRef="#br0" timeOffset="68819.606">13247 10425 0,'0'17'31,"35"1"-15,-17 0-16,35 34 15,-18-34-15,53 17 16,-53-35-16,1 18 16,-19 0-16,19-18 0,-19 17 15,1-17-15,0 18 0,-18 0 31,0-1-31,-18 1 16,-17 17 0,17-17-16,0-1 0,1 1 15,-19 35-15,19-35 16,-1-18-16,0 17 0,18 1 16,-17-1-16,17 1 15,0 0-15</inkml:trace>
  <inkml:trace contextRef="#ctx0" brushRef="#br0" timeOffset="69944.3019">11659 3157 0,'-17'0'16,"17"53"0,-18-17-16,18 34 15,0-35-15,18 1 0,-1-1 16,36 0-1,-17-35-15,-1 0 0,35-35 16,-34 0-16,-1-1 16,0-17-16,-17 18 15,-18-18-15,0 36 16,-18-1-16,1 18 16,17 18-1,0 70-15,17-35 16,1 0-16,35 53 15,-36-54-15,36 54 16,-53-70-16,18 16 16,-36-16-16,-17-19 15,-36-17 1,36 0-16,0 0 16,-18-17-16,18-1 0,-1 0 0,1 18 15,-18-52-15,53 34 16</inkml:trace>
  <inkml:trace contextRef="#ctx0" brushRef="#br0" timeOffset="70448.2019">11606 2769 0,'18'-17'47,"0"-1"-31,-1 0-16,-17 1 0,36-19 15,-36 19-15,17-18 16,1-18-1,-18 35-15,0 0 0,0 36 32,35 35-17,-17-35-15,-1 17 16,1 0-16,35 18 16,-35-35-16,-1-1 0,1 1 15,0 0-15,-1 17 16</inkml:trace>
  <inkml:trace contextRef="#ctx0" brushRef="#br0" timeOffset="70866.5159">12365 2469 0,'-18'0'31,"18"18"-31,-17-18 16,-1 18-16,0 17 0,1 0 15,-36 18-15,35-18 16,-17-17-16,17 0 0,1 17 16,17-17-16,17-1 15,1 1 1,52 0-16,-34-1 16,34 1-1,-34 0-15,-1-1 0,0 18 16,-17-17-16,-1-18 15,-17 18-15,0-1 16,-17-17 0,-1 0-16</inkml:trace>
  <inkml:trace contextRef="#ctx0" brushRef="#br0" timeOffset="71367.0413">12594 2469 0,'18'0'63,"17"18"-48,-17-18-15,35 18 16,-36-18-16,1 17 16,-18 1-1,-18 0 1,1-1-16,-1 1 0,-17 0 15,17-18 1,36 17-16,-18 1 16,35-18-16,-17 17 15,17-17-15,-17 18 0,34 0 16,-52-1 0,0 1-16,-17-18 15,-36 18-15,18-18 16,-18 17-16,17-17 15,19 0-15,-1 0 16,1 0-16,-1 0 0</inkml:trace>
  <inkml:trace contextRef="#ctx0" brushRef="#br0" timeOffset="71762.1182">12876 2364 0,'0'0'16,"18"17"0,0-17-1,-1 18-15,19 0 0,17 17 16,35-18-1,-53 1-15,0 0 0,1-18 16,-1 35 0,-18-35-16,1 18 0,-18-1 15,0 1-15,0 17 16,-18-17 0,18-1-1,-17-17-15,-1 18 0,-35 17 16,36 1-16,-19-19 15,1 19-15,17-1 0,1-17 16,-1 17-16,-17 35 16,35-34-16,-35 17 15</inkml:trace>
  <inkml:trace contextRef="#ctx0" brushRef="#br0" timeOffset="74698.1609">9525 7285 0,'0'18'16,"18"-18"0,52 0-1,-35 0-15,18 0 16,18 0-16,0 0 0,87 0 16,-52 0-16,88 0 15,-88-18-15,88 0 16,-88 18-16,-18 0 15,-17 0-15,-1 0 0,18 0 16,18 18-16,-53-18 16,0 18-16,18-18 15,-19 0 1,-34 0 0,0-18-16,-18 0 15,0 1 1</inkml:trace>
  <inkml:trace contextRef="#ctx0" brushRef="#br0" timeOffset="74953.6916">11307 7073 0,'17'18'0,"-34"-36"0,52 53 0,-18-35 15,19 18-15,34 17 16,-34-17-16,-1 17 0,35 1 16,-52-19-16,0 36 15,-18-35 1,-36 35-16,1-18 16,-35 0-16,17-17 15,0 17-15,17-17 16,19-18-16</inkml:trace>
  <inkml:trace contextRef="#ctx0" brushRef="#br0" timeOffset="75416.3195">12965 7303 0,'0'0'0,"17"0"16,71 17-1,-17-17-15,17 0 16,18-17-16,-18 17 0,18-18 16,18 18-16,-36-18 0,88 18 15,-105-17 1,17 17-16,-53 0 16,-17 0-16</inkml:trace>
  <inkml:trace contextRef="#ctx0" brushRef="#br0" timeOffset="75670.0797">13935 7038 0,'53'18'16,"-106"-36"-16,141 36 0,-35 17 0,-18-18 0,71 36 16,-35-35-1,-36 0-15,35 35 16,-52-36-16,-18 36 15,-18-18-15,-17-17 0,-35 53 16,17-54-16,0 1 16,0 0-16,17-1 0,-16-17 15,34 18-15,0-18 16,1 0-16,17-18 16,53-17-16</inkml:trace>
  <inkml:trace contextRef="#ctx0" brushRef="#br0" timeOffset="76110.2494">16563 7338 0,'0'0'15,"18"0"-15,-1 0 0,18 0 16,1 0-16,34 0 15,-34 0-15,34 0 16,-35 0-16</inkml:trace>
  <inkml:trace contextRef="#ctx0" brushRef="#br0" timeOffset="76233.5799">17163 7426 0,'0'0'15,"35"0"-15,-17-18 0,-1 18 16,36-17-16</inkml:trace>
  <inkml:trace contextRef="#ctx0" brushRef="#br0" timeOffset="76337.3524">17692 7373 0</inkml:trace>
  <inkml:trace contextRef="#ctx0" brushRef="#br0" timeOffset="76477.3729">18133 7408 0,'53'-17'16,"-106"34"-16,123-52 15,-34 17-15,-19 18 16</inkml:trace>
  <inkml:trace contextRef="#ctx0" brushRef="#br0" timeOffset="76616.9244">18785 7444 0,'0'0'16,"18"-18"-16,-18 0 16,-18 18-16</inkml:trace>
  <inkml:trace contextRef="#ctx0" brushRef="#br0" timeOffset="77439.6978">19509 7373 0,'35'0'15,"-17"0"-15,-1 18 16,36-18-16,-18 17 16,36-17-16,70 18 15,-53-18-15,106 0 16,-106 0-16,54-18 16,-90 18-16,1-17 15,-35 17-15,-18-18 16</inkml:trace>
  <inkml:trace contextRef="#ctx0" brushRef="#br0" timeOffset="77701.8936">20232 7179 0,'88'0'15,"-176"0"-15,211 18 0,-70-18 0,0 17 16,71 19-16,-71-1 15,35 18-15,-53-36 16,18 36 0,-53-17-16,0-1 0,-35 18 15,-1-18-15,-52 18 16,35-35-16,-53 17 16,53-17-16,-35 17 15,53-18 1,0 1-16,-1-18 15</inkml:trace>
  <inkml:trace contextRef="#ctx0" brushRef="#br0" timeOffset="80587.7934">22031 4798 0,'-18'0'47,"-52"0"-31,17 0-1,-71 17-15,71-17 16,-88 18-16,71-18 16,-1 0-16,1 0 15,-1 0-15,-35 0 16,71 0-16,-36 0 16,54 0-16,-1 0 15,18 18 32,-17-18-47,-1 17 16,18 19-16,-18-19 15,18 1-15,0 35 16,0 17 0,0-34-16,0 17 0,0 70 15,18-70-15,-18 106 16,0-71-16,0 0 15,0 106-15,0-106 16,-18 124 0,18-106-16,0 0 0,-17 17 15,17 1-15,0 123 0,17-124 16,-17 124 0,18-124-16,0 107 15,-1-107-15,1 124 16,-1-123-16,1 123 15,0-124-15,-18 1 16,17-1-16,1 0 0,17 107 16,-35-124-16,53 70 15,-53-88-15,36 18 16,-36-53-16,17 35 16,-17-53-16,-17 18 15,-1-53 1,18 0-16,0-17 15,0-19-15</inkml:trace>
  <inkml:trace contextRef="#ctx0" brushRef="#br0" timeOffset="81475.8424">22102 4780 0,'-18'0'16,"36"0"-16,-18 0 31,0 18-31,17-1 16,-17 19-1,0-1-15,0 18 16,0-18-16,0 53 16,0-35-16,18 71 15,-18-36-15,17 0 16,1 141-16,-18-123 15,0 141-15,0-123 16,0-18-16,0 17 0,0-17 16,-18 123-1,1-123-15,17 123 16,-18-123-16,18 0 16,0-18-16,0 18 0,0 123 15,18-123-15,-1 123 16,-17-123-16,18 88 15,-18-88-15,0-18 16,0 1-16,0-19 0,0 71 16,0-70-16,0 70 15,0-71-15,0 72 16,0-72-16,0 89 16,0-89-1,-18 54-15,18-71 16,0-18-16,0 18 0,-17-18 15,17 36-15,0-18 16,0 17-16,-18-52 16,18 17-16,0 0 15,0-17-15,18 35 16,-18-35-16,0-1 16,17 1-16,-34-18 62</inkml:trace>
  <inkml:trace contextRef="#ctx0" brushRef="#br0" timeOffset="82005.7531">21343 9701 0,'18'0'32,"-1"-17"-17,1 17-15,-18 17 16,0 19 0,0-1-16,0 0 15,-18 71-15,1-53 16,-1 53-16,0-53 15,1 17-15,17-52 16,17 17-16,1-17 16,35-18-1,-18 0-15,18-18 16,0 18-16,0-17 0,18-1 16,-1 18-16,-17-18 0,71 18 15,-72 0-15,19 0 16,-36 18-16,-17-18 15,0 18-15,-18-1 0,0 1 16,-18-1 0,0-17-16,1 0 15</inkml:trace>
  <inkml:trace contextRef="#ctx0" brushRef="#br0" timeOffset="83107.0159">21625 10407 0,'0'-18'0,"18"18"16,0 0 0,-1 18-16,18 35 15,-17-18-15,17 53 16,-35-17 0,18 35-16,0-36 15,-18-17-15,0 0 0,0-18 16,17 1-16,-17-1 0,18-17 15,-18-1-15,18-17 16,-18-17 0</inkml:trace>
  <inkml:trace contextRef="#ctx0" brushRef="#br0" timeOffset="83395.569">21467 10795 0,'0'0'16,"17"0"-16,18-18 16,1-17-16,-1 17 0,18-52 15,-35 35 1,17-18-16,-18 17 16,-17-16-16,0 34 15,0 0 1,18 36-16,0 17 15,17 0-15,-17 1 16,35-19-16,-18 19 16,18-19-16,-18 1 0,18 0 15,-18-1-15,36-17 16</inkml:trace>
  <inkml:trace contextRef="#ctx0" brushRef="#br0" timeOffset="84252.3494">21255 11783 0,'18'17'15,"-1"19"1,18-19-16,1 19 16,52 34-1,0 1-15,-35-36 16,18 18-16,-36-35 15,0 17-15,-17-18 16,-18 1-16,0-36 16,-18 1-1</inkml:trace>
  <inkml:trace contextRef="#ctx0" brushRef="#br0" timeOffset="84446.5686">21643 11765 0,'-53'88'0,"106"-176"0,-141 229 15,52-105-15,-34 34 16,35-17-16,-1 0 16,19-18-16,-1-17 15,36-18 1</inkml:trace>
  <inkml:trace contextRef="#ctx0" brushRef="#br0" timeOffset="84858.704">22049 11271 0,'-18'0'16,"0"0"-16,-17 36 16,17-19-1,-34 36-15,34-35 16,0 52-16,18-34 16,18 34-16,0-35 15,34 18 1,-34-35-16,35 17 15,-18-35-15,-17 18 16,0-18-16,-1 0 0,1 0 16</inkml:trace>
  <inkml:trace contextRef="#ctx0" brushRef="#br0" timeOffset="85069.7656">22207 11324 0,'18'0'31,"35"-17"-15,-18 17-16,36 0 16,-36 0-16,0 0 15,-17 0-15</inkml:trace>
  <inkml:trace contextRef="#ctx0" brushRef="#br0" timeOffset="85226.3321">22366 11359 0,'0'0'0,"0"18"0,0 17 16,18 18-16,-18-17 15,0-1-15,0 0 0,0 0 16,17 36-16,-17-53 15,0 17 1,0-17-16</inkml:trace>
  <inkml:trace contextRef="#ctx0" brushRef="#br0" timeOffset="85402.7984">22560 11536 0,'18'35'0,"-36"-70"0,36 88 16,-1-53-16,36 35 16,-35-35-16,17 0 15,-17 0-15,0 0 16</inkml:trace>
  <inkml:trace contextRef="#ctx0" brushRef="#br0" timeOffset="85531.6418">22701 11553 0,'0'0'16,"-35"18"-16,17 0 0,-17-1 0,17 1 16,1 17-1,17-17-15,0 0 16,17-18-16</inkml:trace>
  <inkml:trace contextRef="#ctx0" brushRef="#br0" timeOffset="85805.7067">22807 11307 0,'53'17'16,"-106"-34"-16,124 52 0,-54-18 0,54 36 15,-54-35-15,54 17 16,-53-17-16,17 0 15,-17-1 1,-36 1 0,-53-1-16,36 19 15,-35-1-15,52 0 16,-35 1-16,35-1 16,1-17-1,17-1-15</inkml:trace>
  <inkml:trace contextRef="#ctx0" brushRef="#br0" timeOffset="86804.9054">21731 9119 0,'0'0'16,"-18"0"-16,18 36 16,-17-1-16,-1 35 15,18-34 1,0 52-16,0-53 16,35 18-16,-17-18 15,0-17-15,52 0 16,-34-18-16,34-18 15,-17 0-15,-18-52 16,-17 35-16,-18-1 16,0 1-16,-18 0 0,1-1 15,-71-16-15,35 16 16,-71 1-16,71 17 16,-53-17-1,53 17-15</inkml:trace>
  <inkml:trace contextRef="#ctx0" brushRef="#br0" timeOffset="87161.1163">21519 7955 0,'0'0'16,"0"35"-16,-17 1 0,-1 87 16,18-70-16,0 71 15,0-72-15,18 1 16,17 36-16,0-72 16,36 19-1,-36-19-15,53-34 16,-35-19-16,-17 1 15,-19 0-15,1-36 0,-18 18 16,-53-17-16,0 34 16,0 1-16,0 17 15,-70 1-15,70-1 16,18 18-16,17 0 0,0 0 16</inkml:trace>
  <inkml:trace contextRef="#ctx0" brushRef="#br0" timeOffset="87749.8195">21431 7144 0,'-35'0'0,"70"0"0,-105 17 16,52 1-16,0 17 0,1-17 15,-1 17-15,18 1 0,0 52 16,18-53-16,52 18 16,-34-35-1,87-18-15,-52 0 16,-1-18-16,36-35 16,-35 0-1,-71 18-15,0 0 0,-53-18 16,-36 0-1,19 35-15,-54 0 16,72 1-16,16 17 0,-17 0 16,36 0-16</inkml:trace>
  <inkml:trace contextRef="#ctx0" brushRef="#br0" timeOffset="88266.9417">21519 6050 0,'-52'18'16,"104"-36"-16,-122 53 0,35-17 15,17 17-15,-17 36 16,35-36-16,17 36 16,1-36-16,53 36 15,-19-54-15,72 1 16,-71-18-16,70-35 16,-87 17-16,-1-17 15,0 17-15,-35-17 0,-17-53 16,-36 52-1,-53-52-15,35 70 16,-88-34-16,89 34 16,17 18-16,18 0 0,-18 0 15,35 0-15</inkml:trace>
  <inkml:trace contextRef="#ctx0" brushRef="#br0" timeOffset="88780.0477">21414 4110 0,'0'0'16,"17"53"-16,-17-18 0,18 71 15,0-53 1,-18-18-16,35 71 16,-18-71-16,36 53 15,-35-70-15,0 35 16,-18-35-16</inkml:trace>
  <inkml:trace contextRef="#ctx0" brushRef="#br0" timeOffset="89064.5934">21220 4304 0,'0'-18'16,"17"1"-16,-17-1 0,36-17 15,-19-1 1,1 1-16,-1 18 15,1-19-15,0 19 16,-1-1-16,19 18 16,-19 0-1,19 18-15,16 35 16,-16-36-16,17 36 16,-18-18-16,18 1 15,-18-19-15,-17 1 16</inkml:trace>
  <inkml:trace contextRef="#ctx0" brushRef="#br0" timeOffset="90274.9319">21008 3122 0,'0'0'16,"0"53"-16,0-18 0,0-17 15,35 35-15,-17-18 16,-1-17-16,19-18 0,17 17 16,-18-17-16,18-17 15,-35-1 1,-1 0-16,1-34 15,-18 34-15,0-17 0,0 17 16,0-35-16,0 35 16,0 36-1,0 17 1,0 71-16,17-53 16,1 53-16,0-35 15,-1 17-15,1-35 16,0 0-16,-18-36 15,0 1-15,-18-18 16,0 0 0,-17-18-16,17 1 0,-17-1 15,-35-35-15,34 18 16,1-1-16</inkml:trace>
  <inkml:trace contextRef="#ctx0" brushRef="#br0" timeOffset="90608.6525">20743 2769 0,'18'-17'15,"-36"34"-15,36-52 0,0 17 0,17-35 16,0 18 0,-17 0-16,-1 0 0,19-1 15,-19 19-15,-17-1 0,18 0 16,0 18 0,-1 36-16,1-1 15,17 36 1,0-36-16,18 18 15,-35-36-15,17 1 0,18 17 16,-17-35-16</inkml:trace>
  <inkml:trace contextRef="#ctx0" brushRef="#br0" timeOffset="91169.57">21696 2223 0,'-35'17'16,"17"1"-16,-17-1 0,-1 36 15,19-17 1,-1-1-16,-17 35 15,35-34-15,0-19 0,17 19 16,1-1-16,17 18 16,1-18-16,-1-17 0,-17-1 15,17 19-15,18-19 16,-36 1-16,1 0 16</inkml:trace>
  <inkml:trace contextRef="#ctx0" brushRef="#br0" timeOffset="91456.8913">21802 2258 0,'17'-18'32,"-34"36"-32,52-36 0,-17 18 0,17-17 15,0 17-15,-17 0 16,17 0-16,0 0 0,-17-18 16,35 18-16,-35 0 15,-1-18-15,-34 18 16,-1 18-1</inkml:trace>
  <inkml:trace contextRef="#ctx0" brushRef="#br0" timeOffset="91615.8">21960 2311 0,'18'53'15,"-36"-106"-15,54 123 0,-36-34 16,17 16-16,1-16 15,0 17-15,-1-18 16,-17 18 0,0-36-16</inkml:trace>
  <inkml:trace contextRef="#ctx0" brushRef="#br0" timeOffset="92333.0782">22313 2505 0,'-17'0'16,"17"17"0,0 1-1,0 0-15,17-1 0,1 1 16,-1 0-16,1-1 15,0-17-15,-1 0 16,-17-17-16,18 17 16,-18-18-16,0 0 15,0 1 1,0 34 15,18 19-31,-1-1 16,19 35-1,-19-34-15,19 34 16,-19-34-16,-17-1 16,0-18-16,0 1 0,-17 17 15,-1-35-15,-17 18 16,17-18-16,-17-18 16,17 18-16,0-17 0,-35-1 15,36 0-15,-18-17 16,17 18-1</inkml:trace>
  <inkml:trace contextRef="#ctx0" brushRef="#br0" timeOffset="92789.8327">22543 2170 0,'17'0'47,"-17"17"-47,18-17 15,-1 18-15,1 0 16,17-1 0,-17 1-16,0-1 15,35 19-15,-36-19 16,1 1-16,17 0 0,-17-1 16,-1 1-16,1 17 15,0-17 1,-18-1-1,-18 1-15,0 0 16,-17 17 0,17-17-16,1-1 0,-18 36 15,17-35-15,18 17 16,0-17-16,0 17 0,0 18 16</inkml:trace>
  <inkml:trace contextRef="#ctx0" brushRef="#br0" timeOffset="94034.2231">22525 670 0,'53'0'16,"-18"0"-1,71 0-15,-36-17 16,107-19-16,-89 36 16,-17-17-16,-1-1 15,-17 0-15,18 18 16,-54 0-16,-34 0 16</inkml:trace>
  <inkml:trace contextRef="#ctx0" brushRef="#br0" timeOffset="94195.6531">23142 723 0,'0'0'15,"18"106"-15,0-53 0,-18 0 0,17 35 16,-17-35-16,0 35 16,0-70-1,0 17-15,0 0 16,0-17-16,18-18 0</inkml:trace>
  <inkml:trace contextRef="#ctx0" brushRef="#br0" timeOffset="94379.3508">23407 988 0,'0'0'15,"35"35"-15,0-35 0,18 35 16,-35-35-16,0 0 16,17 18-16,-18-18 15</inkml:trace>
  <inkml:trace contextRef="#ctx0" brushRef="#br0" timeOffset="94541.2809">23583 988 0,'0'0'16,"-53"35"-16,36 0 15,-19 18-15,19-35 16,17 0-16,0-1 0,17-17 16,-17 18-16</inkml:trace>
  <inkml:trace contextRef="#ctx0" brushRef="#br0" timeOffset="94751.7064">23901 882 0,'0'0'15,"53"-18"-15,-18 18 0,0-17 16,-17 17-16,17 0 0,-17 0 16</inkml:trace>
  <inkml:trace contextRef="#ctx0" brushRef="#br0" timeOffset="94865.465">23936 988 0,'53'0'15,"-106"0"-15,141 0 0,-35-18 16,-35 18-16,17-17 0,-17 17 16</inkml:trace>
  <inkml:trace contextRef="#ctx0" brushRef="#br0" timeOffset="95113.7184">24377 617 0,'0'0'16,"53"0"-16,-18 0 0,53 0 15,-35 0-15,35 0 16,-35 0-1,-17-17-15,-19 17 16,-34-18-16,-1 18 16</inkml:trace>
  <inkml:trace contextRef="#ctx0" brushRef="#br0" timeOffset="95319.8515">24624 582 0,'0'35'16,"0"36"-16,0-36 15,0 18-15,18 35 16,-1-52-16,1 34 16,-1-35-16,1 1 0,-18-19 15,18 36-15</inkml:trace>
  <inkml:trace contextRef="#ctx0" brushRef="#br0" timeOffset="95774.0577">24888 953 0,'18'17'16,"-36"-34"-16,36 52 0,0-18 0,-1 1 0,1-18 16,0 18-16,-1-18 15,1 0-15,0 0 0,-1-18 16,1 0-16,0 18 16,-1-35-16,-17 18 15,18 17 48,-18 17-63,17 18 0,-17-17 15,18 53-15,0-36 16,-1 35 0,-17-17-16,18 18 15,-18-18-15,0 0 16,0-18-16,-18 0 15,1-35-15,-36 18 16,18-18-16,-36-18 16,18 1-16,-18-19 15,36 19-15,-18 17 16,18-18-16</inkml:trace>
  <inkml:trace contextRef="#ctx0" brushRef="#br0" timeOffset="106717.9894">10372 6368 0,'0'0'0,"0"-18"0,17 0 16,1 1-1,-18-1-15,0 0 16,-35 1-16,17-1 15,0 18-15,1 0 0,-54 18 16,36-1 0,-36 36-16,54-17 0,-19 52 15,36-35 1,0-18-16,18 0 0,35 36 16,-18-53-16,36-1 15,-36-17 1,18-17-16,-35-1 15,-1 0-15,-17-17 0,0 17 16,0-52-16,-17 34 16,-1 1-16,0 18 15,1 17-15,17-18 16,0 36-16,17-1 0,19 36 16,-19-35-1,19 17-15,-1 0 0,0-17 16,0 17-16,18 1 15,-35-19-15,0-17 16</inkml:trace>
  <inkml:trace contextRef="#ctx0" brushRef="#br0" timeOffset="107252.5083">10689 5680 0,'18'-18'16,"-36"36"-16,18-36 16,-17 36-1,-19-1-15,1 19 16,17-19 0,-17 19-16,17-19 15,1 18-15,17-17 16,35 35-16,-17-35 15,52 17 1,-34-17-16,16 17 16,-34-17-16,0 17 15</inkml:trace>
  <inkml:trace contextRef="#ctx0" brushRef="#br0" timeOffset="107936.9159">10866 5680 0,'17'0'47,"1"0"-31,-1 0-16,1 17 15,0-17-15,-18 18 0,35 0 16,-35 17-16,0 0 15,0-17-15,-18-1 16,18 19-16,-17-19 0,-1 1 16,18 0-1,18-18 1,-1 0 0,1 0-16,0 0 15,-1 0-15,1 0 0</inkml:trace>
  <inkml:trace contextRef="#ctx0" brushRef="#br0" timeOffset="108288.351">11042 5644 0,'0'0'0,"18"0"31,-1 0-15,1 18-16,0-18 0,34 0 15,-34 18-15,17-18 16,-17 17-16,17-17 16,-17 18-16,17 0 15,-35-1-15,18 1 16,-18 0-16,0-1 15,-18 1 1,1-1-16,-1 1 16,18 0-16,-18-18 0,18 17 15,-17 1-15,17 0 0,-18 17 16,0-17 0</inkml:trace>
  <inkml:trace contextRef="#ctx0" brushRef="#br0" timeOffset="109166.686">13494 6332 0,'0'-35'15,"0"70"-15,0-88 16,-36 36-16,19 17 16,-18 0-16,-1 17 15,-17 36 1,36 0-16,-1-17 0,18 16 15,0-16-15,0 34 16,18-34-16,35-1 16,-36-35-16,54 0 15,-54-18-15,19-35 16,-19 18-16,-17-36 16,0 36-16,0 0 15,-17 0-15,17-1 0,-18 19 16,0-1-16,18 36 15,18 17 1,0 0-16,35 36 16,-18-18-16,0-36 15,-17 19-15,17-19 0,0 19 16,-17-36-16,17 17 16</inkml:trace>
  <inkml:trace contextRef="#ctx0" brushRef="#br0" timeOffset="109538.8499">13970 5627 0,'-18'0'15,"36"0"-15,-53 0 0,35 17 16,-18-17-16,0 18 0,1-18 16,-18 35-1,17-35-15,-17 36 0,17-19 16,0 19-1,18-19-15,0 36 16,18-35-16,0 17 0,-1-17 16,1-1-16,52 19 15,-34-19-15,17 1 16,-36-18-16,1 18 16</inkml:trace>
  <inkml:trace contextRef="#ctx0" brushRef="#br0" timeOffset="110038.82">14182 5627 0,'0'0'15,"0"-18"-15,17 18 0,1-17 16,17 17-16,1-18 15,-19 18-15,1 0 16,-1 18 0,-17 17-16,-17-18 15,-1 36-15,18-35 16,0 17-16,0-17 16,18 0-16,-18-1 15,35 1 1,-17-1-16,-1-17 15,-17 18-15,-17-18 16,-19 0 0,-34 0-16,35 0 15,-18 18 1,35-1-16,0 1 16</inkml:trace>
  <inkml:trace contextRef="#ctx0" brushRef="#br0" timeOffset="110378.7236">14464 5556 0,'0'0'16,"18"0"-1,17 36 1,0-36-16,36 35 16,-36-18-16,35 1 15,-34 0-15,-19-1 16,1-17-16,0 18 0,-18 17 16,0-17-16,-36 17 15,19-17-15,-19 17 16,19-17-16,-18 17 15,17-17-15,0 17 16,1-17 0,-1-1-16,-17 19 15</inkml:trace>
  <inkml:trace contextRef="#ctx0" brushRef="#br0" timeOffset="115995.5614">3246 7197 0,'17'0'31,"1"0"-31,17 0 16,0 17-16,1-17 16,-1 0-16,18 0 15,0 0-15,17 0 0,36 0 16,-53 0-16,35-17 16,-52 17-16,34-18 15,-52 18-15,17-18 16,-17 18-16,-18-17 31</inkml:trace>
  <inkml:trace contextRef="#ctx0" brushRef="#br0" timeOffset="116480.3762">3898 6967 0,'0'0'0,"18"18"63,-1 0-47,1-1-16,0-17 0,35 36 15,-36-36-15,19 17 16,34 1-16,-52-18 15,35 17 1,-36 1-16,19 0 16,-36-1-16,0 1 15,0 0-15,-18-1 16,0 1 0,1 0-16,-19 17 15,19-17-15,-18-1 16,17 1-16,-17 35 15,35-36-15,-36 54 16,19-53-16</inkml:trace>
  <inkml:trace contextRef="#ctx0" brushRef="#br0" timeOffset="118588.508">2293 6491 0,'0'0'0,"-18"0"0,-52-18 16,35 1-16,-54 17 15,54 17-15,-35 19 16,34-1-16,1 53 16,35-52-16,0 52 15,18-53-15,35 18 16,-18-35-16,35-18 16,-34 0-16,34-18 15,-52 0-15,0 1 16,-18-19-16,0 19 0,0-54 15,-18 36-15,0 0 16,1-1 0,17 19-16,-18 17 15,36 0-15,-1 17 16,36 36-16,-18-17 16,36 16-1,-36-34-15,36 35 16,-36-35-16,-17 17 15,-18-17-15</inkml:trace>
  <inkml:trace contextRef="#ctx0" brushRef="#br0" timeOffset="118981.5529">2558 6015 0,'-18'0'31,"0"18"-31,1-1 16,-19-17-16,1 35 16,18-17-1,-1 0-15,0-1 0,18 19 16,0-1-16,18 0 16,17-17-16,-17-1 15,17 19-15,0-19 16,1 1-16,-19 0 15,1 17 1,-18-17-16,0-1 0</inkml:trace>
  <inkml:trace contextRef="#ctx0" brushRef="#br0" timeOffset="119326.4705">2716 6138 0,'-17'18'15,"34"-36"-15,-34 54 16,17-1 0,0-17-16,35 34 15,-17-34-15,17 0 16,0-18-16,-17 0 0,0 0 15,-1-18-15,1 18 16,-1-18-16,-17 1 0,0-1 16,0 1-16,0-1 0,-17 0 15,-1 1-15,-17-1 16,17 18-16,-17-18 16,17 18-16,1 0 0,-19 0 15,36 18-15,18-18 16</inkml:trace>
  <inkml:trace contextRef="#ctx0" brushRef="#br0" timeOffset="119732.5548">2963 5980 0,'18'17'47,"0"1"-31,17-18-16,-17 18 15,34-1-15,-16 1 16,17-1-16,-18-17 15,0 18-15,-17 0 16,-1-18-16,-17 17 16,0 1-1,-17-18 1,-1 18 0,1-1-16,-19 1 15,19 0-15,-1-1 0,-17 36 16,17-18-16,0-17 15,1 17-15,-1 18 16,-17 0-16</inkml:trace>
  <inkml:trace contextRef="#ctx0" brushRef="#br0" timeOffset="121895.0636">1976 4568 0,'0'-17'16,"-18"17"-16,18 17 16,0 1-16,0 0 15,0 17-15,0 18 0,0 0 16,0 0-16,18 17 0,-18 71 15,17 1 1,-17-72-16,18 18 16,-18-52-16,17 17 15,-17-36-15</inkml:trace>
  <inkml:trace contextRef="#ctx0" brushRef="#br0" timeOffset="122150.7443">1852 5239 0,'18'70'0,"-36"-140"0,53 176 16,1-36-16,-19-35 15,19-17-15,16 17 16,-34-17-16,17-18 15,-17 0-15,17-18 0,1-17 16,-19 0-16,19-18 16,-36 18-16,17-18 15,1 35-15,-18-17 16</inkml:trace>
  <inkml:trace contextRef="#ctx0" brushRef="#br0" timeOffset="123375.1362">617 3581 0,'18'53'15,"17"0"-15,-17-1 0,17 1 16,53 36 0,-52-54-16,-1-18 15,0 1-15,1 0 0,-1-18 16,-18-18-16,1-17 16,-18 17-16,-35-52 15,35 17-15,-35 17 16,17 1-16,0 0 0,-35-18 15,36 18-15,-1 17 16,0 0-16,36 36 16</inkml:trace>
  <inkml:trace contextRef="#ctx0" brushRef="#br0" timeOffset="123932.5195">1005 3757 0,'18'-35'16,"-18"17"-16,18-17 15,-1-18-15,-17 35 16,0-17-16,0 17 0,0-17 16,-17 18-1,-19 17 1,36 17-16,-35 1 15,35-1-15,0 19 0,0-1 16,0 0-16,18 1 16,17-19-16,-17 1 15,35-18 1,-36 0-16,19 0 0,-19-18 16,1 1-1,-18-1-15,0 0 16,0 1-16,-18 17 15,18 17 1,0 1 0,18 0-16,-1 17 15,1-35-15,17 0 16,1 0-16,-19 0 16,-17-18-16,18 1 15,-36-19-15,18 1 16,-17 17-16,-1-17 15,18 17-15,0-17 16,0 18 0,35-19-16,1 19 15,-19-1-15,36-35 16,-18 35 0,-17 1-16,0 17 0</inkml:trace>
  <inkml:trace contextRef="#ctx0" brushRef="#br0" timeOffset="124086.8127">1358 3246 0,'0'0'0,"0"17"16,18 36 0,-1-35-16,1 52 15,-18-34-15,18-1 16,17 35-1,0-34-15,-17-19 0</inkml:trace>
  <inkml:trace contextRef="#ctx0" brushRef="#br0" timeOffset="124309.9342">1588 3528 0,'17'17'16,"1"-34"-1,35-1 1,-36 1-16,1-1 0,0 0 16,-1 1-16,-17-1 15,-17 0-15,-36 1 16,35 17-16,-35 0 16,36 0-16,-19 17 15,36 1-15</inkml:trace>
  <inkml:trace contextRef="#ctx0" brushRef="#br0" timeOffset="124494.4081">1817 3369 0,'-18'-18'16,"1"18"-16,-1-17 0,18-1 15,18-17-15,-1 0 16,36-1-1,-35 19-15,17 17 0,0 0 16,-17 0-16,52 0 16,-52 0-16</inkml:trace>
  <inkml:trace contextRef="#ctx0" brushRef="#br0" timeOffset="124983.7512">2328 3140 0,'0'-36'16,"0"72"-16,-17-72 0,-1 36 16,0 0-1,1 18-15,-1 17 16,18-17-16,0 0 15,0-1-15,35 19 16,-17-19-16,17-17 16,-17 0-16,17 0 0,18-35 15,-53 17-15,18 1 16,-18-1-16,0-17 0,-35-1 16,-1 19-16,19-1 15,-19 18-15,19 0 16,-19 0-16,19 0 15,17 18-15,35-18 16,-17 0-16,17 0 16</inkml:trace>
  <inkml:trace contextRef="#ctx0" brushRef="#br0" timeOffset="125204.8384">2487 2699 0,'-53'-106'0,"106"212"0,-141-247 15,53 105-15,-1 1 16,19 35-16,17 18 16,17 17-16,1 0 15,0 1-15,52 69 16,18-16-16,-52-36 16,17-18-16,-18 0 0,-18 0 15,1-17-15,0 35 16,-36-35-16</inkml:trace>
  <inkml:trace contextRef="#ctx0" brushRef="#br0" timeOffset="125339.1943">2558 2787 0,'0'0'16,"53"-35"-16,-36 17 15,18 18-15,1-18 16,-36 36-1,0 0-15</inkml:trace>
  <inkml:trace contextRef="#ctx0" brushRef="#br0" timeOffset="125727.9732">1217 4128 0,'18'0'15,"35"0"1,-36-18-16,36 0 16,-18 18-16,-17 18 15,-18 17 1,-18-17-16,1 17 0,-1 18 16,1-35-1,34-1 1,1-17-16,17 0 15,-17 0-15,17-17 16,-17 17-16</inkml:trace>
  <inkml:trace contextRef="#ctx0" brushRef="#br0" timeOffset="126250.69">1623 4110 0,'35'-35'16,"-35"17"-16,18-17 16,-18 17-1,0 0-15,-18 1 0,0 17 16,1-18-16,-1 18 0,-17 35 15,17-35-15,1 53 16,17-35-16,0 0 16,35-1-16,-17 1 15,52-18 1,-35 0-16,1 0 0,34-18 16,-52 1-16,-1-1 15,-17 0-15,0 1 16,-17 17-1,17 17 1,35-17 0,-35 18-16,35-18 15,-17 0-15,17 0 16,-35-18 0,-17 1-1,17-1-15,-18 0 16,0-17-16,1 17 15,17-34-15,17 34 16,1 18-16,0-18 16,-1 18-16,19 0 0,-19 0 15</inkml:trace>
  <inkml:trace contextRef="#ctx0" brushRef="#br0" timeOffset="126496.3672">2099 3863 0,'0'0'15,"-18"0"-15,1 0 16,17 18 0,35-1-1,-17 1-15,-1-1 0,1-17 16,17 0-16,-17 0 0,17 0 16,-17 0-16,-1-17 15,1-1-15,-18 1 16,0-1-16,-18 0 15,1 1 1,-1-1-16,-17 18 0,17 0 16</inkml:trace>
  <inkml:trace contextRef="#ctx0" brushRef="#br0" timeOffset="126779.6754">2381 3634 0,'-17'0'0,"34"0"0,-52 17 15,53 1 1,-1 0 0,19-1-16,-19-17 0,18 18 15,-17-1 1,17 1-16,-35 0 15,0-1-15,-35 19 16,17-36-16,-17 35 16,18-35-16,-19 18 15,19-1-15,17 1 16</inkml:trace>
  <inkml:trace contextRef="#ctx0" brushRef="#br0" timeOffset="127401.2337">2328 3634 0,'0'-18'31,"0"0"-31,0 1 15,36-19 1,-19 19 0,1-1-16,0 36 31</inkml:trace>
  <inkml:trace contextRef="#ctx0" brushRef="#br0" timeOffset="135622.0207">1817 7391 0,'17'0'0,"-17"17"15,18-17 1,17 0-16,1 0 0,87-17 15,-35-1-15,53-35 16,-70 36-16,0-1 16,-19 18-16,1 0 15</inkml:trace>
  <inkml:trace contextRef="#ctx0" brushRef="#br0" timeOffset="140219.1739">2469 7303 0,'0'-18'16,"18"18"-1,-36 0 32,36 0 0,0 0-31,-1-18-16,36 18 15,-17 0-15,52 0 16,-18 0-16,-17 0 16,88-17-16,-52 17 15,69-18-15,-87 0 16,70 1-16,-106-1 15,36 18 1</inkml:trace>
  <inkml:trace contextRef="#ctx0" brushRef="#br0" timeOffset="159805.4021">27799 4727 0,'18'0'31,"70"0"-15,-35 0-16,0 0 15,17 0-15,89-17 16,-89 17-16,72-18 16,-90 18-16,1 0 15,0 0-15,-35-18 0,17 18 16,-52 0 0,-19 0-16,1 0 15,-18 0-15</inkml:trace>
  <inkml:trace contextRef="#ctx0" brushRef="#br0" timeOffset="160807.4199">27746 4780 0,'0'18'0,"0"-36"16,0 53-16,0-17 15,0 0-15,18 35 16,-18-36-16,17 54 16,-17-54-16,0 36 15,-17-17-15,17-1 0,-18 53 16,18-35-16,-18 53 15,1-53-15,17 53 16,0-53 0,0 70-16,0-70 15,0 70-15,0-70 16,17 53 0,-17-53-16,0 0 0,0 0 15,0 70-15,0-70 16,0 53-16,-17-53 15,17 53-15,-18-53 16,18 53 0,-18-36-16,18-17 0,0 71 15,0-54-15,0 1 16,-17-1-16,17 1 0,0 88 16,0-89-16,0 18 15,0 0-15,0 71 16,0-88-16,0 88 15,0-71-15,0-18 16,-18 71-16,18-52 16,0-19-16,0 71 15,0-70-15,0 88 16,0-89-16,0 1 0,0-18 16,-17 17-1,17 1-15,0-1 0,0 54 16,0-71-16,0 70 15,0-52-15,0 52 16,0-52-16,-18 35 16,18-36-16,0 36 15,0-71-15,0 53 16,0-52-16,18-1 16,-18-17-16,17 17 15,-17-17 1,18-18 31,-18 17-32,17-17 1,1 0 15,0 0-31,-1 0 16,19 0-16,17 0 15,-1 0-15,72 0 16,-54 0 0,19 0-16,-1 0 0,18 0 0,88-17 15,-88 17 1,35 0-16,-71 0 16,-34 0-16,16 0 15</inkml:trace>
  <inkml:trace contextRef="#ctx0" brushRef="#br0" timeOffset="162136.4563">28734 4745 0,'17'0'31,"1"0"-16,17-18-15,-17 18 16,0 0-16,-1 0 16,19 0-1,-19 0-15,18 0 16,-17 0-16,0 0 0,-1 0 16,1-17-16,0 17 15,-1 17 1,-17 1-1,18-18-15,-18 18 0,18-1 16,-18 18-16,0-17 0,0 0 16,17 52-16,-17-34 15,0-1-15,0 0 0,18 0 16,-18 36 0,0-18-16,0 35 15,0-35-15,0 0 16,-18 0-16,18 17 0,0 54 15,0-71-15,-17 88 16,17-71-16,0 89 16,0-88-16,0-1 15,0 18-15,0 1 0,0 69 16,0-69-16,-18-1 16,18 106-1,0-106-15,0 18 0,-18 70 16,18-88-16,0 18 15,0-18-15,0 18 0,0-18 16,0 89-16,0-89 16,0 88-16,0-87 15,0 87 1,0-88-16,0 0 0,18 1 16,-18-1-16,0 88 15,0-88-15,18 89 16,-18-89-16,17 0 0,-17 89 15,18-107-15,-1 71 16,-17-70 0,0 52-16,0-70 15,0 0-15,0 0 0,0 18 16,-17-19-16,17 19 16,0-36-16,0 1 15,17-19-15,-17 19 16,0-1-16,0-18 15,0 19-15,18-36 16,-18-18 0,-18-17-1</inkml:trace>
  <inkml:trace contextRef="#ctx0" brushRef="#br0" timeOffset="163439.0726">28346 5380 0,'0'0'0,"-18"0"0,-35 0 16,18 18-16,-18 52 15,35-35-15,1 89 16,52-71-16,0 0 0,53 52 16,-17-69-1,88 17-15,-89-53 16,89 0-16,-106-18 15,0-17-15,-18 17 0,-17-17 16,-36-53 0,1 35-16,-36 0 0,0 18 15,-71-36-15,54 53 16,-54 1-16,71 17 16,-17 35-16,52-17 15,0 17-15,18 0 16</inkml:trace>
  <inkml:trace contextRef="#ctx0" brushRef="#br0" timeOffset="163816.4233">28328 6579 0,'-18'18'16,"18"0"-16,-17 17 15,-1 53-15,18-35 16,-17 35-16,34-35 16,18 18-1,1-54-15,-1 1 0,0-18 16,18-18-16,0 1 0,18-36 15,-36 17-15,-17-52 16,-18 35-16,-18 0 16,0 1-16,-17 16 0,-18-17 15,0 18-15,-53 0 16,53 35-16,18 0 0,-18 17 16,18 19-16,17-19 15,1 19-15,-1-1 0,18 0 16</inkml:trace>
  <inkml:trace contextRef="#ctx0" brushRef="#br0" timeOffset="164401.4406">28346 7955 0,'0'-17'15,"0"34"-15,17-52 16,-17 17-16,-17 18 16,-1 18-1,-35 35 1,36 0-16,-36 53 15,35-36-15,0 54 16,36-89-16,0 18 0,70 17 16,-35-34-16,70-19 15,-52-17-15,35-35 16,-54 0-16,-16-1 16,-19 1-16,-17-18 15,-17-70-15,-19 70 16,-69-71-16,52 71 15,-88-17-15,17 52 16,71 18-16,-17 36 16,52-19-1,18 71-15,0-35 16</inkml:trace>
  <inkml:trace contextRef="#ctx0" brushRef="#br0" timeOffset="164919.0111">28504 9366 0,'18'-35'15,"-36"70"-15,36-88 0,-36 36 0,1-1 16,-36 36-1,18-1-15,-54 36 16,54 0-16,-35 53 16,52-35-16,18 52 15,18-70-15,70 53 16,-18-71-16,-17 0 16,106-35-16,-88 0 15,34-70-15,-52 35 16,-17-71-16,-36 35 15,-36-52 1,1 52-16,-18 18 16,0-17-16,0 17 0,-70-18 15,70 54-15,-35 17 16,52 0-16,1 35 16,18-18-16,17 19 0</inkml:trace>
  <inkml:trace contextRef="#ctx0" brushRef="#br0" timeOffset="166241.8499">28381 10636 0,'0'18'15,"18"70"1,-1-35-16,-17 0 0,36 70 16,-1 19-1,-18-90-15,19 54 16,-36-53-16,17 18 15,1-54-15,-18 1 16,-18-18 0</inkml:trace>
  <inkml:trace contextRef="#ctx0" brushRef="#br0" timeOffset="166524.7676">28152 11007 0,'0'-18'16,"0"0"-16,17 1 16,19-54-16,-1 36 15,-17 0-15,17-36 16,-18 36-16,1 0 16,0-1-16,-18 1 0,17 17 15,-17 1-15,18 34 16,-18 1-16,35 53 15,-17-36-15,17 0 16,53 36 0,-35-36-16,71 18 15,-89-36-15,18 1 0,18 0 16</inkml:trace>
  <inkml:trace contextRef="#ctx0" brushRef="#br0" timeOffset="167025.8829">28434 12030 0,'0'0'16,"18"17"0,17 19-1,0-1-15,18 0 0,35 18 16,-35-18-16,0-17 15,35 35 1,-52-35-16,-19-1 0,1 1 16,-18 0-16,-18-18 15,-35-18 1,36 0-16</inkml:trace>
  <inkml:trace contextRef="#ctx0" brushRef="#br0" timeOffset="167213.7992">28804 11959 0,'-35'88'0,"70"-176"0,-88 212 15,0-36 1,18-53-16,0 0 0,-36 54 16,54-72-16,-1 19 15,18-19-15,-18 1 0,18 17 16,18-35-1</inkml:trace>
  <inkml:trace contextRef="#ctx0" brushRef="#br0" timeOffset="168398.8133">28310 3969 0,'0'-18'16,"0"36"-1,18 70 1,-18-35-16,35 70 15,-17-70-15,17 53 16,-17-53-16,17 0 16,-35-18-16,18-17 15</inkml:trace>
  <inkml:trace contextRef="#ctx0" brushRef="#br0" timeOffset="168693.5974">28099 4322 0,'35'-36'0,"-17"1"16,17-36 0,-17 36-16,17-35 15,-35 34-15,18-34 16,-18 34-16,0-16 15,0 34-15,0 0 16,17 18 0,36 36-1,-18-19-15,36 36 16,-36-18-16,18 1 0,-18-19 16,1 1-16,-19 0 0,36-1 15,-35-17-15</inkml:trace>
  <inkml:trace contextRef="#ctx0" brushRef="#br0" timeOffset="169399.6913">27922 2822 0,'0'71'16,"0"-36"-16,18 53 15,-18-52-15,53 34 16,-18-35-16,0-17 0,36 0 16,-53-18-16,17 0 15,-17-18-15,-18 0 0,17-35 16,-17 1-1,-17-19-15,17 18 16,0 18-16,-18 0 16,18 17-16,-18 18 0,18 18 15,18 52 1,0 1-16,-18-18 0,35 88 16,-17-88-1,-1 70-15,-17-88 16,0 36-16,0-53 15,-17-1-15,-1-17 16,-17-17 0,-1-19-16,1-17 15,0 18-15,-18-53 16,18 35-16</inkml:trace>
  <inkml:trace contextRef="#ctx0" brushRef="#br0" timeOffset="169794.8313">27781 2487 0,'18'-18'15,"0"1"-15,17-71 16,-35 35 0,35-18-16,-35 18 15,35 0 1,-35 36-16,18 17 15,0 0 1,-1 53-16,1-36 16,17 54-1,-17-54-15,17 1 0,-17 0 16,-1-1-16,19 1 16,-36 0-16,17-18 15</inkml:trace>
  <inkml:trace contextRef="#ctx0" brushRef="#br0" timeOffset="171614.4227">28751 2311 0,'0'0'0,"-17"17"16,-36 19-16,18-1 16,-18 18-1,35-36-15,-17 36 16,17-35-16,18 35 16,18-35-16,35 34 15,-18-34-15,18 17 16,-18-17-16,0 0 15,-17-18-15,-18 17 16</inkml:trace>
  <inkml:trace contextRef="#ctx0" brushRef="#br0" timeOffset="171819.6839">28804 2540 0,'18'0'0,"0"-18"15,17 18 1,0 0-16,18-17 16,-35 17-16,17 0 15,-35-18 1</inkml:trace>
  <inkml:trace contextRef="#ctx0" brushRef="#br0" timeOffset="172008.8639">28910 2364 0,'0'17'16,"0"1"0,18 17-16,-18-17 15,17 17-15,-17-17 0,0 17 16,18 0-16,0 1 15,-1-19-15,1 1 16,17-1 0,-17-17-16,17 0 15</inkml:trace>
  <inkml:trace contextRef="#ctx0" brushRef="#br0" timeOffset="172319.6902">29104 2275 0,'0'18'0,"18"0"15,-1 17 1,1-17-16,0-1 16,17 1-16,0 0 15,36-1-15,-54 1 16,36-1-16,-35-17 15,-18 18-15,0 0 16,0-1 0,-18-17-16,18 18 15,-17 17-15,-1-17 16,-17 0-16,35-1 16,-18 36-16,1-35 15,17 17 1,0-17-16</inkml:trace>
  <inkml:trace contextRef="#ctx0" brushRef="#br0" timeOffset="173175.6953">29245 11606 0,'18'-17'16,"-36"34"-16,54-52 0,-19 35 16,-17-18-16,0 36 31,-53 17-15,36-17-16,-54 35 15,53-18-15,-17 18 16,35-35-16,0 35 15,18-36-15,17 19 16,0-19-16,18 1 16,-35 0-16,0-18 15,-18 17 1,17-17-16,-34 0 31</inkml:trace>
  <inkml:trace contextRef="#ctx0" brushRef="#br0" timeOffset="173383.4563">29386 11783 0,'18'0'16,"0"0"-16,-1 0 15,36 0 1,-17 0-16,-1 0 0,0 0 15,-17 0-15,-1 0 16,-34 0 0,-1 0-1,0 0-15</inkml:trace>
  <inkml:trace contextRef="#ctx0" brushRef="#br0" timeOffset="173620.0839">29528 11659 0,'-18'18'15,"18"0"-15,0 35 16,18-18-16,-18 18 16,17-18-16,1 0 15,-1-17 1,1-18-16,0 18 15,-1-18-15,1 0 0,0 0 16,-1-36 0</inkml:trace>
  <inkml:trace contextRef="#ctx0" brushRef="#br0" timeOffset="173937.4405">29704 11624 0,'18'18'31,"-1"-18"-31,18 17 16,1 1-16,-19-18 16,19 18-16,-19-18 15,1 17-15,0 1 16,-1 0-16,-17-1 0,0 36 15,-17-35-15,-1 35 16,0-36-16,1 36 16,-1-35-16,18 17 15,-18-35 1,18 18-16</inkml:trace>
  <inkml:trace contextRef="#ctx0" brushRef="#br0" timeOffset="174855.8529">29069 2681 0,'18'0'0,"-18"-18"15,17 1 1,1 17-16,-18-18 15,17 18-15,-17-17 16</inkml:trace>
  <inkml:trace contextRef="#ctx0" brushRef="#br0" timeOffset="180506.1925">29228 6967 0,'-18'0'125,"18"-17"-94,0-1 16,18 0-31,-18 1-1,0-1-15,0 1 16,17-1-16,-17 0 0,18-35 16,0 36-1,17-54-15,-35 36 16,35-18-16,-17 18 16,-1-18-1,1 17-15,0 19 0,-1-18 16,1 17-16,35-17 15,-35 17-15,34-17 16,-16 17-16,17 0 16,-18 1-16,35-1 15,-34 18-15,52 0 16,-35-17-16,53 17 16,-53 0-1,52 17-15,-52 1 16,53-1-16,-71 1 15,54 17-15,-54-17 16,18 35 0,-18-35-16,18 34 15,-35-16-15,-1-19 16,1 19-16,0-1 0,-1 0 0,1 1 16,0-1-16,17 35 15,-18-34-15,19 52 16,-19-53-16,1 71 15,0-53-15,-18 35 16,0-35-16,0 0 16,-18-18-16,18 18 0,0 0 15,-18-18-15,18 53 16,0-35-16,-17 36 16,17-54-16,0 53 15,0-35-15,-18-18 16,0 53-16,18-52 15,-17-1-15,-1 18 0,1-18 16,-1 0-16,0 18 0,1 0 16,-1-17-16,0-19 15,1 1-15,-1-1 16,-17 19-16,-1-19 16,19-17-16,-18 18 15,-1 0-15,19-18 0,-19 17 0,19-17 16,-54 18-16,18-18 15,18 0-15,-53 0 16,53 0-16,-54 0 16,54 0-16,0 0 15,-1-18-15,1 18 0,0 0 16,0-17-16,-1 17 0,-17-18 16,18 0-16,18 18 15,-19-17-15,-34-1 16,34 18-16,1-18 15,0 18-15,-18-35 16,18 35-16,-18-35 16,17 17-16,1-17 15,18 35-15,-1-18 16,18 1-16,0-1 16,-18 18-1,1 0 16,34-18 16</inkml:trace>
  <inkml:trace contextRef="#ctx0" brushRef="#br0" timeOffset="180872.2916">29510 7885 0,'0'0'0,"18"0"16,-18 17 15,-18-17-31,0 18 15,1-18-15,-36 18 16,35-1-16,-35 18 16,18-17-16,17 0 0,-17 17 15,35 0-15,-18 1 16,18-19 0,0 36-16,18-35 15,0 17-15,-1 0 0,36 36 16,-35-36-16,35 36 15,-36-54 1,19 19-16,-1 17 16,-17-36-16,-18 1 15</inkml:trace>
  <inkml:trace contextRef="#ctx0" brushRef="#br0" timeOffset="183175.1493">30709 7144 0,'0'0'16,"0"-18"-1,0 36 1,0 35-1,0-18-15,18 71 16,-18-53-16,18 53 16,-18-71-16,17 35 15,-17-52-15,18 0 16,0-1-16,-1-34 16,-17-1-1</inkml:trace>
  <inkml:trace contextRef="#ctx0" brushRef="#br0" timeOffset="183630.8877">30586 7144 0,'0'-18'16,"17"18"-16,-34 18 0,52-36 0,36 18 15,-36 0-15,18 0 16,53 0-16,-18-18 15,-53 18-15,18 0 16,0 0 0,0 18-16,-35-18 0,-1 0 15,1 18 1,-18-1-16,0 19 16,0 17-1,0 17 1,0-35-16,0 54 15,0-54-15,35 53 16,-35-53-16,35 18 16,-35-35-16,18 17 15,-18-17 1,-18-18-16,1 0 0,-36 0 16,18-18-16,-54 1 15,36-1 1,-35 0-16,35 18 15,-35-17-15,53 17 16,0-18-16,17 18 16,18-18-16</inkml:trace>
  <inkml:trace contextRef="#ctx0" brushRef="#br0" timeOffset="185282.0813">31097 7056 0,'-35'0'16,"70"0"-16,-88 0 15,18 35-15,0-18 16,17 1-16,-52 35 16,52-35-16,-35 35 15,36-53-15,-1 17 16,18 1-16,18-18 16,17-18-1,18-17-15,-36 17 16,19 1-16,17-36 15,-1 17 1,-34 19-16,0-1 16,-36 36-1,-35 17-15,18 0 16,-36 36-16,54-36 16,-54 36-16,54-54 15,-1 19 1,36-36-1,-1-36 1,1 19-16,35-36 16,-36 35-16,1-35 15,0 36 1,-18-1-16,0 0 16,-18 36-16,-35 17 15,35-17-15,-34 53 16,34-36-16,-17-18 15,35 1-15,-18 0 0,18-1 16,18-17 0,35-35-1,-18 17-15,53-34 16,-53 16-16,36-17 16,-36 18-16,0-18 15,-17 53-15,-18-18 16,-18 36-1,-17 0-15,-18 35 16,18-18-16,0 18 0,-36 35 16,36-35-1,0-35-15,17 17 0,18-17 16,0-1-16,18-17 16,52-17-1,-35-19-15,18-34 16,-17 34-16,-1 1 15,-18 18-15,1-19 0,0 1 16,-1 17-16,-17-17 16,-17 35-16,-1 0 15,0 35-15,-52 36 16,35-18-16,-36 35 16,53-53-16,-34 36 15,52-36-15,-18 0 16,36-35-16,34-17 15,-16-1 1,-1-17-16,18-36 16,-18 36-16,-17 17 0,35-52 15,-36 52 1,1-17-16,-36 35 16,1 18-1,-1 17-15,-17 0 0,-18 36 16,35-36-1,-17 18-15,17-18 0,1-17 16,34-18 0,19 0-1,-19-18-15,19 0 0,-19 1 16,36-36-16,-18 18 16,1-1-1,-36 19-15,-18 34 31,-17 54-31,17-36 16,0 0-16,1 18 16,17-35-16,0 17 15,17-35 1,1 0-16,0-17 16,17-1-16,0-35 15,-35 35-15,36-17 16,-36 18-16,0-1 0,0 36 31,-18 34-15,18-16-16,-18-1 0,18-17 15,0 35-15,18-36 16,0 1-16,-1-18 16,1 0-1,-1 0-15,1-18 16,-18 1-16,18-1 15,-18 0-15,17-17 0,-17 17 16,0 1-16,0 34 31,-17 1-31,-1 0 16,0 17 0,18-17-16,0 17 0,18-35 15,0 0 1,-18-18-1,17 1-15,-17-1 0,0-17 16,0 17-16,0-17 16,-17 35-16,-1-18 15,18 0-15,-18 18 0,1-17 16,-1-1-16</inkml:trace>
  <inkml:trace contextRef="#ctx0" brushRef="#br0" timeOffset="186283.5621">31168 7144 0,'-18'0'15,"18"-18"-15,-17 18 16,-1 0-16,-17 0 15,-1 0-15,-16 0 16,16 0-16,-34 0 16,34 18-16,1-18 15,0 0-15,53 0 32,17 0-17,-18 0-15,19 0 16,-36 17-1,-18 1 1,0 0 0,1-1-16,-1 1 15,18 0 1,-17-1-16,-1 1 16,18 0-1,0-1 1,18-17-1,-18-17 1,0-1 0,0 0-1,-18 1-15,18 34 47,0 19-31,35-1-16,-35-18 15,35 1-15,-17 0 16,17 17-16,-17-35 16,0 0-16,-18-18 31,-18-17-15,0 17-16,18 1 15,-17-1-15,-1 1 0,18-19 16,-18 19-16,1-1 0,-1 18 15,18-18-15,-17 18 0,-1 0 16,18 18-16,-18 35 16,18-35-16,0 17 15,36 18-15,-19-36 16,1 19-16,35-19 16,0 1-1,-36 0-15,1-18 0,17-18 16,-35 0-16,18-17 15,-18 17-15,17-17 16,-17 17-16,-17-17 16,17 18-1,-18 17-15,18 17 16,0 1 0</inkml:trace>
  <inkml:trace contextRef="#ctx0" brushRef="#br0" timeOffset="186479.0933">31150 7232 0,'0'-18'16,"0"36"-1,18 53 1,-18-36-1,18 71-15,-1-53 16,-17-1-16</inkml:trace>
  <inkml:trace contextRef="#ctx0" brushRef="#br0" timeOffset="186823.5886">31150 7532 0,'18'-18'47</inkml:trace>
  <inkml:trace contextRef="#ctx0" brushRef="#br0" timeOffset="192946.4902">27023 12753 0,'17'0'0,"1"53"15,0-36-15,35 36 16,-36-17-16,54 17 16,-54-36-16,36 19 15,-35-36-15,0 0 16,-1 0-16,36-18 15,-35 0-15,-1-17 16,1 17-16,17-17 16,-17 35-16,17-18 15,-17 18-15,53 0 16,-36 18-16,0-18 16,0 0-16,-17 18 0,53-18 15,-36 0-15,35 0 16,-34-18-16,17 0 15,-18 18-15,0-17 16,36-19-16,-18 19 16,17-1-16,-35 18 15,1 0-15,-19 18 0,19-18 16,-19 17-16,19-17 0,-19 0 16,18 18-16,1-18 15,-1 0-15,53 0 16,-53 0-16,18 0 15,0 18-15,-17-18 0,52 17 16,-35-17-16,35 18 16,-53-18-16,0 0 15,1 0-15,-1 0 0,18-18 16,-35 18-16,52 0 16,-35 0-16,36-17 15,-18 17-15,17 0 16,-34 0-16,52 17 15,-35 1-15,0 0 16,17-18-16,1 17 16,88 1-16,-71 0 15,106-18-15,-88 0 16,105 0-16,-122 0 16,52 0-1,-88-18-15,35 18 16,-71-18-16</inkml:trace>
  <inkml:trace contextRef="#ctx0" brushRef="#br1" timeOffset="242246.3686">5592 9260 0,'0'-17'16,"0"34"31,-18 36-31,18-17-16,0-1 0,0 18 0,0 35 15,18-53 1,-18 36-16,17-54 15,-17 1-15,18 0 16,-18-1-16,17-17 0,1 0 16,-18-35-1,18 17-15,-1-34 16,-17 34-16,0-17 16,18 35-1,0 17 1,-18 1-16,35 35 15,0-18-15,-17-17 0,17-1 16,18 1 0,-18-18-16,1 0 0,17-18 15,-53 1-15,17-36 16,-17 18-16,-35-36 16,17 53-16,-52-52 15,52 35 1,-35-18-16,35 35 15,1 18-15,34 0 16,1 18 0,17 17-16</inkml:trace>
  <inkml:trace contextRef="#ctx0" brushRef="#br1" timeOffset="242669.442">6191 9578 0,'-17'0'15,"17"18"-15,-36-1 16,19 1-16,17-1 15,0 1-15,0 0 16,0-1-16,17-17 16,1 0-1,0 0 1,-1 0-16,-17-17 16,0-1-1,0 0 1,0 36 15,36 0-31,-36-1 16,35 1-16,-18 0 15,19-1-15,-19 1 16,1-18 0</inkml:trace>
  <inkml:trace contextRef="#ctx0" brushRef="#br1" timeOffset="242859.1728">6403 9613 0,'0'0'16,"35"35"-16,-17-17 0,-1 0 15,1-18-15,17 17 16,-17-17-16,0 18 15,-18 0 1</inkml:trace>
  <inkml:trace contextRef="#ctx0" brushRef="#br1" timeOffset="243040.7098">6544 9578 0,'-18'18'16,"18"-1"-16,-35 36 16,17-35-16,-17 35 15,18-18-15,-1 18 16,18-35-16,0-1 16</inkml:trace>
  <inkml:trace contextRef="#ctx0" brushRef="#br1" timeOffset="244314.3636">9613 9490 0,'-17'17'31,"17"54"-15,0-18-16,0 0 15,17 0-15,-17 0 0,35 52 16,-17-69-16,17 17 16,-17-36-16,17-17 15,-17 0-15,0 0 0,17-53 16,-17 18-1,-1-53-15,-17 35 16,0 18-16,-17-18 16,17 35-16,0 36 15,17-1 1,1 19-16,35 17 16,-36-18-16,36 18 15,-17-36-15,16 1 16,-34 0-16,0-18 15,-18-18-15,0-17 16,-18 0-16,-17-36 16,17 18-16,-17-35 15,17 35-15,18 18 16,-17-1-16,-1 19 0,18 34 31,18 54-15</inkml:trace>
  <inkml:trace contextRef="#ctx0" brushRef="#br1" timeOffset="244692.1937">10266 9843 0,'-18'-18'16,"1"18"-16,-1 18 15,18-1 1,-18 18-16,18 1 0,0 34 16,0-52-16,0 17 0,18-17 15,35-1 1,-36-34-16,1-18 16,0 17-1,-18-35-15,0 18 16,0-18-16,-18 53 15,18-18-15,0 36 16,18 35 0,-1-36-16,1 36 15,0-17 1,17-1-16,-17-18 16,-1-17-1,-17-17-15,0-1 16</inkml:trace>
  <inkml:trace contextRef="#ctx0" brushRef="#br1" timeOffset="244842.5936">10495 9913 0,'18'35'16,"-36"-70"-16,53 106 0,-17-54 0,0 1 15,17 0 1,-17-18-16,-1 17 15,1-17-15</inkml:trace>
  <inkml:trace contextRef="#ctx0" brushRef="#br1" timeOffset="245015.4272">10672 9913 0,'-36'53'16,"72"-106"-16,-89 141 0,35-70 16,0 17-16,18 0 0,-17-17 0,-1 0 15,18-1-15,0 1 0</inkml:trace>
  <inkml:trace contextRef="#ctx0" brushRef="#br1" timeOffset="245860.4732">13141 9472 0,'0'0'16,"-18"-18"-16,18 36 16,-17 88-1,17-36-15,0 1 16,17-18-16,1 70 15,-18-70-15,18-17 16,52 34-16,1-52 16,-18-53-1,0-36 1,-36-17 0,-17 35-16,-17 0 15,17 35-15,0 1 0,0 34 16,0 36-1,0-17-15,17 16 0,1-16 16,35 17-16,-18-36 16,0 1-16,36-18 15,-36 0-15,0-53 16,-17 35-16,-18-35 0,0-35 16,-18 53-16,-34-53 15,34 35 1,-17 0-16,17 35 15,18 54 1,18-19 0</inkml:trace>
  <inkml:trace contextRef="#ctx0" brushRef="#br1" timeOffset="246233.9669">13952 9895 0,'-35'0'16,"70"0"-16,-88 18 0,53 0 15,-17-1-15,-1 19 0,18 17 16,0-18-16,18-18 16,-1 1-16,1 0 0,0-1 15,-1-17-15,1 0 0,0 0 16,-1-35-16,-17 17 15,0-34-15,-17 16 16,-1-17 0,18 36-16,-18-1 15,36 36 1,17 35 0,-17-36-16,17 1 15,-17 0-15,17-1 0,0 18 16,-17-35-16,-18 18 15,0-36 1,-18 18 0</inkml:trace>
  <inkml:trace contextRef="#ctx0" brushRef="#br1" timeOffset="246360.8033">14164 9966 0,'0'0'15,"35"0"-15,-17 18 0,17-1 16,1 1-16,16-18 15,-34 18-15,0-18 16,-18 17-16,17-17 16</inkml:trace>
  <inkml:trace contextRef="#ctx0" brushRef="#br1" timeOffset="246522.2832">14358 9931 0,'0'0'16,"-53"70"-16,18-34 0,17-1 16,1 0-16,-1-17 0,18 17 15,18-17 1</inkml:trace>
  <inkml:trace contextRef="#ctx0" brushRef="#br1" timeOffset="247418.0418">22631 10407 0,'-18'18'16,"0"52"-1,18-17-15,0 0 16,0 53 0,0-18-16,18-53 15,-18-17-15,35 17 16,1-35-1,-19 0-15,19-53 0,-36 36 16,17-19-16,18-52 16,-17 71-1,0 17 1,17 52 0,-17-34-16,52 35 0,-35-35 15,36 17-15,-53-35 16,17-18-16,-17 1 15,-18-36 1,-18 17-16,-35-52 16,18 53-16,17 0 15,-17-1-15,17 1 0,-17 18 16,35 34-16,18 36 16</inkml:trace>
  <inkml:trace contextRef="#ctx0" brushRef="#br1" timeOffset="247784.0596">23354 10707 0,'0'-18'0,"-18"18"15,1 35 1,17-17-16,-18 35 15,18-18 1,18 1-16,-1-19 16,19-17-16,-19 0 15,1 0-15,-1-17 16,-17-1-16,18-17 16,-18-1-16,0 19 15,0-1-15,0 0 16,0 36-1,18 0-15,-1-1 16,1 19-16,17-1 16,-17-17-16,0 17 15,-18-18-15,0 1 16</inkml:trace>
  <inkml:trace contextRef="#ctx0" brushRef="#br1" timeOffset="247957.2606">23671 10760 0,'18'17'0,"-36"-34"0,36 52 16,0-17-16,17-18 16,-17 17-16,17-17 0,0 0 15,-17 0-15,17 18 16,-17-18-1</inkml:trace>
  <inkml:trace contextRef="#ctx0" brushRef="#br1" timeOffset="248118.6904">23865 10707 0,'0'0'0,"-17"17"0,-36 54 16,35-53-16,-17 52 15,17-35-15,-35 18 16,36-17-16,-19-1 16</inkml:trace>
  <inkml:trace contextRef="#ctx0" brushRef="#br1" timeOffset="250432.6215">29439 10936 0,'36'-53'16,"-72"106"-16,72-123 0,-19 52 0,1 0 16,-18 54-1,-18 34 1,1-17-16,17 71 16,0-72-16,0-16 15,17-1-15,1 0 0,35 1 16,-18-36-16,18-18 15,-35-17 1,35-36-16,-53 18 16,17 18-16,-17-18 0,18 18 15,-18-1-15,0 72 32,17 17-32,-17-18 0,36 35 15,-19-52 1,36 35-16,-17-35 15,-19-18-15,1 0 16,-1 0-16,1-18 0,-18-35 16,0 18-16,-18-36 15,1 36-15,-18-36 16,17 36-16,-17 17 16,35 36-1,0 0-15</inkml:trace>
  <inkml:trace contextRef="#ctx0" brushRef="#br1" timeOffset="250788.3342">30163 11130 0,'-18'0'16,"36"0"-16,-54 0 0,19 35 15,-1-17-15,18 17 16,0-17-16,18 0 0,-1-18 16,1 17-16,0 1 0,-1-18 0,18 0 15,-17-18 1,0 1-16,-18-1 16,0-35-16,0 35 15,0 1-15,-18-1 0,18 1 16,18 34 15,-1 1-31,1-1 16,17 19-16,-17-19 15,-18 1-15,18-18 0,-1 18 16</inkml:trace>
  <inkml:trace contextRef="#ctx0" brushRef="#br1" timeOffset="250938.7335">30374 11201 0,'18'-18'0,"-36"71"0,18-88 0,35 17 16,-17 18-16,0 0 16,-1 0-16,1 18 15,17-1-15,-17-17 16,0 18-16,-1-18 0,1 18 0,-1-18 16,1 17-16,0-17 15</inkml:trace>
  <inkml:trace contextRef="#ctx0" brushRef="#br1" timeOffset="251060.5567">30603 11165 0,'-17'0'15,"34"0"-15,-52 18 0,35 0 16,-35-1-16,17 19 16,1-1-16,-19 18 15,36-18-15,-17-17 16</inkml:trace>
  <inkml:trace contextRef="#ctx0" brushRef="#br1" timeOffset="258978.6738">6244 7408 0,'0'-17'0,"0"34"78,0 36-62,0 0-16,0-18 15,0 71-15,18-70 16,-1 34-16,1-35 16,0-17-16,-18 17 15,17-17-15,1-18 0,0 18 16,-1-18-16,1-18 16,0 18-16,-1-35 15,-17 17-15,0 0 16,18 18 15,17 36-31,0-19 16,18 19-16,-17-36 15,17 0-15,-18-18 16,35-17-16,-52-18 16,0-18-1,-36 36-15,0-53 16,-17 52-16,0-34 15,17 52-15,-17 1 16</inkml:trace>
  <inkml:trace contextRef="#ctx0" brushRef="#br1" timeOffset="259335.2003">7003 7708 0,'-18'35'15,"36"-70"-15,-54 106 0,36-36 0,0 0 16,0 1 0,18-19-16,17-17 15,-17 0-15,35-17 16,-36-1-16,1-17 15,-18 17-15,18-17 16,-36 17-16,18 0 16,-18 18-16,18 18 15,0 0 1,0 35-16,18-36 16,0 1-16,17 17 15,-17-17-15,17-18 16,-17 0-16,-1 0 15</inkml:trace>
  <inkml:trace contextRef="#ctx0" brushRef="#br1" timeOffset="259658.5443">7320 7796 0,'-17'18'15,"34"-36"-15,-52 54 0,35-1 16,0-17-16,18 17 16,-1-35-16,1 0 15,-1 0-15,1-18 16,0 1-16,-18-1 16,0 0-16,0-17 15,0 17-15,0 1 16,0 34 15,35 19-15,-17-19-16,-1 1 0,36 17 15,-35-35-15,-1 0 16</inkml:trace>
  <inkml:trace contextRef="#ctx0" brushRef="#br1" timeOffset="260497.7742">10072 7514 0,'0'53'16,"17"0"-16,-17-18 16,0 18-16,18-18 0,0 36 15,-1-36-15,1 1 0,35-19 16,-35-17-16,34-17 16,-34-1-16,17-53 15,-35 54-15,18-36 16,-18 35-1,0 36 1,18 17 0,-1 0-16,1-17 0,0 0 15,52-1-15,-35-17 16,-17 0 0,17-17-16,-17-1 0,0-17 15,-1 17-15,-34-35 16,-1 18-16,-17-36 15,17 36-15,-17-18 16,17 53-16,18 0 16,18 18-16</inkml:trace>
  <inkml:trace contextRef="#ctx0" brushRef="#br1" timeOffset="260853.2194">10795 7885 0,'-18'17'15,"36"-34"-15,-53 70 16,35-36-16,17 36 16,1-35-16,0-1 15,17-17-15,-17 18 0,34-18 16,-52-18-16,18 1 15,-18-1-15,0-35 16,0 36-16,-18-1 16,1 0-16,17 1 15,0 34 1,17 19 0,1-19-16,17 18 15,-17-17-15,17 17 16,-17-35-16,0 18 15,-1-18 1,-17-18-16</inkml:trace>
  <inkml:trace contextRef="#ctx0" brushRef="#br1" timeOffset="261170.0631">11183 7938 0,'-35'0'0,"70"0"0,-88 0 15,36 17-15,17 1 16,17-1-16,1 1 16,-1-18-16,19 18 15,-19-18 1,19-18-16,-19 0 15,-17 1 1,18 34 15,-18 1-15,18 0-16,17-1 16,-18 1-16,1-18 15</inkml:trace>
  <inkml:trace contextRef="#ctx0" brushRef="#br1" timeOffset="261926.5735">13300 7638 0,'0'0'0,"0"70"0,0-17 16,17 53-16,-17-53 15,18 17-15,0-34 16,35-1-1,-36-35-15,1 0 0,17 0 16,-17-18-16,-1 1 0,1-36 16,-18 18-16,0-18 15,0 35-15,0 0 16,-18 18-16,18 18 16,0 0-1,18 35-15,0-36 16,-1 1-16,19-1 0,-1 1 15,35-18-15,-34 0 16,17-18-16,-36 1 16,-17-1-16,0-17 0,0 17 15,-17-17 1,17 0-16,-18 17 0,0-17 0,-17 17 16,17 0-16,1 18 15</inkml:trace>
  <inkml:trace contextRef="#ctx0" brushRef="#br1" timeOffset="262243.9516">13917 8061 0,'0'0'15,"-18"71"-15,1-54 0,17 1 16,17-1-16,1-17 0,35 0 15,-18-17-15,-17 17 16,35-35-16,-36-1 16,1 1-1,-18 17-15,-18-17 16,1 17-16,-1 1 16,1 17-16,17 17 15,17 1-15,1 0 16,-1 35-1,19-36-15,-19 19 0,36-19 16,-35 1-16,0-18 16,-1 0-16</inkml:trace>
  <inkml:trace contextRef="#ctx0" brushRef="#br1" timeOffset="262522.3336">14340 8026 0,'-17'35'16,"-1"-17"-16,18 17 16,0-17-16,0-1 15,18-17-15,-1 0 16,1 0-16,0-17 16,-18-1-16,17 0 0,-17-17 15,0 17 1,0 1-16,18 17 15,0 35 1,-1-17-16,19 35 16,-19-36-16,18 1 15,-17-1-15,17-17 16</inkml:trace>
  <inkml:trace contextRef="#ctx0" brushRef="#br1" timeOffset="263773.0593">31097 8361 0,'-17'17'16,"17"19"-1,0-1-15,-18 0 0,18 54 16,0-54-16,35 35 16,-17-52-16,0 0 15,35-1-15,-18-17 16,18-35-16,-36 0 15,19-18 1,-19 18-16,-17-1 16,0 19-16,0 34 15,0 1-15,0 52 16,18-17-16,35 0 16,-18-17-16,0-19 15,1 1-15,17-18 0,0 0 16,-36-18-16,18-35 15,-35 18-15,0-53 16,-17 53-16,-1-18 16,1-18-1,-1 53-15,0 18 16,1 0-16</inkml:trace>
  <inkml:trace contextRef="#ctx0" brushRef="#br1" timeOffset="264095.6446">31873 8749 0,'0'0'16,"-35"35"-16,18-17 0,-19 35 16,19-36-16,34 36 15,1-35-15,0-18 16,17 18-16,0-18 0,-17-18 15,35-17-15,-36 17 16,19-53-16,-36 54 16,17-54-1,-17 54-15,0-1 0,0 0 16,-17 18-16,17 18 16,0 0-16,0-1 0,0 36 15,0-18-15,17 1 16,-17-19-16,18 1 0,17 17 15,-35-17 1</inkml:trace>
  <inkml:trace contextRef="#ctx0" brushRef="#br1" timeOffset="264414.0845">32244 8819 0,'-35'18'0,"70"-36"0,-106 71 16,71-17-16,0-19 0,36 19 16,-19-36-1,19 0-15,16 0 16,-34 0-16,0-18 0,-1-17 16,-17-1-16,0 19 15,0-19-15,0 19 0,-17-18 16,17 17-1,17 36 1,1 17-16,0 0 16,-1 0-16,1-17 0,17 35 15,-17-18-15,-18 0 16,0-17 0</inkml:trace>
  <inkml:trace contextRef="#ctx0" brushRef="#br1" timeOffset="266487.1913">5345 4075 0,'-18'17'16,"18"1"-16,0 52 15,0-34-15,0-1 0,18 18 16,-18-18-16,35 53 16,-17-70-16,34 35 15,-34-53-15,0 0 0,-1 0 16,1-18-16,0 1 0,-1-1 16,-17-35-1,0 35-15,-17-34 16,17 34-16,0 36 15,17 17 1,19-18-16,-19 1 16,54 0-16,-36-18 15,18-36 1,-35 19-16,17-1 0,-35 1 16,0-19-16,0 19 0,-18-36 15,1 17-15,-36 1 16,35 18-16,-17-1 15,35 36 1</inkml:trace>
  <inkml:trace contextRef="#ctx0" brushRef="#br1" timeOffset="266837.1216">5927 4357 0,'0'0'0,"0"17"16,0 1-16,17 0 0,1-18 16,0 0-16,-1 0 15,19-18 1,-36 0-16,17 1 0,-17-1 16,0 1-16,0 34 31,18 36-16,-1-18-15,-17 1 16,18 17-16,0-18 0,-1 0 16,-17 0-16,0-17 0,18 0 15,-36 17-15,18-17 16,-35-1-16,17-17 0,1 0 16,-18 0-16,-18 0 15,17-17-15,19 17 16,-19-36-1,36 1-15</inkml:trace>
  <inkml:trace contextRef="#ctx0" brushRef="#br1" timeOffset="267221.1406">6244 4339 0,'18'-17'16,"-18"-1"-16,-18 18 15,1 18 1,17-1 0,-18 18-1,18-17-15,18 17 16,-1-35-16,18 0 15,-17 0-15,0-17 16,-1-1-16,-17 0 16,18-17-16,-36 0 15,1 35 1,17 35 0,17-17-1,-17 17-15,18-17 0,0-1 16,17 19-1,-17-36-15,-1 17 0</inkml:trace>
  <inkml:trace contextRef="#ctx0" brushRef="#br1" timeOffset="268079.8964">9313 3828 0,'-17'0'16,"17"17"0,0 71-16,0-35 15,0 89-15,0-90 16,17 1-16,19 36 15,-1-54-15,18-18 16,-18 1-16,18-36 16,-35 1-16,17-36 15,-35 18-15,18-18 16,-18 35-16,-18-17 16,18 52-1,18 19 1,-18-19-1,35 19-15,0-19 16,0-17-16,1 0 16,-19-17-16,19-19 15,-36 19-15,0-19 16,0-34-16,-18 35 16,0 17-16,1-17 15,-19-1-15,19 19 0,-1-19 16,0 36-16,18 18 0</inkml:trace>
  <inkml:trace contextRef="#ctx0" brushRef="#br1" timeOffset="268451.1002">9878 4233 0,'0'36'16,"0"-72"-16,17 89 0,1-35 15,0-18-15,35 0 16,-36 0-16,1-18 16,0 1-16,-1-1 15,-17 0-15,0 1 16,0-1-16,0 36 16,0 17-1,0 0-15,18 1 16,-1 34-1,19 1-15,-19-36 16,-17 0-16,0 0 16,-17 1-1,-1-36-15,0 0 0,-52 0 16,52 0-16,-17-18 16,0 18-16,-1-18 0,19 1 0,-1-1 15,1 1 1</inkml:trace>
  <inkml:trace contextRef="#ctx0" brushRef="#br1" timeOffset="268750.226">10231 4233 0,'-36'-17'16,"72"34"-16,-89-34 0,35 17 15,18 17-15,18 1 16,-1-18 0,1 18-16,0-18 15,-1 0-15,1 0 63,-1 0-48,1 0-15,-18 17 0,18-17 16,17 0-16,-17 0 16,-1 0-1</inkml:trace>
  <inkml:trace contextRef="#ctx0" brushRef="#br1" timeOffset="269518.4637">12771 4004 0,'0'35'16,"-18"1"-16,18 34 15,18-17-15,-1 18 16,1-36-16,-1 0 16,1-17-16,17-18 0,1 17 15,-19-34-15,1 17 16,0-18-16,-18 1 15,0-36-15,-18 35 16,18 0-16,-18 1 0,18-1 16,-17 18-16,17 18 15,17 17 1,1-17-16,35 17 16,-18-35-16,0 18 15,1-18-15,17-18 16,-36 0-16,1-35 15,-18 18-15,-18-18 16,1 18-16,-1 17 16,-35-35-16,35 53 0,18-17 15,-17 34 1</inkml:trace>
  <inkml:trace contextRef="#ctx0" brushRef="#br1" timeOffset="269884.9491">13247 4286 0,'17'18'16,"1"0"-16,0-18 0,17 0 16,-17 0-16,17 0 15,-17-18-15,-1 18 16,-17-35-16,0 17 15,0 0-15,0 54 32,0 17-17,18-18-15,-1 53 16,-17-53-16,18 36 16,-18-54-16,0 36 15,-18-35 1,1-18-16,-18 0 15,17 0-15,0-18 16,1 1-16,-1-1 0,0-17 16,1 17-16,34-17 15</inkml:trace>
  <inkml:trace contextRef="#ctx0" brushRef="#br1" timeOffset="270163.6909">13564 4216 0,'-17'0'15,"34"0"-15,-34 17 0,17 1 16,0 0-16,35-1 16,-17-17-16,-1 0 15,1 0-15,-18-17 16,18 17-1,-18-18-15,0 0 16,17 18-16,1 0 16,-1 18-1,-17 0-15,18-1 16,0 1-16,-1-18 16</inkml:trace>
  <inkml:trace contextRef="#ctx0" brushRef="#br1" timeOffset="271214.8329">22084 3986 0,'-18'18'0,"18"17"16,-17 18-16,17 0 15,0 35-15,17-35 16,1 18-16,0-36 15,-1-17-15,36-1 16,-18-17-16,18-17 16,-35-19-16,17-34 15,-35 35-15,18-36 16,-18 53 0,0 1-16,0-1 0,0 36 15,0-1-15,17 54 16,1-36-16,53 18 15,-36-35-15,36 17 16,-54-35-16,18 0 16,-17 0-16,-18-18 15,18 1-15,-18-1 0,-36-52 16,19 34-16,-1 1 16,-17-35-16,17 34 15,-17-17-15,35 36 16,0 34-1,18 1-15</inkml:trace>
  <inkml:trace contextRef="#ctx0" brushRef="#br1" timeOffset="271615.4356">22789 4269 0,'0'17'16,"0"19"-16,18-1 15,0-18-15,-1 1 16,19 0-16,-19-18 16,1-18-1,-18 0-15,0 1 16,0-18-16,0 17 15,0 36 1,18 34 0,-1-16-16,1 34 15,-18-34-15,17-19 16,-17 36 0,0-35-16,0 17 15,-17-35-15,-1 0 16,1 0-16,-1 0 15,0-18-15,1 18 0,-1-17 0,0-1 16,1-17-16</inkml:trace>
  <inkml:trace contextRef="#ctx0" brushRef="#br1" timeOffset="271916.1552">23142 4322 0,'0'0'16,"-17"0"-16,17 17 15,0 1-15,17-1 16,1 1-16,17-18 16,-17 0-1,-1-18 1,-17 1-1,18 17 1,0 0-16,-1 0 16,19 17-1,-19 1-15,1-18 0,0 18 16,-18-1 0</inkml:trace>
  <inkml:trace contextRef="#ctx0" brushRef="#br1" timeOffset="272904.2829">2205 7620 0,'0'71'15,"0"-19"-15,0 54 16,18-53-16,-18 0 16,17 0-16,18 0 15,-17-35-15,17-1 0,1-17 16,-19 0-1,1-53-15,-18 36 16,0-54-16,0 36 16,-18 0-16,36 52 31,17 36-31,0-18 16,54 1-1,-36-36-15,35 17 16,-35-34-16,-36 17 0,1-18 15,0-17-15,-18 0 16,-18 17-16,-53-35 16,1 0-1,35 35-15,17 18 0,-17-17 16</inkml:trace>
  <inkml:trace contextRef="#ctx0" brushRef="#br1" timeOffset="273205.9932">2928 8026 0,'-18'35'0,"36"-70"0,-53 70 16,35-17-16,-18-1 16,18 1-16,18-18 15,-1 18-15,19-36 16,-19 18-16,-17-18 0,18 1 15,-18-1-15,0 0 16,0 1-16,-18-1 16,1 0-16,-1 18 15,36 18 17,17 17-17,0-17-15,18 0 16,-18-1-16,36-17 15</inkml:trace>
  <inkml:trace contextRef="#ctx0" brushRef="#br1" timeOffset="273512.0526">3193 7973 0,'-18'53'0,"36"-106"0,-36 123 15,18-52-15,18 17 16,-1-17-16,1-18 16,17 0-16,-17 0 0,-1-18 15,-17 1 1,0-19-16,0 19 16,0-36-16,0 35 15,18 36 16,35 35-15,-35-36-16,17 1 16,-17 0-16,35 17 15,-36-17-15,1-1 16</inkml:trace>
  <inkml:trace contextRef="#ctx0" brushRef="#br1" timeOffset="274529.3386">29104 4022 0,'-17'-18'16,"17"0"-16,-18 18 16,18 18-16,-18 17 15,1-17-15,-1 53 16,18-36-16,0 0 16,18 0-16,-18-17 0,53 17 15,-18-35-15,35 0 16,-34-17-16,17-36 15,-53 17-15,0-16 16,0 34 0,-18-17-16,18 52 31,35 19-31,-17-1 16,52-18-16,-34 1 15,34-18 1,-34 0-16,-1-18 15,-35 1-15,0-54 16,-18 36-16,1 0 16,-1-1-16,-17 1 0,17 17 15,-17 1-15,17 52 16</inkml:trace>
  <inkml:trace contextRef="#ctx0" brushRef="#br1" timeOffset="274913.5035">29704 4251 0,'18'18'32,"-1"-18"-17,1 0-15,-1 0 16,1 0-16,0-36 15,-18 19-15,0-1 16,0 0-16,0 36 31,0 53-15,17-36-16,1 71 16,0-53-16,-1-18 0,1 53 15,0-53-15,-18 18 16,-18-53-1,0 0 1,-17 0-16,-18-35 16,35 17-16,-17 1 0,0-36 15,17 35-15,1-17 16,34 17 0</inkml:trace>
  <inkml:trace contextRef="#ctx0" brushRef="#br1" timeOffset="275218.6126">30110 4233 0,'-53'0'16,"35"0"-16,0 18 16,18 0-1,0-1-15,18 1 16,0-18-16,17 18 0,-17-18 0,17 0 15,18 0 1,-36 0-16,-17-36 16,18 19-16,-36-1 15,18 0-15,-17 1 0,-1 17 16,36 17 15,-1 19-31,1-1 16,35 0-16,-35-17 15,-1 17-15</inkml:trace>
  <inkml:trace contextRef="#ctx0" brushRef="#br1" timeOffset="280785.9098">23354 4251 0,'-18'0'172,"1"-18"-141,-1 18-31,0 0 16,1 0-16,-1 0 15,-17 0 1,17 0-16,1 0 16,-1 18-16,0-18 15,18 18-15,-17 17 16,17-17-16,0-1 16,0 1-16,0-1 0,17 1 15,-17 0-15,18-18 16,17 0-16,-17 0 15,-1 0 1,-17-18 0,18 18-16,-18-18 15,0 1 1,0-1-16,0 1 16,18 34 30,17-17-30,-17 0-16,-1 0 16,1 18-1,0-18 1,-18 17-16</inkml:trace>
  <inkml:trace contextRef="#ctx0" brushRef="#br2" timeOffset="302468.4662">13282 2152 0,'18'0'15</inkml:trace>
  <inkml:trace contextRef="#ctx0" brushRef="#br2" timeOffset="303665.3672">13282 2152 0,'18'18'31,"-36"-36"-31,53 36 0,-52-18 94,-1 0-63,0 0-31,-17 0 16,18 0-16,-54 17 15,36-17-15,-1 0 16,-16 0-16,-37 0 0,36 0 16,-52-17-1,34 17-15,-52-18 16,52 18-16,-70 0 16,70 0-16,1 0 15,-1 0-15,18 0 0,-70 0 16,70 0-16,-53 0 15,53 0-15,-70 18 16,70-18-16,0 0 16,18 0-16,-54 17 15,72-17-15,-19-17 0,19 17 16,-18 0 0,17 0-16,0-18 15,1 36 32,-1-18-31,18 17-16,-18 1 15,18 0 1,0 17-16,0-18 16,0 1-16,18 53 15,-18-36-15,0 0 0,18 53 16,-18 18-1,0-35-15,17 52 16,-17-52-16,0 70 16,-17-71-16,17 19 15,0-19-15,0 71 16,0-88-16,0 18 16,0-18-16,0 0 0,0 0 15,0-18-15,17 18 0,-17-18 16,0-17-16,0 35 15,0-36-15,0 1 16,18-1-16,-18 1 16,18-18-16,-1 0 15,1 0-15,17 0 16,-17 0-16,-1 0 16,1 0-16,0 0 15,17 0-15,-17 0 0,52 0 16,-17-18-16,53 1 15,-53 17-15,0-18 16,17 18-16,1 0 0,88-17 16,-89 17-16,18 0 15,1 0-15,-19 0 0,89-18 16,-71 18-16,35 0 16,-70 0-1,0 0-15,53 0 16,-71 18-16,54-18 15,-54 0-15,35 0 16,-52-18-16,0 18 16,35-18-1,-36 1-15,-17-1 16,0 0-16,0-17 16,-17 0-16,17 0 15,0-1-15,0-34 0,-18 17 16,18-141-1,0 70-15,0 1 0,0-18 16,18-142-16,-18 178 16,0 16-16,0 19 0,-18 17 15,0 18-15,-35-1 16,18 36-16,0 18 16,0 0-16</inkml:trace>
  <inkml:trace contextRef="#ctx0" brushRef="#br2" timeOffset="306683.2271">13635 10460 0,'0'-18'0,"0"1"16,0-1 15,-18 18-31,1 0 16,-1 0 0,0 0-16,1 0 15,-19 0-15,19 0 0,-19-18 16,1 18-16,0-17 0,-53-1 15,35 18 1,-53-18-16,35 18 16,-87 0-16,87 0 15,-17 0-15,-53 0 16,70 0-16,-52 0 16,52 0-16,-52 0 15,70 0-15,-35 18 16,52-18-16,-34 0 15,35 0-15,-1 0 16,36 18-16,-17-18 16,17 17 15,17-17-31,-17 18 16,0 0-16,0-1 15,0 1-15,0 35 16,-17-18-1,17-17-15,0 17 0,0 0 16,0 1-16,0 16 0,17-16 16,-17 34-16,18 54 15,-18-54-15,0 89 16,0-71-16,0-17 0,0 70 16,0-88-1,0 35-15,0-35 16,0-35-16,0 17 0,0-17 15,0-1-15,18 1 16,-1-1 0,18-17-16,18 18 15,-17-18-15,-1 0 0,141 0 16,-52 0 0,35 0-1,-89 0-15,106 0 16,-70 0-16,-17 0 15,-1-18-15,18 18 0,52-17 16,-70 17-16,-35-18 16,18 18-16,17 0 15,-70 0-15,35 0 16,-36 0 0,-17-17-1,0-1 1,0-35-16,0 18 15,0-71-15,0 35 16,0-87 0,18 52-16,-18-124 15,0 125-15,18-72 16,-18 107-16,0 17 0,0-35 16,-18 70-16,0-35 15</inkml:trace>
  <inkml:trace contextRef="#ctx0" brushRef="#br2" timeOffset="309859.636">9666 10354 0,'-18'-18'47,"1"18"-31,-1 0-1,-17 0-15,0 0 0,-36 0 16,18 0-16,0 0 16,-17 0-16,-1 18 0,-88 0 15,71-18-15,-106 17 16,106-17-16,17 0 16,-17 18-16,18-18 0,-1 0 15,18 18-15,-53-1 16,71-17-16,-18 18 15,36-18-15,17 18 16,17-1 0,1 1-1,-18-1 1,17 1 0,-17 17-16,0 1 0,0 69 15,0-34-15,18 0 16,-18-1-16,18 18 0,-18 89 15,17-89-15,1 71 16,0-89-16,-1 36 16,1-71-16,0 1 15,-1-1-15,1-17 16,-18-1-16,17-17 16,1 0-16,35-17 15,0 17-15,53-18 16,-36 18-1,107 18-15,-89-1 16,106 1-16,-106-18 16,89 0-16,-89 0 15,53-18 1,-71 1-16,19 17 16,-54-18-16,-17 18 15,-1 0-15,-34-18 16,-1 1-1,18-1-15,-18-35 16,18 0-16,0-53 16,18 36-16,0-107 15,-18 72-15,17-1 16,-17-18-16,18 1 0,-18-89 16,0 142-16,-18-36 15,1 70-15,-1 19 16,18-1-16,0 0 15,-18 18-15,1 18 16</inkml:trace>
  <inkml:trace contextRef="#ctx0" brushRef="#br2" timeOffset="310916.5543">5715 10195 0,'0'0'16,"-18"0"-16,-17 0 16,0 18-16,0-18 15,-1 0-15,-87 18 16,35-1-16,-18-17 0,0 18 16,0-1-16,0 1 0,-123 35 15,141-18 1,-18-17-16,18 17 0,-53 18 15,88-35-15,-35 35 16,52-36-16,19 1 16,17 0-16,17-18 15,-17 17-15,18-17 0,35 36 16,-36-19-16,36 18 16,-35 1-16,17 52 15,-35-18 1,18 54-16,-18-71 15,18 88-15,-18-70 16,0-19-16,17 72 16,-17-71-16,35 35 15,-17-70-15,35 35 16,-18-36-16,1 1 16,-1 0-16,35-1 15,-34-17-15,70 18 16,-54-1-16,1-17 15,0 18-15,88 0 16,-70-1-16,70 1 16,-53-18-16,0 0 0,89-18 15,-89 1-15,-17-1 16,-1-17-16,1 17 0,52-52 16,-70 34-1,35-52-15,-52 53 16,-19 0-16,1-1 0,-18-17 15,-35-70-15,-18 52 16,-36-70 0,19 71-16,-36-54 15,53 71-15,-35-35 16,53 35-16,-36-17 16,53 52-16</inkml:trace>
  <inkml:trace contextRef="#ctx0" brushRef="#br2" timeOffset="312022.8944">5098 9895 0,'-18'0'16,"0"0"15,18-17-15,0-1-16,0 1 15,0-19 1,0 19-16,0-19 15,0 1-15,-17 17 16,17-17-16,0 0 0,0-36 16,-18 18-16,18-70 15,-18 52-15,1-87 16,-1 87 0,-17-105-16,17 105 15,18-17-15,-17 17 0,17-17 16,-18-53-16,18 70 15,-18-87-15,18 87 16,-17-52 0,-1 52-16,18 1 0,-18 17 15,18 0-15,-35-53 16,35 71-16,0-54 16,-17 54-16,17-18 15,17 18-15,-17 17 16,0 1-16,0-19 0,18 19 15,-18-1-15,0 1 16,17-1-16,-17 0 16,0 1-16,-17 17 15</inkml:trace>
  <inkml:trace contextRef="#ctx0" brushRef="#br2" timeOffset="315020.1734">4974 7144 0,'-17'0'0,"34"0"94,1 0-79,-1 17 1,1-17-16,17 18 16,1-18-1,34 18-15,-35-18 16,1 17-16,70-17 16,-18 18-1,-53-18-15,18 0 16,-18 0-16,53 0 15,-52 0-15,-1-18 0,18 18 16,17 0-16,36 0 16,-53 0-1,18 0 1,-36 0-16,0 0 0,36-17 16,-53 17-16,17 0 0,18-18 15,-18 18 1,18 0-16,-35 0 15,34 0-15,-34 0 16,35 18-16,-18-18 16,18 0-1,-35 0-15,17 0 0,-17 0 16,35 0-16,-18 0 16,0 0-16,1 0 15,16 0-15,-34 0 16,0 0-16,-1 0 15,1 0-15,0 0 0,-1 0 16,19 0-16,16 0 16,-34 0-16,35 0 15,0 0-15,-18 0 16,36 0-16,-36 0 16,36 0-1,-36 0-15,0 0 0,0 0 16,36 0-16,-53 0 15,52 0-15,-52 0 16,17 0 0,-17 0-16,-1 0 0,1 0 15,0 0-15,17 0 16,-17 0-16,17 0 16,-17 0-16,17 0 15,-18 17-15,1-17 16,35 0-1,-18 0-15,18 0 16,-35 18-16,52-18 16,-52 0-16,53 0 15,-36 0-15,-18 18 16,19-18-16,-1 0 0,36 0 16,-54 0-16,54 17 15,-36-17-15,18 0 16,-35 0-16,-1 0 15,36 18-15,-18-18 16,18 0-16,-35 18 16,35-18-1,-18 0-15,0 0 0,18 0 16,-35 0-16,35 0 16,-35 0-16,35 0 15,-36 0-15,18 0 16,-17 0-16,17 0 15,1 0 1,-19 0-16,1 0 16,0 0-16,17 0 15,-18 0-15,36-18 16,-35 18-16,0 0 16,17 0-16,18 0 15,-18-18-15,-17 18 0,17 0 16,0 0-16,18 0 15,-17 0-15,16 0 16,-34 0-16,35-17 16,-18 17-1,18 0-15,-35 0 16,-1 0-16,19 0 0,-19 0 16,19 0-16,-19 0 15,36-18-15,-35 18 16,17 0-1,-17 0-15,17 0 16,-17 0-16,17 0 16,-17 0-16,17 0 15,-17 0-15,34 0 16,-16 0-16,-19 0 16,54-18-16,-36 18 15,36 0-15,-36 0 16,36-17-16,-36 17 15,0 0-15,18 0 16,-18 0-16,18 0 16,-17 0-16,16 0 15,-34 0-15,0-18 16,35 18-16,-18 0 16,18 0-16,-36 0 15,54 0 1,-53 0-16,52 0 15,-35 0-15,-17-18 0,53 18 16,-54 0-16,1 0 16,17-17-16,-17 17 0,17 0 15,0 0-15,-17 0 16,0 0-16,-1 0 0,19 0 16,-19 0-1,19 0-15,-1 0 16,0 0-1,-17 0-15,-1 0 0,1 0 63,-18-18-32,0 0-15,0 1-1,18 17 1,-18-18-16,0 1 16,0-1-1,0 0-15,0 1 16,0-1 0,0 0-1,0 1-15,0-1 16,0 0-16,0 1 0,0-1 15,0-17 1,0 17-16,0 1 16,0-1-16,0 0 0,17 1 15,-17-1-15,0 0 0,0 1 16,0-1-16,0-17 16,0 17-16,18-35 15,-18 18-15,0 0 16,0-1-16,18-34 15,-18 17-15,17-18 16,-17 19-16,18-1 16,-18 17-16,0-34 15,17 52-15,-17-52 16,0 52-16,0-53 16,0 36-16,0-35 15,0 17-15,18-36 16,-18 54-16,0-71 15,18 53-15,-18-35 16,17 35-16,1-17 16,-18 17-1,18-18-15,-18 36 16,0 0-16,0-1 0,-18-16 16,18 16-16,0 1 15,-18 17-15,18-17 16,0 0-16,-17 0 0,17-36 15,0 36-15,0-36 16,0 18-16,0-17 16,-18 34-16,18-34 15,0 52-15,-18-35 16,18 18 0,0 17-16,0 1 15,0-1-15,0 0 16,0 1-1,0-1-15,0 1 16,0-1-16,0 0 16,18 18-16,-18-17 15,0-1-15,18 18 16</inkml:trace>
  <inkml:trace contextRef="#ctx0" brushRef="#br2" timeOffset="315420.7383">11942 4480 0,'0'0'16,"0"-17"31,0-36-32,0 35-15,0-17 0,17-18 16,-17-18 0,18 36-16,-1-18 15,-17 18-15,18 0 16,-18 17-16,18 18 0,-18-18 16,17 18-1,1 18 1,0 0-16,17-1 15,-17 1-15,-1 0 0,18-1 16,-17 1-16,0-1 0,35 19 16,-36-19-16,19-17 15,-1 36 1,18-1-16,-18-17 16,-17-1-16</inkml:trace>
  <inkml:trace contextRef="#ctx0" brushRef="#br2" timeOffset="334305.6001">16316 11183 0,'18'0'46,"-18"18"-46,0 17 16,0 36-16,0-19 16,17 37-16,1-36 15,0 35 1,-1-53-16,1 0 16,-1 1-16,1-19 0,-18 1 15</inkml:trace>
  <inkml:trace contextRef="#ctx0" brushRef="#br2" timeOffset="334576.4272">16069 11483 0,'0'-18'15,"0"36"-15,0-53 0,18-1 16,-18 19-16,53-36 15,-36 35-15,1-35 16,0 36-16,-1-1 16,1 18-16,-1 0 15,1 18 1,-18-1-16,18-17 16,17 36-16,-17-19 15,52 1-15,-35-18 16,18 0-16</inkml:trace>
  <inkml:trace contextRef="#ctx0" brushRef="#br2" timeOffset="334961.8706">18309 11236 0,'0'0'15,"18"53"-15,-18 0 0,0 0 0,17 35 16,1-35-16,0 0 16,-1-18-16,1 0 15,17 36-15,-17-53 16,0-18-1</inkml:trace>
  <inkml:trace contextRef="#ctx0" brushRef="#br2" timeOffset="335184.8635">18045 11395 0,'0'0'15,"17"-18"-15,1 0 0,52-34 16,-17 34-16,-17 0 15,52-17 1,-35 17-16,-36 1 16,19 17-16,-19 0 0,1 0 15,-18 53-15,0-36 16,0 19-16,0-19 0,18 1 16,17 17-1,-18-17-15,1-18 16</inkml:trace>
  <inkml:trace contextRef="#ctx0" brushRef="#br2" timeOffset="335601.3851">19914 11307 0,'0'17'31,"0"54"-31,0-36 16,18 0-16,0 53 16,-1-52-16,19 17 15,-19-18-15,18 0 16,-17-17-16,0-18 15,-36 0 1</inkml:trace>
  <inkml:trace contextRef="#ctx0" brushRef="#br2" timeOffset="335818.6239">19685 11465 0,'0'0'16,"0"-17"-16,18-1 0,35-17 15,-18-1 1,35-16-16,-34 34 0,-1 0 16,36-17-1,-54 17-15,18 1 16,-35 34-16,18 19 16,-18-19-16,0 19 15,0-1-15,18 0 0,-1 36 16</inkml:trace>
  <inkml:trace contextRef="#ctx0" brushRef="#br0" timeOffset="371399.4097">9472 16140 0,'18'0'46,"-18"17"-30,17-17-16,1 0 16,17 18-16,-17-18 15,17 0-15,36 0 16,-36 0-16,36 0 16,-18 0-16,-1 0 15,54 0-15,-53 0 16,0 0-16,18 0 15,-18 0-15,17 0 0,1 18 0,-1-18 16,71 17-16,-70-17 16,17 0-16,53 0 15,-17-17 1,-71 17-16,0 0 0,52-36 16,-16 36-1,-19-17 1,-35 17-16,18 0 15,-17 0-15,-1 0 16,18-18 0,-36 18-16,36 0 15,-35 0-15,17 0 0,-17 0 16,17 0 0,0 0-16,-17 0 15,-36 0 32,1 0-31,-1 0 15</inkml:trace>
  <inkml:trace contextRef="#ctx0" brushRef="#br0" timeOffset="376816.2683">5644 16175 0,'-17'0'16,"34"0"30,1 18-30,0-18-16,-1 0 0,54 0 16,-18 0-16,35 0 15,-35 0-15,-18 0 16,18 0-16,-18 0 0,54 0 16,-54 0-16,35 0 15,-34 0 1</inkml:trace>
  <inkml:trace contextRef="#ctx0" brushRef="#br0" timeOffset="377416.5977">6932 16210 0,'0'0'16,"18"0"-16,17 0 15,-17 0-15,17 0 16,0 0-16,0 0 16,18 0-16,71 0 15,-54 0-15,1 0 0,105 0 16,-70 0-16,-18 0 15,1 0-15,16 0 16,-16 0-16,69-17 16,-69 17-16,34-18 15,-70 18-15,35 0 16,-53 0-16,18 18 16,-35-18-16</inkml:trace>
  <inkml:trace contextRef="#ctx0" brushRef="#br0" timeOffset="392660.2849">9719 18045 0,'-18'0'16,"36"0"-16,-36 17 0,1-17 31,34 0 47,1 18-62,17-18-16,1 0 0,-1 0 15,18 0-15,0 18 0,17-1 16,1-17-16,17 18 0,106-1 15,-88-34-15,17 17 16,1 0-16,140-18 16,-52 18-1,-124 0-15,36 0 16,-71 0-16,-18 18 16</inkml:trace>
  <inkml:trace contextRef="#ctx0" brushRef="#br0" timeOffset="401459.2912">11765 14781 0,'18'0'15,"-36"0"79,1 0-63,-1-17-15,0 17-16,-17 0 16,0-18-16,-1 18 0,1 0 15,-35-18-15,-36 1 16,53 17-16,-18-18 16,1 18-16,-71-17 15,52 17-15,1 0 16,0 0-16,0 0 0,-106 0 15,70 0-15,1 0 16,-1 0-16,1 0 0,-18 17 16,-124-17-1,124 0-15,-159 0 16,159 0-16,-176 18 16,158-1-16,0-17 0,0 18 15,-17 0-15,17-18 16,0 17-16,1-17 0,17 18 15,-18 0-15,18-18 0,-124 17 16,124-17-16,18 18 16,-1-18-16,-123 0 15,141 0-15,1 0 0,-1 0 16,17 0-16,-87 0 16,106 0-16,-1-18 15,18 18-15,0 0 0,-35-17 16,53 17-16,-1 0 15,19 0-15,-19 0 16,19 0-16,17-18 16,-18 18-16,18 18 47,18-18-47,-18 17 15,0 1-15,0 0 0,0 17 16,0-17-1,0 17-15,0 0 0,0 0 16,0 1-16,0 34 16,0-35-16,0-17 0,0 17 15,0 18-15,0 35 16,0-35-16,0 0 0,0 18 16,17 52-1,1-17-15,0-71 16,-18 1-16,35 17 15,-35-18-15,0-17 0,0-1 16,18-17 0,-18 18-16,-18-1 15,18 1 1,-18 0-16,18 17 16,0-17-16,0-1 15,0 1-15,0 17 16,0-17-16,18 0 15,0-1 1,17 1-16,-17-18 16,17 17-16,18 1 15,-18-18-15,18 18 0,0-18 16,0 0-16,70 0 16,-52 17-16,-1-17 15,1 0-15,17 18 0,89-18 16,-89 0-16,18 0 15,123 18-15,-123-18 16,141 0-16,-106 0 16,-18 0-16,1 17 15,17-17-15,123 0 16,-122 0-16,-1 0 0,0 0 16,0 18-16,123-18 15,-122 0-15,140 18 16,-141-1-16,123-17 15,-122 18-15,-19-18 16,18 0-16,124 17 16,-142-17-16,-17 0 0,18 0 15,-19 0-15,1 0 16,0 0-16,-18 0 0,18-17 0,-18 17 16,89 0-1,-19-18-15,-87 1 16,-1 17-16,54-18 15,-36 18-15,-35 0 16,-18 0-16,-17 0 0,17 0 16,-17 0-1,-36-18 1,1 1 0,-1-1-16,18-17 15,-18 17-15,1-17 0,17 0 0,-18-71 16,18 35-1,-18 1-15,1-107 16,17 89-16,0 0 0,0 17 16,0-105-16,0 105 15,0-17-15,0-18 0,0 18 16,0 0-16,-18-71 16,18 106-16,-17 0 15,17 18-15,0 17 0,-18 18 16,18 18-1</inkml:trace>
  <inkml:trace contextRef="#ctx0" brushRef="#br0" timeOffset="403036.8382">11659 16828 0,'-17'17'16,"17"1"-16,-36-18 15,19 0-15,-1 0 16,-17 0-16,17 0 16,-17 0-16,-71-18 15,53 18-15,0 0 16,-17 0-16,-18-17 0,-89 17 16,71-18-16,0 18 15,-17 0-15,0 0 0,-124 0 16,105 0-16,1 0 15,0 0-15,0 0 0,0 0 16,-176 0 0,158 0-16,-176-18 15,158 18-15,-158-17 16,0 17 0,159 0-16,-1 0 0,1 0 0,17 0 15,-176 17 1,159-17-16,-142 0 15,177 18-15,0-18 0,0 0 16,-89 0-16,125 0 16,16 0-16,1 0 0,0 18 15,35-18-15,-53 0 16,71 0-16,17 17 16,1-17-16,34 0 15,36 0 1,-35 0-16,17 35 15,-17-17 1,-1 0-16,1-1 0,-18 19 16,18-19-16,-18 71 15,0-52-15,0 52 16,17-35-16,-17 53 16,0-36-16,0-17 15,0 0-15,0 0 0,18 88 16,-18-88-16,18 53 15,-18-71-15,17 53 16,-17-52-16,0-19 16,18 1-16,0 17 15,-1-17-15,1-1 16,-1 1-16,36-18 16,-17 18-16,-19-18 15,36 17-15,35-17 16,-35 0-16,0 18 15,18-18-15,-1 0 0,1 0 0,-1 18 16,19-18-16,105 17 16,-71-17-16,-17 0 15,141 18-15,-106-18 16,0 18-16,0-18 16,0 0-16,18 0 0,159 17 15,-160-17-15,160 18 16,-142-18-16,159 17 15,-158-17-15,140 18 16,-140-18-16,140 35 16,-158-35-16,0 18 15,-18-18-15,106 18 16,-124-1-16,-17-17 16,0 18-16,70-18 15,-88 18-15,-17-18 16,0 0-16,52 17 0,-70-17 15,35 0 1,-35-17-16,18 17 16,-36 0-16,-17-18 0,17 18 15,-35-18-15,17 18 16,-17-17-16,18-1 16,-18-17-1,-18 17-15,18 0 16,0 1-16,-17-1 0,17-35 15,-18 18-15,18-36 16,0 36-16,-17-18 16,17-53-1,0-35-15,0 53 0,0 0 16,0-71 0,0 36-16,0 70 15,0 0-15,17 0 16,-17 18-16,0-1 0,0-34 15,0 35-15,0-36 16,0 18 0,-17 35-16,-1-17 15,18 18-15,-18-1 0,18 0 0,-17 36 16,17 0 0</inkml:trace>
  <inkml:trace contextRef="#ctx0" brushRef="#br2" timeOffset="421062.7416">8925 10336 0,'0'0'16,"0"18"-16,18-18 16,-18 18-1,18-18 1,-18-18 0,0 0-1,0 1 1,-18-36-1,18 18-15,-18-54 16,18 19-16,-17-71 16,17 53-16,-18-107 15,0 90-15,1-107 16,17 106-16,0-106 16,0 124-16,0-70 15,0 69-15,0 19 16,0-71-16,0 88 15,-18-71-15,18 54 16,0-36-16,0 35 16,-18-34-1,1 16-15,-1 54 16,1-18-16,17 35 16,-18-34-16,18 34 15,0 0-15,0 1 16,0-1-16,18-17 15,-18 17-15,0-17 16,-18 0 0,18 17-16,0 0 15,0 36 17,18 0-17,-1-18-15</inkml:trace>
  <inkml:trace contextRef="#ctx0" brushRef="#br2" timeOffset="421466.2371">8714 7585 0,'0'-18'0,"0"0"16,17 1-1,-17-1-15,0 1 16,0-1 0,18-17-16,-18 17 15,18-35-15,-18 35 16,17 1-16,-17-18 16,0 17-16,0 0 15,-17 36 1,17 17-1,0-17-15</inkml:trace>
  <inkml:trace contextRef="#ctx0" brushRef="#br0" timeOffset="431210.3771">9190 12823 0,'18'0'46,"-18"36"-30,17-1-16,-17 0 16,0 18-16,18 71 15,-18-36-15,17 71 16,-17-89-16,0 1 0,18-18 16,0 0-16,-1 0 15,1-36-15,0 1 0,-1-18 16,-17-18-1,0-17-15</inkml:trace>
  <inkml:trace contextRef="#ctx0" brushRef="#br0" timeOffset="431627.0439">9225 12912 0,'0'-53'0,"0"106"0,18-124 16,-1 53-16,1 1 0,0-1 16,35 18-1,-18 0-15,-17 0 0,52 53 16,-52-18-16,17 18 16,-17-17-16,-18 34 15,-18-35-15,-17 36 16,17-36-16,0-17 15,18 17-15,-17-17 16,17 35-16,17-36 16,19 36-16,-1-17 15,0-19 1,1 18-16,-1-17 0,-18 0 0,1-1 16,0 1-16,-36 17 15,0-17-15,-52 17 16,35-17-16,-71 0 15,71-1-15,-18-17 16,17 0-16,19 0 0,-1 18 16,0-18-16,36-18 15</inkml:trace>
  <inkml:trace contextRef="#ctx0" brushRef="#br0" timeOffset="432606.4083">9895 13441 0,'0'17'0,"0"1"0,0 17 15,0 1-15,18-1 16,0 0-16,-18-17 15,0 0-15,17-18 0</inkml:trace>
  <inkml:trace contextRef="#ctx0" brushRef="#br0" timeOffset="432739.2614">9895 13212 0,'0'17'16,"18"1"-16,0-1 16</inkml:trace>
  <inkml:trace contextRef="#ctx0" brushRef="#br0" timeOffset="433628.7699">10178 13511 0,'0'0'0,"0"-17"0,-18 17 16,0 0-16,1 0 15,-1 17-15,0 1 16,1 0-16,-1 17 16,18 0-16,18 1 15,-18-1 1,17-18-16,19 1 15,-19 0-15,1-18 0,70-53 16,-35-18 0,-18-17-1,-17 35-15,0-53 16,-18 53-16,0 0 16,-18 1-16,-35-72 15,18 71-15,0 0 16,-1 18-16,1 17 0,0 1 15,17 34-15,0 54 16,18-18-16,18 53 16,0-53-16,52 52 15,-34-52-15,34 0 16,-35-18-16,18-17 16,-35 0-16,0-18 15,-1 17 32,-17 1-31,18 0-16,17 17 15,-17-17-15,-1 17 16,1-35 0,0 0-16,-1 0 0,-17-35 15,0 17-15,-17-35 16,17 18-16,-18-1 15,0-34 1,1 35-16,17-18 16,0 35-16</inkml:trace>
  <inkml:trace contextRef="#ctx0" brushRef="#br0" timeOffset="433718.284">10619 13529 0,'17'18'15,"-70"-195"-15,89 336 0,-1-124 0</inkml:trace>
  <inkml:trace contextRef="#ctx0" brushRef="#br0" timeOffset="434296.8366">10619 13529 0,'35'-71'16,"-70"142"-16,70-159 0,-17 70 15,-1 1-15,1 17 16,-1 0-16,1 0 15,17 0-15,-17 0 16,0 17-16,17-17 16,-17 0-1,-18-17-15,-18-1 16,0 18 0,1 0-16,-1 18 15,0-1-15,18 36 16,0-18-16,18-17 15,17 17-15,-17-17 16,52 0-16,-34-18 16,17 0-1,-36-18-15,19-17 16,-36 17-16,0-17 16,0 17-16,-18 0 15,0 1-15,1 17 16,-1 17-1,36 19 1,-18-1-16,35 0 16,-17-17-16,-1 0 0,19-18 15,-1 17-15,-18-17 16,1-17 0,-18-1-16,0-17 15,0-1-15,0 19 16,0-19-16,18 1 15,35 18-15,-36-1 16,54 0 0,-36 1-16,53 17 15,-52-18-15,-1 18 16,-18-18-16,1 18 0,-36-17 16</inkml:trace>
  <inkml:trace contextRef="#ctx0" brushRef="#br0" timeOffset="434460.7725">11377 13141 0,'0'0'16,"0"88"-16,0-53 0,18 18 16,-18 18-16,0-18 0,0 0 15,17-18-15,1 53 16,0-52-16,-1-36 15</inkml:trace>
  <inkml:trace contextRef="#ctx0" brushRef="#br0" timeOffset="434575.0767">11624 13494 0,'0'0'15,"18"17"-15,-18 36 16,17-35-16</inkml:trace>
  <inkml:trace contextRef="#ctx0" brushRef="#br0" timeOffset="434741.5399">11677 13300 0,'-18'0'16,"18"17"-1,0 1-15,18 0 16,0-1 0,-1 1-16</inkml:trace>
  <inkml:trace contextRef="#ctx0" brushRef="#br0" timeOffset="434962.1261">11871 13564 0,'0'18'15,"0"0"-15,35-18 16,-17 0 0,0 0-16,-18-18 15,0 0 1,0 1-16,-18-36 16,18 35-16,0 0 15,-18-17-15,18 18 16,0 34-1</inkml:trace>
  <inkml:trace contextRef="#ctx0" brushRef="#br0" timeOffset="435152.2956">11994 13600 0,'0'0'16,"18"-18"-16,0 0 15,-18 1-15,17-19 16,1 19-1,0 17-15,-1 0 16,1 0-16,-18 17 16,0 19-1,0-19-15,18 1 16</inkml:trace>
  <inkml:trace contextRef="#ctx0" brushRef="#br0" timeOffset="435258.5784">12259 13529 0,'-53'35'0,"106"-70"0,-71 35 0,1 18 16,-1-1-1,18 1-15</inkml:trace>
  <inkml:trace contextRef="#ctx0" brushRef="#br0" timeOffset="435542.333">12294 13617 0,'36'-17'15,"-72"34"-15,89-52 0,-35 0 16,-18 17-16,0 0 16,0 1-16,0-19 0,0-16 15,0-1-15,0-53 16,0 35 0,-18-52-16,1 52 15,-1 18-15,0 18 16,1 35-16,17 53 15,0 0-15,0 17 16,0 19-16,35-19 0,-17 18 16,17-17-16,35 70 15,-34-106-15,34 36 16,-34-71-16,-19 18 16,1-18-16</inkml:trace>
  <inkml:trace contextRef="#ctx0" brushRef="#br0" timeOffset="436254.822">13829 13247 0,'18'141'16,"-36"-282"-16,36 335 0,-1-88 15,-17-71 1,0 0-16,18-35 16,-36-70-1,18 34-15,-17-17 0,17-88 16,0 71-16,35-54 16,0 71-16,71-35 15,-71 71-15,71-1 16,-71 36-16,18 35 15,-53-18-15,-17 53 16,-1-35-16,-17-18 16,-18 0-16,0-17 0,0 0 15,-35 17 1,52-35-16,1 0 0,70 0 31,1 0-31,17 18 0,0-1 16,-1 1-16,1 0 0,18 17 15,-36-18 1,-17 1-16,0 17 0,-18-17 16,17 0-16,-17-1 15</inkml:trace>
  <inkml:trace contextRef="#ctx0" brushRef="#br0" timeOffset="436710.5345">14570 13264 0,'0'89'15,"0"-178"-15,-18 231 0,18-107 0,0 0 16,-18 0-16,18 18 16,0-35-16,-17-18 15,-1 0-15,18-35 16,0-1-16,0-34 15,0 17-15,0 0 16,0 0-16,0 0 16,18 0-16,-18-17 0,17-1 15,1 71 1,0 71-16,-18-18 16,35 70-1,-17-52-15,-1-18 0,19-1 16,16 19-16,19-18 15,-36-35-15,-17-18 16,35-18 0,-35-35-16,-18 18 15,-18-18-15,-17-35 16,-1 35-16,19 0 0,-54-71 16,36 36-1,17 71-15,1-1 16,34 18-16,1 0 15,-1 0-15</inkml:trace>
  <inkml:trace contextRef="#ctx0" brushRef="#br0" timeOffset="437149.2103">15046 13635 0,'0'0'16,"18"53"-16,-1-53 0,-17 0 16,0-18-16,18-35 15,-18 18-15,0-18 16,0 0-16,-18-70 16,18 70-16,-17-71 15,17 71-15,-18 0 0,18 18 16,0 18-1,18 52-15,-1 71 16,1-53-16,35 88 16,-36-71-16,19-17 15,-1 0-15,-17 0 16,17-35-16,0 17 0,0-17 16,-17-18-16,17-36 15,-35 1-15,0-53 16,0 52-16,-35-87 15,17 35-15,-34-53 16,16 70-16,19 36 16,-1 17-16,0 1 15,1 17-15,-1 53 16,18-36-16</inkml:trace>
  <inkml:trace contextRef="#ctx0" brushRef="#br0" timeOffset="437593.5562">17233 12823 0,'0'0'0,"-17"18"16,-1 53-16,0-18 15,1 17-15,17 89 16,17-89-16,1 19 16,0-19-16,-1-17 0,18 0 15,1 0-15,-1 0 0,36 0 16,-36-36-16,18 1 15,-36-18-15</inkml:trace>
  <inkml:trace contextRef="#ctx0" brushRef="#br0" timeOffset="438061.5516">17586 13317 0,'0'0'16,"53"89"-16,-35-54 0,17 0 16,-18 0-16,19 1 0,-19-36 15,-17-18 1,0-70 0,-17 53-16,-1-71 15,18 53-15,-18-71 16,18 54-16,0 17 0,0 0 15,53 0-15,-35 53 16,53 0 0,-54 18-16,18 52 15,-17-34-15,-18 52 16,0-53-16,0 18 16,0-35-16,0-1 15,0 1-15,0-1 0,18 1 16,17 0-16,0-1 15,1 36-15,-19-35 16,1 17-16,-18 0 16,-35 1-1,-1-19-15,1 1 0,0-18 16,-1 0-16,1 0 0,-18 0 16,36 0-16,17-18 15,17 1-15</inkml:trace>
  <inkml:trace contextRef="#ctx0" brushRef="#br0" timeOffset="438231.3134">18221 13212 0,'0'70'16,"0"-140"-16,18 175 0,-18-52 15,35 53-15,-17-53 16</inkml:trace>
  <inkml:trace contextRef="#ctx0" brushRef="#br0" timeOffset="438512.1694">18344 13635 0,'-17'-35'16,"-18"-124"0,87 353-16,-104-441 0,52 176 15,0-70-15,0 71 16,17 17-16,36-18 15,18 54 1,-36 17-16,-17 17 0,17 71 16,-35 1-1,-18-36-15,-17-1 0,-18 19 16,18-36-16,-1 1 16,1-36-16,18 17 15,34-17 1,36 18-1,35-1 1,-52 1-16,34 0 16,-35-1-16,1 1 15,-19 0-15,1-18 0</inkml:trace>
  <inkml:trace contextRef="#ctx0" brushRef="#br0" timeOffset="438996.356">18838 13247 0,'0'53'0,"0"-106"0,-17 194 16,17-88-16,0-18 0,0 36 15,0-54-15,17 19 16,-17-54-1,0-17-15,0-36 16,0 18 0,0 0-16,0-70 15,0 70-15,18-53 16,-18 71-16,18 17 0,-1 18 16,1 18-16,0 35 15,-1 0-15,18 35 16,1-35-16,-1 17 15,0-34 1,18-1-16,-35-18 16,17-17-16,-17 0 15,-18-52 1,0 34-16,0-53 16,-18 36-16,18 0 15,-18-18-15,-17-53 16,18 53-16,-1-17 15,0 52-15,18 36 16,0 35 0,0-18-16</inkml:trace>
  <inkml:trace contextRef="#ctx0" brushRef="#br0" timeOffset="439458.8778">19420 13300 0,'0'88'16,"0"-176"-16,0 229 0,0-106 15,-17 0-15,17 36 16,0-53 0,0-36-1,0-35-15,0 18 16,0-18-16,0 18 0,17-36 15,-17 18-15,0 0 0,18 0 16,-18 0-16,18 0 16,-18 18-16,17 18 0,19-1 15,-19 53-15,1 53 16,0-35-16,17 53 16,-18-53-16,36 53 15,-35-71-15,53 18 16,-54-35-16,36-18 15,-35-18 1,17-17-16,-17-1 16,-18-34-16,0 17 15,-18 0-15,0 0 0,1 0 16,-36-53-16,35 54 16,-35-37-1,36 72-15,-1 17 16,0 17-16,18 36 15</inkml:trace>
  <inkml:trace contextRef="#ctx0" brushRef="#br0" timeOffset="440314.1041">20108 12647 0,'0'0'15,"18"0"-15,17 53 16,1-18-16,69 89 16,-52-54-16,71 89 15,-54-71-15,1 106 16,-53-106-16,-18 54 16,-18-72-16,-70 54 15,17-71-15</inkml:trace>
  <inkml:trace contextRef="#ctx0" brushRef="#br2" timeOffset="470794.9296">21502 10231 0,'-18'17'15,"18"1"-15,0-36 31,0 1-15,0-1-16,0 0 16,0-17-16,0 17 0,0-70 15,0 53-15,0-53 16,0 35-16,0-71 16,-17 71-16,17-105 15,0 69-15,17-105 16,-17 106-16,-17-88 15,17 70-15,0 18 16,-18 17-16,18-17 0,-18-71 16,18 89-16,0 17 15,-17-18-15,17 1 16,-36-54-16,36 71 16,-35-52-16,35 52 15,-35-36-15,17 54 16,18 0-16,-17 17 15,-1 1-15,-35-19 16,35 19-16,1 17 16,-1 0-16,18-18 15,-18 18-15,1 0 47,-1 0-47,0 18 16,1-18-1,-1 17-15,1-17 0,-1 0 16,-17 0-16,17 0 16,-53 0-1,19 0-15,-37 0 16,36 0-16,-70 0 16,70 0-16,-88 0 15,70 0-15,-87 0 16,87 0-16,1 0 15,-1-17-15,-70 17 16,53 0-16,-53 0 16,52-18-16,-87 18 15,88 0-15,-89 0 16,107 0-16,-107 0 16,89 0-16,-88-18 15,88 18-15,-71 0 16,71-17-16,-89 17 15,89 0-15,-88-18 16,88 18-16,-106-18 16,88 18-16,-88 0 15,105 0 1,-16-17-16,-107-1 16,106 18-16,0 0 0,-88-17 15,88-1 1,-123 18-16,123 0 0,-105 0 15,105-18 1,-106 18-16,106 0 16,-105 0-1,105 0-15,0 0 0,0 0 16,0 0-16,0 0 0,-88 18 16,89-18-16,-72 0 15,107 0-15,-19 0 16,19 0-16,-1 0 0,18 0 15,-17 0-15,17 0 0,0 0 16,-35 0-16,53 0 16,-36 0-1,53 0-15,-17 0 16,17 0-16,-17 0 16,18 0-1,-1 0-15,18 18 47,0-36 0,-18 18-16,18-18-15,0 1-1,-17-1 1,17 0 0,0 1-16,0-19 15,-18 19-15,18-1 0,0-17 16,-18 17-16,18 1 0,-17-19 16,-1 1-16,18 0 15,-18-36 1,18 54-16,-17-54 15,-1 0-15,18 36 16,0 0-16,-17-36 16,17 36-16,0-53 15,-18 53-15,18-54 16,-18 54-16,18 0 16,-17-106-1,-1 35-15,18 35 16,-18-52-1,18 52-15,0 1 0,-17-107 16,-1 89-16,0-71 16,1 71-16,17 18 15,-18-1-15,18-52 16,0 70-16,-18-53 16,18 53-16,-17 0 0,-1-53 15,18 71-15,-17-18 16,-1 18-16,0-1 15,-17-34-15,17 35 16,-17-18 0,35 35-16,-18 0 0,1-17 15,17 18-15,0-1 16,17 0 0,-17 1-16</inkml:trace>
  <inkml:trace contextRef="#ctx0" brushRef="#br2" timeOffset="471122.9279">12435 4868 0,'18'-17'15,"-18"-1"-15,0-17 16,0 0-16,0-71 0,0 53 16,-18-53-16,18 53 15,0 0-15,0 18 16,0-18-16,0 35 16,18 18-16,17-17 15,1 34-15,-1 1 0,35 35 16,-17-18-16,36 18 15,-54-18-15,35 1 16,-34-19 0,-1 18-16</inkml:trace>
</inkml:ink>
</file>

<file path=ppt/ink/ink5.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5.52901" units="1/cm"/>
          <inkml:channelProperty channel="Y" name="resolution" value="65.45454" units="1/cm"/>
          <inkml:channelProperty channel="T" name="resolution" value="1" units="1/dev"/>
        </inkml:channelProperties>
      </inkml:inkSource>
      <inkml:timestamp xml:id="ts0" timeString="2017-11-25T23:35:43.585"/>
    </inkml:context>
    <inkml:brush xml:id="br0">
      <inkml:brushProperty name="width" value="0.10583" units="cm"/>
      <inkml:brushProperty name="height" value="0.10583" units="cm"/>
      <inkml:brushProperty name="color" value="#0070C0"/>
    </inkml:brush>
    <inkml:brush xml:id="br1">
      <inkml:brushProperty name="width" value="0.10583" units="cm"/>
      <inkml:brushProperty name="height" value="0.10583" units="cm"/>
      <inkml:brushProperty name="color" value="#7030A0"/>
    </inkml:brush>
  </inkml:definitions>
  <inkml:trace contextRef="#ctx0" brushRef="#br0">4904 7461 0,'17'0'31,"19"-17"-16,16 17-15,1 0 0,88-18 16,-52 18-16,105-18 16,-88 18-16,17 0 15,106 0 1,-123 0-16,18 0 0,87-17 16,-123 17-16,1-18 15,-1 0-15,-35 18 0,35-17 16,-70-1-1</inkml:trace>
  <inkml:trace contextRef="#ctx0" brushRef="#br0" timeOffset="1210.3187">1605 12506 0,'0'0'15,"-35"-18"-15,17 18 16,-52 0-16,17 36 16,-18 34-16,36-35 15,17 18-15,1 0 16,17 0-16,0 35 15,17-52-15,19-1 16,-1-17-16,53-36 16,-53 0-16,1 1 15,17-19-15,-36 1 0,36-53 16,-53 35-16,0-18 16,-18 36-16,18 0 15,-17 17-15,-1 1 16,1 17-16,34 17 15,18 54 1,1-36-16,34 36 16,-34-36-16,-1 0 15,0 0-15,0 18 16,-17-17-16,-18-19 0,18 1 16,-18 17-16</inkml:trace>
  <inkml:trace contextRef="#ctx0" brushRef="#br0" timeOffset="1623.5726">2134 11977 0,'0'0'0,"-17"0"31,-19 17-15,-17 19-1,36-19-15,-18 19 0,17-19 16,0 1-16,-17 35 16,35-36-16,0 19 15,18-19-15,-1 1 16,1 0-16,52 17 16,-34-17-16,17-1 15,-36 1-15,1 0 0,0-1 16,-1 1-16,-17-1 0,0 1 15</inkml:trace>
  <inkml:trace contextRef="#ctx0" brushRef="#br0" timeOffset="1950.9447">2328 12136 0,'0'0'16,"-17"0"-16,-1 0 0,0 35 15,18-18-15,0 36 16,18-35-16,17 17 16,1 1-1,-19-19-15,1-17 0,17 0 16,-17-17-1,-18-19 1,-18 19-16,1-1 0,-19-35 16,19 35-16,-54-17 15,53 18-15,1 17 16,-1 0-16</inkml:trace>
  <inkml:trace contextRef="#ctx0" brushRef="#br0" timeOffset="2268.7895">2487 12012 0,'0'0'0,"0"18"16,18 17-1,-1-17-15,36 35 16,-17-36 0,16 36-16,1-35 15,-35-1-15,17 1 0,1 0 16,-19-1-16,-17 1 16,0 0-16,-17-18 15,-1 17-15,-35 19 16,35-19-16,-52 18 15,52-17-15,-17 17 16,17-17-16</inkml:trace>
  <inkml:trace contextRef="#ctx0" brushRef="#br0" timeOffset="2744.5544">3052 12524 0,'-18'0'15,"36"0"-15,17 17 16,0-17 0,0 0-16,1 0 0,-1 0 15,18 0-15,-18 0 0,18 0 16,-18 18-16</inkml:trace>
  <inkml:trace contextRef="#ctx0" brushRef="#br0" timeOffset="2878.9119">3104 12682 0,'36'18'15,"-1"-18"-15,18 0 0,35 0 16,-35 0-16,-18 0 15,1 18-15,-1-1 0</inkml:trace>
  <inkml:trace contextRef="#ctx0" brushRef="#br0" timeOffset="3619.8922">4004 12400 0,'-18'-17'16,"36"34"-16,-53-34 0,17 17 16,-17 35-16,17-18 15,-17 54-15,35-18 16,0 0-16,0 0 16,0 0-16,53 35 15,-18-53-15,53 36 16,-35-54-16,18-17 0,52 0 15,-70-17 1,0-1-16,0-17 0,0-53 16,-35 35-16,-36-36 15,-17 54-15,-18 0 16,-18 0-16,-88-18 16,71 35-16,-53 18 15,88 18-15,0-18 0,18 17 16,35 1-1</inkml:trace>
  <inkml:trace contextRef="#ctx0" brushRef="#br0" timeOffset="4031.4275">3828 12188 0,'0'-17'15,"17"17"1,36 0 0,-18-18-16,-17 18 0,53 0 15,-1 0 1,-34 0-16,-1 0 0,-18 0 15,1 0-15,0 0 16</inkml:trace>
  <inkml:trace contextRef="#ctx0" brushRef="#br0" timeOffset="4274.5345">4110 11977 0,'0'17'16,"18"1"-16,17 0 16,0-1-16,-17-17 0,52 18 15,-34 0 1,-1-18-16,-18 17 0,1 1 16,0 0-16,-36 17 15,0-18 1,-34 19-16,34-36 15,-17 17-15,35 1 16,-36 17-16</inkml:trace>
  <inkml:trace contextRef="#ctx0" brushRef="#br0" timeOffset="4507.4426">4921 13035 0,'-17'0'0,"-19"18"15,19-18 1</inkml:trace>
  <inkml:trace contextRef="#ctx0" brushRef="#br0" timeOffset="10182.7737">5433 11818 0,'0'0'0,"0"-18"0,0 36 31,0 0-15,17-1-1,-17 19-15,18 17 16,-18-18-16,18 71 16,-1-36-16,-17 1 15,18 17-15,-18 18 0,18 0 0,-18-1 16,17 19 0,-17-1-16,0 19 0,18-1 0,-18 0 15,0 176 1,18-158-16,-18 0 0,0 17 0,0-17 15,17 17-15,-17 1 16,0-1-16,0 0 0,18-17 0,-18-18 16,0 159-1,0-159-15,0 141 16,0-158-16,0 17 16,0-17-16,17 105 0,-17-123 15,18 105 1,-18-122-16,0-19 0,0 1 15,0-18-15,0 17 0,0-17 16,0 53-16,0-53 16,0-18-16,18-17 0,-18 35 15,17-36 1</inkml:trace>
  <inkml:trace contextRef="#ctx0" brushRef="#br0" timeOffset="11226.559">10654 6579 0,'-18'0'0,"1"0"32,34 18-1,36-18-16,-18 18-15,36-18 16,70 0 0,-35 0-16,0-18 0,0 18 15,-1 0-15,107 0 16,-124 0-16,-17 0 0,-1 0 16,36 18-16,-70-18 15,-19 0-15</inkml:trace>
  <inkml:trace contextRef="#ctx0" brushRef="#br0" timeOffset="12599.507">7849 12806 0,'-17'-18'16,"-1"1"-16,0-19 15,-17 19-15,17-1 16,1 18-16,-18 0 16,-1 0-16,1 18 0,0 17 15,-1 18-15,1 0 0,0 0 16,35 53-16,0-54 15,18 1-15,-1 0 0,18-35 16,18 17-16,0-17 0,0-18 16,53-18-1,-53 1-15,0-19 0,-18 1 16,-17 0-16,-1-53 16,-17 35-16,-17 17 0,-1 1 15,-35-53 1,36 70-16,-1 1 0,0-1 15,18 36 1,36 34-16,-19 1 16,54 18-16,-36-36 15,0 1-15,1-1 16,-19 0-16,19-17 0,-1 35 16,-35-36-16,0 1 15</inkml:trace>
  <inkml:trace contextRef="#ctx0" brushRef="#br0" timeOffset="12973.0036">8414 12347 0,'-18'0'31,"0"0"-15,1 0-16,-1 18 15,-35 17-15,18 0 16,17-17-16,18 35 15,0-35-15,18 17 16,0-17-16,-1-1 16,36 18-16,-35-17 15,17 0-15,-17-1 0,-1-17 16,1 18-16,0 0 0,17-1 16,-17-17-1</inkml:trace>
  <inkml:trace contextRef="#ctx0" brushRef="#br0" timeOffset="13189.0065">8625 12453 0,'0'18'16,"0"-1"-16,0 1 15,0 17-15,0-17 16,18 35 0,0-36-16,-18 1 0,17-18 15,1 18-15,0-18 16</inkml:trace>
  <inkml:trace contextRef="#ctx0" brushRef="#br0" timeOffset="13489.9813">8767 12277 0,'0'17'16,"35"1"0,-18 0-16,19-1 15,34 19-15,-17-1 16,-18-18-16,18 36 15,-17-17-15,-19-19 16,1 1-16,-18 0 0,0 17 16,-18-35-16,-17 35 15,17-35-15,1 18 16,-1-18-16,-35 35 16,36-35-16,-1 18 0,18-1 15,0 1-15,0 17 16,0-17-16</inkml:trace>
  <inkml:trace contextRef="#ctx0" brushRef="#br0" timeOffset="15441.4126">9578 12806 0,'18'0'16,"-1"0"-16,18 0 0,1-18 16,-1 18-16,18 0 15,-35 0-15,-1 0 16</inkml:trace>
  <inkml:trace contextRef="#ctx0" brushRef="#br0" timeOffset="15581.4243">9648 13000 0,'0'0'0,"36"0"0,-19 0 15,36 0-15,-17-18 16,-19 18-16,1 0 16</inkml:trace>
  <inkml:trace contextRef="#ctx0" brushRef="#br0" timeOffset="17604.8388">10989 12823 0,'18'-17'16,"-18"-1"-16,0 1 16,-18-1-1,0 18 1,-35-18-1,36 36-15,-18 0 0,17-1 16,-17 36-16,17-18 16,0-17-16,18 17 0,0 1 15,36 17-15,-19-36 16,36 1 0,-18-18-16,1 0 0,-1 0 15,0-18-15,-17 18 0,17-35 16,-35 0-16,18-1 15,-18 1-15,-18 0 16,18 17-16,0-17 16,0 52-1,18 36 1,0 0-16,34 53 16,-34-35-16,17-18 15,1 88-15,-1-88 16,-17 35-1,-18-35-15,-18 0 16,0-18-16,-52 0 16,34-35-16,-16 18 15,-1-18-15,0 0 0,-53-18 16,53 1-16,-18-19 16,54 19-16,-1-1 15,18 0-15,0-35 16</inkml:trace>
  <inkml:trace contextRef="#ctx0" brushRef="#br0" timeOffset="18263.2133">11659 12241 0,'0'0'0,"0"-17"16,-17 17-1,17-18-15,-18 18 16,0 0-16,18 18 0,-17-18 15,-19 35 1,19 0-16,17 1 0,-18 69 16,18-52-16,0 18 15,0-1-15,18 89 16,-18-88-16,17-1 16,19-17-16,-19 18 0,19-36 0,-1 18 15,18 18 1,-35-54-16,-1 1 0,1-1 15</inkml:trace>
  <inkml:trace contextRef="#ctx0" brushRef="#br0" timeOffset="25691.2687">12100 12524 0,'0'-18'15,"0"36"16,0 52-15,18-17-16,0 71 16,-18-72-16,17 1 15,1 0-15,17 18 16,-17-53-16,35 17 16,-18-35-16,-17-18 15,17 1-15,0-36 16,-17 17-16,-18 1 0,0 0 15,0-1-15,0 19 16,17 17-16,-17 17 16,18 1-16,35 35 15,-35-18-15,17-17 16,18 0-16,-18-1 0,18-17 16,-18 0-16,1 0 0,-1-17 15,-18-19-15,-17 1 16,-17-53-1,-18 53-15,-1-18 0,-34-36 16,-1 1 0,36 71-16,17-19 0,18 19 15,18 34 1,0 19-16</inkml:trace>
  <inkml:trace contextRef="#ctx0" brushRef="#br0" timeOffset="26118.4038">13070 12894 0,'0'-18'15,"-17"18"-15,-18 0 16,17 18-16,0 0 0,1 17 16,17 0-16,-18-17 15,18 17-15,18 0 16,-1-17-16,36 0 16,-18-18-16,-17 0 15,0-18-15,-1 0 16,1 1-16,-18-1 15,-18-17 1,18 17-16,-17 18 0,17 18 31,35 0-15,-17-1-16,-1 1 16,19 17-16,-19-35 15,18 18-15,-17-18 16,0 0-1</inkml:trace>
  <inkml:trace contextRef="#ctx0" brushRef="#br0" timeOffset="26469.3514">13406 12965 0,'-18'-18'15,"0"18"-15,1 0 0,-19 18 16,36 17-16,-17 18 15,17-18-15,0-17 16,35 35 0,-17-36-16,-1 1 0,19-18 15,-19 0-15,18 0 0,-17 0 16,0-35-16,-18 17 16,0-35-16,-18 35 15,0-17 1,1 18-16,-1-1 0,18 36 31,35 17-15,-17 0-16,35 18 15,-18-35-15,18 17 16,-35-17-16,0-18 16,-18 17-16,17-17 0</inkml:trace>
  <inkml:trace contextRef="#ctx0" brushRef="#br0" timeOffset="28348.7218">14288 12735 0,'0'0'0,"17"0"0,1-17 0,-1-1 15,1 0-15,0 1 16,-18-19 0,0 19-16,-18-1 15,-17 1-15,0 17 16,-1 0-16,1 0 0,0 17 16,-18 18-16,17-17 0,1 53 15,18-36-15,17 0 16,17 36-16,18-36 15,1-17-15,-1-1 0,53 19 16,-17-19 0,-36-17-16,-17-17 0,17-1 15,-17 0 1,-18-17-16,0 17 0,-18-17 16,18 17-16,-18-52 15,1 52-15,-1 1 16,18-1-16,-18 0 0,36 36 31,0 53-15,17-36-16,-17 0 0,52 53 15,-17-35 1,-18-17 0,-35-19-1</inkml:trace>
  <inkml:trace contextRef="#ctx0" brushRef="#br0" timeOffset="28765.8303">14799 12206 0,'-18'0'15,"1"0"1,-19 35-1,19-17-15,-18 0 16,-18 35 0,35-36-16,0-17 0,1 18 15,-1 0-15,36 17 16,-1-35-16,19 17 16,-19 1-16,54 17 15,-18-17-15,-36 0 0,19-1 16,-19-17-16,1 36 15,-18-19 1</inkml:trace>
  <inkml:trace contextRef="#ctx0" brushRef="#br0" timeOffset="29117.2702">14993 12365 0,'-18'-18'16,"36"36"-16,-36-53 15,1 35-15,17 17 16,0 36 0,0-35-16,17-1 15,19 19 1,-19-19-16,1-17 0,17 0 15,-17 0-15,0 0 0,-1-17 16,1-19-16,-18 19 16,-18-18-16,1 17 15,-19-17 1,1 35-16,-18-18 16,35 18-16,1 18 15,34-1-15,19-17 16</inkml:trace>
  <inkml:trace contextRef="#ctx0" brushRef="#br0" timeOffset="29418.5857">15169 12188 0,'-17'0'15,"34"0"-15,-34-17 0,17 34 31,35 36-15,0-35-16,18 35 16,-17-35-16,16 17 15,-16-17-15,34 17 16,-34-35-16,-19 17 0,1-17 16,-18 18-16,0 0 15,-35 17 1,17-17-1,-17-1-15,17 1 0,-17 35 16,35-36-16,-18 1 16,0 0-16,18-1 15</inkml:trace>
  <inkml:trace contextRef="#ctx0" brushRef="#br0" timeOffset="30551.4943">15981 12859 0,'17'0'47,"1"0"-31,0 0-16,-1 0 0,1 0 15,17 0-15,1-18 0,17 18 16,-36 0-16,18-18 15,-17 18-15,17 0 16,-17 0-16,-36 0 31,18-17-15</inkml:trace>
  <inkml:trace contextRef="#ctx0" brushRef="#br0" timeOffset="30772.3158">16104 12612 0,'0'0'0,"0"17"16,0 19-16,0 34 16,18-17-16,0 53 15,-1-53-15,-17-18 16,18 18-16,17 18 15,-17-36-15,-18-17 16,0-1-16</inkml:trace>
  <inkml:trace contextRef="#ctx0" brushRef="#br0" timeOffset="31603.682">16880 12612 0,'0'0'16,"0"-18"-16,-17 1 0,-1 34 16,18 54-1,0-18-15,0 0 16,0 17-16,35 36 16,-17-71-16,17 18 15,-17-18-15,17-17 0,-17 0 0,52-1 16,-52-17-1,0-17-15,17-36 16,-35 18-16,0-1 0,0 1 16,0-18-16,18 71 31,-1 52-15,19-34-16,-1-1 0,0 0 15,0 0-15,1-17 0,52 0 16,-53-18-16,-17 0 15,-1-18-15,1-17 0,-18-1 16,-18-52 0,1 35-16,-1 0 0,-17 0 15,0 1-15,-36-72 16,36 89-16,17 0 16,18 17-16,-18 36 15,36-1-15,35 36 0</inkml:trace>
  <inkml:trace contextRef="#ctx0" brushRef="#br0" timeOffset="31998.4045">17745 12912 0,'0'0'15,"-18"0"1,0 35 0,1 0-1,-1 1-15,18-1 16,0-18-16,18 1 0,-18 0 16,35-1-16,-17-17 15,17-17-15,-17-1 16,-18-17-1,17 0 1,-34 17-16,17 0 0,0 1 16,-18 17-1,36 17 1,-1 19 0,1-19-16,0 1 0,-1-1 15,18 19-15,-17-36 16,17 0-16</inkml:trace>
  <inkml:trace contextRef="#ctx0" brushRef="#br0" timeOffset="32152.0969">18027 12982 0,'0'0'15,"35"18"-15,-17 0 16,0-1-16,17 1 0,-18-1 15,36 1-15,-35-18 16,0 18-16</inkml:trace>
  <inkml:trace contextRef="#ctx0" brushRef="#br0" timeOffset="32320.8753">18150 13000 0,'0'0'0,"-17"35"0,-1-17 0,-17 35 16,17-18-16,18-17 15,0-1 1,0 1-16</inkml:trace>
  <inkml:trace contextRef="#ctx0" brushRef="#br0" timeOffset="33038.4386">18591 12559 0,'18'0'31,"0"18"-15,35 52-16,-18-52 16,53 52-16,-35-34 15,0-1-15,35 18 16,-53-36-16,1 1 15,-19-18-15,-17 18 0,-17-18 16,-36 0 0,17-18-16</inkml:trace>
  <inkml:trace contextRef="#ctx0" brushRef="#br0" timeOffset="33239.1648">19015 12524 0,'-18'17'0,"0"1"0,-34 35 16,34-18-16,-35 36 15,18-36 1,-18 18-16,35-18 16,1-17-16,17 17 15,-18-35-15</inkml:trace>
  <inkml:trace contextRef="#ctx0" brushRef="#br0" timeOffset="33622.2625">19244 12083 0,'0'0'15,"0"-18"-15,-18 18 16,1 0-1,-1 18-15,0-1 0,1-17 16,-1 18-16,-17 17 16,35-17-16,0 17 15,18-17-15,17-1 16,-18 1-16,1 0 16,17-18-16,18 35 15,-35-35-15,0 18 0,-18-1 16</inkml:trace>
  <inkml:trace contextRef="#ctx0" brushRef="#br0" timeOffset="33848.8503">19385 12171 0,'0'17'16,"18"36"0,-1-17-1,-17-19-15,18 1 16,-18 0-16,18-1 16,-1-17-16,-17 18 15,0-36-15</inkml:trace>
  <inkml:trace contextRef="#ctx0" brushRef="#br0" timeOffset="34149.7146">19562 12030 0,'-18'0'15,"18"17"-15,18 1 16,-1 0-1,18 17-15,-17-35 16,17 18-16,-17-1 0,35 18 16,-18-35-16,-17 18 15,-1 0-15,-17-1 16,18 1-16,-18 0 16,-18-1-1,1 1-15,-1 0 16,1-1-16,-19 1 15,19 0-15,-1 17 16,0-35-16</inkml:trace>
  <inkml:trace contextRef="#ctx0" brushRef="#br0" timeOffset="34623.0169">20232 12629 0,'0'0'0,"17"-17"15,54-1 1,-36 18-16,71-17 16,-71 17-16,1 0 15,52 0-15,-70 0 16,-1 0-16</inkml:trace>
  <inkml:trace contextRef="#ctx0" brushRef="#br0" timeOffset="34777.9272">20461 12435 0,'0'106'16,"0"-212"-16,0 265 0,0-35 15,0-71-15,35 52 16,-17-69-16,17 17 16</inkml:trace>
  <inkml:trace contextRef="#ctx0" brushRef="#br0" timeOffset="35678.8218">21202 12100 0,'0'0'15,"18"-35"-15,-18 17 0,0 36 32,17 88-17,1 53-15,0-89 16,-1 18-16,-17-17 16,18-1-16,-18-17 0,17 36 15,1-54-15,-18-18 16,0 1-16,0-36 15,0-34 1,0 16-16,35-34 16,1 34-16,-19 1 15,36 18-15,-18 17 0,18 0 16,36 52-16,-54-16 16,-18-1-16,19 53 15,-36-53-15,-18 1 0,-17-19 16,-53 19-16,-36-19 15,71-17-15,-35-17 16,70-1 0,1 18-16,-1-18 0,18 1 15,18 17-15,-1-18 0</inkml:trace>
  <inkml:trace contextRef="#ctx0" brushRef="#br0" timeOffset="37385.8088">22102 12912 0,'-18'0'31,"-17"-18"-31,17 18 16,0 0-16,-17 18 15,0 17 1,35-17-16,0 17 16,0-17-16,17-1 15,1 1-15,35-18 16,-35 0-16,-1 0 0,19-18 15,-19 1-15,-17-1 16,-17 0 0,-1 1-1,18 34 1,35 19 0,-17-19-16,-1 1 15,19-1-15,-1 1 0,18-18 16,-35 0-1,-1 0-15,1 0 16</inkml:trace>
  <inkml:trace contextRef="#ctx0" brushRef="#br0" timeOffset="38436.5152">22437 12118 0,'-18'-18'15,"18"1"-15,0-1 16,18 36 31,-1-1-32,19 19-15,17 34 16,-36-35-16,18 18 0,36 88 16,-36-70-16,1 0 15,-19-1-15,18 1 16,-17 70-16,0-88 15,-18 53-15,0-71 16,0 0-16,-18 36 16,-17-36-16,17-17 15,1-1-15,-36 18 16,17-35-16</inkml:trace>
  <inkml:trace contextRef="#ctx0" brushRef="#br0" timeOffset="61500.6727">8908 3739 0,'-36'0'15,"36"-17"1,18 17-16,53-18 16,52 18-1,-35 0-15,0 0 16,1-17-16,140 17 16,-123-18-16,0 0 15,-1 18-15,-16 0 0,69-17 16,-105 17-16,0 0 15,-35 0-15</inkml:trace>
  <inkml:trace contextRef="#ctx0" brushRef="#br0" timeOffset="62912.1162">7867 14376 0,'0'-18'15,"-18"18"-15,18 35 16,0 1-16,0 17 15,0-1-15,18 54 16,0-53-16,17-18 0,18 36 16,-18-53-1,0-1-15,36-34 16,-53-1-16,17 0 0,-18-17 16,1-35-1,-18 34-15,0 1 0,0 0 16,0-1-16,0 19 0,0 52 31,18 53-31,-18-35 16,35 71-1,-35-54-15,18-17 0,-18 18 16,17-18-16,-17-18 0,0 18 16,-17 0-16,-1-18 15,-17-17-15,17-1 16,0-17-16,1 0 15,-18-17-15,17 17 0,-17-53 16,-1 35-16,1-35 16,17 18-16</inkml:trace>
  <inkml:trace contextRef="#ctx0" brushRef="#br0" timeOffset="63239.9876">7849 14129 0,'0'0'0,"0"-18"0,0 0 15,18 1-15,0-1 16,17-35-16,0 36 15,18-36 1,-35 35-16,35 0 16,-36 1-16,1 17 0,0 0 15,-18 17-15,35 19 16,-18-19-16,-17 19 0,18-1 16,0 18-1,-1-36-15,1 1 0,0 0 16,-1-1-16,1 1 0</inkml:trace>
  <inkml:trace contextRef="#ctx0" brushRef="#br0" timeOffset="64030.0892">8855 13952 0,'-18'0'15,"18"18"-15,-35 0 16,17-1-16,1 1 0,-19 17 16,-17 0-16,36-17 15,-1 0-15,0-1 0,18 1 16,0 0-16,0-1 16,18 1-16,0 0 15,-1-1-15,36 19 16,-35-36-16,0 17 0,-1-17 15,-17 18-15,18-1 0,-18 1 16,0 0 0</inkml:trace>
  <inkml:trace contextRef="#ctx0" brushRef="#br0" timeOffset="64279.9289">9013 14093 0,'0'36'16,"0"-1"-16,0-17 0,0 17 15,0-17-15,0 17 0,0-17 16,0-1-16,0 1 0,18-1 15,0-17 1,-1 0 0,1-17-16</inkml:trace>
  <inkml:trace contextRef="#ctx0" brushRef="#br0" timeOffset="64580.7292">9172 13970 0,'0'18'16,"0"17"-1,18-17-15,-18-1 0,18 1 16,17 17-16,-18-17 0,19 17 16,-19-17-1,1-1-15,0 1 0,-1-18 16,-17 35-16,18-17 15,-18 0-15,-18-1 16,18 1-16,-35 17 16,17-17-16,-17 17 15,17-17-15,1 17 16,17-17-16,0-1 16</inkml:trace>
  <inkml:trace contextRef="#ctx0" brushRef="#br0" timeOffset="66109.8229">10160 14499 0,'18'18'16,"-1"-1"-16,1-17 0,52 0 16,-34 18-16,-19-18 15,19 0-15,-1 0 16</inkml:trace>
  <inkml:trace contextRef="#ctx0" brushRef="#br0" timeOffset="66236.541">10248 14711 0,'0'0'16,"53"17"-16,-18 1 0,1-18 15,34 0 1,-52-18-16</inkml:trace>
  <inkml:trace contextRef="#ctx0" brushRef="#br0" timeOffset="68245.4857">11536 14658 0,'0'-18'15,"0"1"-15,-18 17 0,1-18 16,-1 0-16,0 18 16,1-17-16,-1 17 0,-35 17 15,35 1-15,-17 0 16,18 17-16,-1 0 0,18 0 16,-18 54-1,18-54-15,36 18 16,-19-35-16,54-1 15,-36-17-15,0 0 16,-17 0-16,17-17 0,-17-19 0,-1-17 16,1 18-1,-18 17-15,0-17 0,0 17 0,0 54 32,0-1-17,0 18-15,18 18 0,-1-19 16,1 1-16,0 0 0,-1 71 15,1-89-15,-18 53 16,0-53 0,-18 1-16,1-19 0,-19 19 15,1-19-15,-35-17 16,34-17 0,1 17-16,-36-53 15,54 35-15,-18-17 0,17 0 16,18-18-1</inkml:trace>
  <inkml:trace contextRef="#ctx0" brushRef="#br0" timeOffset="68634.5203">12100 14129 0,'-17'-18'0,"34"36"0,-34-18 16,17 70 0,0-17-16,0 18 0,-18 88 15,18-71 1,0 0-16,18 71 16,-1-89-16,19 54 15,-19-71-15,1 0 0,17-1 16,-17-16-16,-1-19 15</inkml:trace>
  <inkml:trace contextRef="#ctx0" brushRef="#br0" timeOffset="72927.1663">12735 14446 0,'0'-17'0,"0"-1"16,0 36-1,0 35-15,0-1 16,0 19-16,0 0 16,18 52-16,-18-70 15,18-18-15,17 36 16,-18-54-16,36 19 16,-35-36-16,17-18 15,-17 0-15,-18-17 16,0 18-16,18-19 0,-18 19 15,0-1-15,0 0 16,17 36-16,-17 0 16,18 17-1,0 0-15,-1-17 0,36-1 16,-35-17-16,52 0 16,-52-17-16,17-18 15,-17-1-15,-18 1 0,0 0 16,-18-54-16,1 37 15,-54-37 1,53 36-16,-17 18 0,-18-18 16,36 53-1,17 36-15</inkml:trace>
  <inkml:trace contextRef="#ctx0" brushRef="#br0" timeOffset="73578.2603">13423 14940 0,'0'-17'0,"0"-1"47,18 36-31,-18-1-1,0 1-15,17-1 0,1 36 16,-18-35-16,18 17 16,-1-17-16,1 0 15,0-18-15,-1 0 16,1-18-16,-18-17 15,0-1-15,0 19 16,0-19 0,18 54-1,-18 17 1,35 36-16,-17-18 16,-1-18-16,18 0 0,-17 36 15,-18-36 1,0 0-16,-18 1 0,1-19 15,-18 19-15,-36-1 16,18-35-16,18 18 0,-18-18 16,-18-18-16,36 18 15,17-18-15,1-17 16,-1 17-16,18 1 0,18-36 16</inkml:trace>
  <inkml:trace contextRef="#ctx0" brushRef="#br0" timeOffset="74167.6358">13935 14975 0,'-18'-17'16,"0"17"-1,1 0 1,-1 17 0,18 1-16,-17 17 0,17-17 15,-18 17-15,18 1 16,0-1-16,18-35 0,-1 17 15,1-17-15,17 0 16,-17 0-16,-1-17 0,1-1 16,0 1-16,-18-19 15,0 19-15,0-1 16,0 0-16,-18 1 16,18 34-1,18 19 1,-18-1-16,17-17 15,1-1-15,35 1 16,-36-1-16,1 1 16,-18 0-16</inkml:trace>
  <inkml:trace contextRef="#ctx0" brushRef="#br0" timeOffset="76415.7646">14764 14658 0,'-36'-35'16,"1"35"-16,18 0 16,-54 17-1,53 1-15,-52 35 16,52 0-16,1 0 0,17 0 16,-18 35-16,53-18 15,-17-52-15,17 0 16,36-18-16,-36-18 15,0 0-15,0-17 16,-17 17-16,0-34 0,-1-19 16,-17 18-16,-17 18 15,-1-36-15,18 36 16,-18 17-16,18 36 16,18 35-1,17 53 1,1-71-16,-1 18 0,0-18 15,1 0-15,-1 1 0,18-1 16,-36-17 0,-17-1-16</inkml:trace>
  <inkml:trace contextRef="#ctx0" brushRef="#br0" timeOffset="77131.8514">15258 14111 0,'-18'0'31,"-35"35"-15,18 1-16,0-19 0,-1 19 16,19-19-16,-19 19 0,1 16 15,35-16-15,0-19 16,18 19-16,17-19 16,18 19-1,-18-19-15,0-17 16,1 18-16,-19-18 0,1 0 0,0 17 15</inkml:trace>
  <inkml:trace contextRef="#ctx0" brushRef="#br0" timeOffset="77359.9577">15346 14323 0,'0'0'0,"0"53"15,0-36-15,17 19 0,1 17 16,0-36 0,-18 1-16,17-1 15,19 19-15</inkml:trace>
  <inkml:trace contextRef="#ctx0" brushRef="#br0" timeOffset="77643.7119">15487 14146 0,'0'18'16,"35"17"-1,-17-17-15,0 0 16,17 17-16,-18-17 0,19 17 16,-1-18-16,-17 1 0,17 0 15,-17 17-15,-1 0 16,-17-17-16,-17 17 16,-1-17-1,0-1-15,1 1 0,-1 0 16,0-1-16,-17 19 15,35-19-15,-18 1 16,18 0-16</inkml:trace>
  <inkml:trace contextRef="#ctx0" brushRef="#br0" timeOffset="78099.925">16140 14764 0,'35'0'16,"-70"0"-16,105 0 0,-35-18 16,18 18-16,18 0 0,35-18 15,-53 18 1,-18-17-16,18 17 0,-36 0 16,-17 17-1,-17-17-15,-1 0 16</inkml:trace>
  <inkml:trace contextRef="#ctx0" brushRef="#br0" timeOffset="78283.4117">16422 14499 0,'0'124'16,"0"-248"-16,0 318 0,0-123 0,17 52 15,1-70-15,0-18 16,-18 18-16,17-17 0,1-1 16</inkml:trace>
  <inkml:trace contextRef="#ctx0" brushRef="#br0" timeOffset="80323.8847">17110 14217 0,'0'53'0,"17"0"16,-17 17-16,53 89 15,-35-88-15,0-1 16,-18-17-16,17 18 0,1-1 15,-18-34-15,0-19 16,0-34 0,0-36-1,0 0-15,53-18 16,-18 53-16,0 1 0,1 17 16,-1 0-16,53 53 15,-70-18-15,-1 18 16,1-18-16,-18 1 0,0-1 15,-53 18-15,18-36 16,-36 19 0,18-36-16,-17 17 15,34-34-15,1 17 0,35-18 16,-17 18-16,34-35 16</inkml:trace>
  <inkml:trace contextRef="#ctx0" brushRef="#br0" timeOffset="81174.6127">17851 14923 0,'0'17'15,"0"1"-15,0 17 16,0-17-16,0 17 0,17 0 16,-17-17-16,35 35 15,1-53-15,-19 0 16,1 0-16,17 0 0,1-18 16,-19-17-16,-17 17 15,18-17-15,-18 17 0,18-35 16,-18 36-16,0-1 15,0 36 1,0 52 0,17-34-16,-17 17 15,18 35-15,-1-53 16,-17 0-16,0 1 16,0-1-16,-17 0 0,-1 0 15,1-17-15,-36-18 16,35 0-16,0 0 15,-17-18-15,-18-17 16,35 17-16,-34-17 16,34 18-16,0-1 0,1 0 15</inkml:trace>
  <inkml:trace contextRef="#ctx0" brushRef="#br0" timeOffset="81741.8396">18415 14146 0,'0'-17'15,"18"17"1,-1 35-1,1-17-15,0 35 0,52 52 16,-35-34-16,36 52 16,-36-34-16,1-36 15,-19 17-15,18 71 16,-35-70-16,0-18 16,-17 0-16,-1 0 0,-17 35 15,0-35-15,-1-18 16,1 0-16</inkml:trace>
  <inkml:trace contextRef="#ctx0" brushRef="#br1" timeOffset="90612.5684">17039 13423 0,'18'0'63,"17"0"-48,-17 0-15,70 0 16,-35 0-16,70 18 16,-70-18-16,18 0 0,-1 0 15,1 17-15,70 1 16,-70-18-16,70 0 16,-88 0-16,0 0 15,-18 0-15,18-18 16</inkml:trace>
  <inkml:trace contextRef="#ctx0" brushRef="#br1" timeOffset="93577.7052">20355 988 0,'0'0'15,"0"-18"-15,18 1 0,-18-1 16,0 36 15,0 87-15,0 54-16,0-88 15,0 105-15,18-105 16,17 52 0,0-70-16,-17-18 0,17 1 15,0-19-15,18-17 16,-17-17-16,-1-36 15,-18 17-15,19-34 16,-36 52-16,0-17 16,17 17-16,1 36 15,17 0-15,-17-1 16,35 36-16,-18-35 16,0-1-16,1-17 0,-1 0 15,0 0-15,36-17 16,-36-1-16,-17-17 0,-1 0 15,1-1-15,-18-70 16,-18 53-16,1-17 16,-1-1-16,-17 1 0,-36-18 15,36 52-15,0 19 16,17 17-16,-17 17 16,17 1-16</inkml:trace>
  <inkml:trace contextRef="#ctx0" brushRef="#br1" timeOffset="94011.6238">21555 1517 0,'-18'-18'16,"0"18"-16,-17 18 16,0 0-16,17 17 15,1-17-15,17 17 0,-18 0 16,18 18-16,18-35 16,17-1-1,-17-17-15,52-17 16,-52-19-1,-1 19-15,1-19 0,-18 1 0,0-18 16,-18 36-16,18-1 16,-17 18-1,34 0 1,1 35 0,0-17-16,-1 0 0,19-1 15,-19 1-15,36 17 16,-35-17-16,-1-18 15,1 17-15,0-17 0,-1 0 16</inkml:trace>
  <inkml:trace contextRef="#ctx0" brushRef="#br1" timeOffset="94205.2508">21872 1499 0,'36'36'16,"-19"-19"-16,18 19 16,1-36-16,-19 17 0,19 1 15,17-1-15,-18 1 16,-35 0-16</inkml:trace>
  <inkml:trace contextRef="#ctx0" brushRef="#br1" timeOffset="94382.2044">22084 1482 0,'0'0'0,"-35"53"0,17-18 15,-35 35-15,18-34 16,17-1-16,1 36 15,-1-54-15,18 18 0</inkml:trace>
  <inkml:trace contextRef="#ctx0" brushRef="#br1" timeOffset="96002.3671">22084 2099 0,'0'18'31,"18"17"-31,-18 0 16,17 18-16,1 71 15,-18-54-15,17 1 0,-17-18 16,18 35 0,-18-18-16,0-52 15,18 0-15,-18-1 16,17-34-16,-17-1 15,0-17-15</inkml:trace>
  <inkml:trace contextRef="#ctx0" brushRef="#br1" timeOffset="96412.8899">21960 2364 0,'-17'0'0,"34"0"0,-17 0 31,0-18 16,18-17-32,0 17-15,17-35 16,-17 18-16,17-36 16,-17 54-1,-1-19-15,-17 19 0,18-1 16,-18 0-16,17 1 16,1 17-1,0 17 1,17 1-16,-17 17 15,-1-17-15,19 0 0,16 35 16,-34-36-16,35 19 16,-35-36-16</inkml:trace>
  <inkml:trace contextRef="#ctx0" brushRef="#br1" timeOffset="98431.6295">22754 1217 0,'0'0'0,"0"-18"46,0 36-30,18 0 0,17 17-16,0-17 15,-17 17-15,35 0 16,-18 0-16,0-17 0,18 17 0,36 18 16,-19-17-1,-52-19-15,17 1 16,-17 0-16,-1-18 15,-17 17 1,-17-34 0,-1-1-1,0 18-15,1 0 16</inkml:trace>
  <inkml:trace contextRef="#ctx0" brushRef="#br1" timeOffset="98803.6089">23195 1164 0,'-17'-17'16,"-1"17"0,0 17-16,1 1 15,-19 17-15,19 0 0,-36 54 16,35-37-1,0-16-15,1-1 0,-1 18 16,1 0-16,-1-18 16,18-17-16,-18 17 0,18-17 15,-35-1-15</inkml:trace>
  <inkml:trace contextRef="#ctx0" brushRef="#br1" timeOffset="100877.1884">23566 653 0,'-18'0'16,"0"17"-1,1-17-15,-36 36 16,35-36-16,-17 35 16,17-35-16,1 35 15,17-17-15,17-1 16,-17 1-16,18 17 0,-1-17 16,36 17-16,-35-17 15,17 0-15,-17-1 0,0 1 16,17-1-1,-35 1-15</inkml:trace>
  <inkml:trace contextRef="#ctx0" brushRef="#br1" timeOffset="101094.7659">23689 794 0,'0'17'0,"0"1"16,18 0-16,-18-1 15,17 19 1,1-19-16,0 1 0,-18 0 16,35-18-1</inkml:trace>
  <inkml:trace contextRef="#ctx0" brushRef="#br1" timeOffset="101402.4374">23813 670 0,'0'0'0,"17"0"16,18 36-1,1-1 1,-19-18-16,19 1 16,-19 0-16,19-18 0,-1 35 15,-18-35-15,1 18 16,0-1-16,-18 19 16,-18-36-16,0 53 15,1-36-15,-1 1 16,1-1-16,-1 1 0,0 0 15,1-18-15,-1 17 16,0 19-16,1-36 16</inkml:trace>
  <inkml:trace contextRef="#ctx0" brushRef="#br1" timeOffset="102108.8027">21467 2099 0,'0'-18'15,"17"18"1,-17 18-1,0 0-15,0 52 16,0-34-16,0 16 0,-35 72 16,0-1-1,17-70-15,0 0 16,1-18-16,-19 18 16,36-35-16,-17 0 15,-1-18-15,18-18 16</inkml:trace>
  <inkml:trace contextRef="#ctx0" brushRef="#br1" timeOffset="102452.3491">21308 2081 0,'0'0'0,"17"0"15,1 0 1,35-17-16,-35-1 16,35 0-16,-18 1 15,-18-1-15,36-17 16,-35 17-1,-18 36-15,0 0 16,0 34-16,0-16 16,18-1-16,-18 0 0,17 1 15,1 17-15,0-36 16,-1 1-16,1-18 16</inkml:trace>
  <inkml:trace contextRef="#ctx0" brushRef="#br1" timeOffset="103637.1331">19738 1411 0,'-18'0'31,"1"0"-15,-1 0 0,0 0-16,-52 18 15,17-18-15,0 17 0,-18-17 16,1 18-16,-54 17 16,54-35-16,-54 18 15,89-18-15,-18 18 16,0-18-16,36 0 15,17-18-15</inkml:trace>
  <inkml:trace contextRef="#ctx0" brushRef="#br1" timeOffset="103916.0877">19050 1376 0,'0'0'16,"18"-18"-16,-18 1 16,-18 17-1,-53 17-15,36 1 16,0-1-16,0 1 0,-36 0 16,53-1-16,1 19 15,17-19 1,17 1-16,36 35 15,-17-35-15,17-1 0,35 18 16,-53-17 0,0 0-16,18 17 0</inkml:trace>
  <inkml:trace contextRef="#ctx0" brushRef="#br1" timeOffset="105522.7454">17551 1393 0,'-18'-17'0,"0"-1"16,1 18-16,-36-17 15,35 17-15,-52 17 16,34 1-16,-34 35 16,52-36-16,-17 72 15,35-54-15,18 53 16,-1-70 0,18-1-16,54 19 15,-54-36-15,18 0 0,17-36 16,-34 19-1,-19-1-15,1-17 0,-18 17 16,0-17-16,0 0 0,0-18 16,-18 35-16,1 0 15,-1 1-15,18 34 32,35 36-32,-17-17 15,53 52 1,-36-53-16,0 0 0,0-17 15,18 0-15,0-1 16,-35 1-16,-18 0 0</inkml:trace>
  <inkml:trace contextRef="#ctx0" brushRef="#br1" timeOffset="106479.4754">7479 13582 0,'18'0'16,"17"0"-16,0 18 15,18-18-15,88 0 16,-53 0-16,89 0 16,-89-18-16,71 18 15,-106 0-15,-18 0 16</inkml:trace>
  <inkml:trace contextRef="#ctx0" brushRef="#br1" timeOffset="112691.4243">14005 15469 0,'0'-17'31,"0"34"94,0 1-125,0 0 16,0 17-1,0-17-15,18 17 16,-18 0-16,18-17 16,-1 17-16,1-17 0,17 35 15,0-36-15,18 1 16,-17-1-16,34 1 15,-35-18-15,1 0 16,17 0-16,-36-18 16,1 18-16,-18-17 15,0-1 1,-18 18 0</inkml:trace>
  <inkml:trace contextRef="#ctx0" brushRef="#br1" timeOffset="113397.1012">13847 15646 0,'0'0'0,"0"17"16,0-34 62,17-1-62,1 18-16,-18-18 0,17 1 15,-17-1 1,18 1-16,-18-1 0,0 0 0,18 1 31,-1 17-15,1 17 0,0-17-1,-1 18-15,19 0 16,-19-18-16,36 0 15,-35 0-15,-1 0 16</inkml:trace>
  <inkml:trace contextRef="#ctx0" brushRef="#br1" timeOffset="114208.2589">14640 15363 0,'18'0'31,"0"0"-16,-1 0-15,36 0 16,0 0-16,35 18 16,-17-18-16,-18 0 15,70 18 1,-70-18-16,0 17 0,-18-17 16,1 18-16,-19-18 0</inkml:trace>
  <inkml:trace contextRef="#ctx0" brushRef="#br1" timeOffset="116077.3209">13547 15663 0,'0'18'47,"0"0"-31,0-1-1,-18 1 1,18 0-16,-18 17 16,1-18-16,-1 1 15,0 0-15,-17-1 0,18 1 16,-54 0-16,36-18 0,17 0 15,-52 17 1,52-17-16,-17 0 16,17 0-16,0 0 0,1 0 15,-1-17-15,0-1 16,36 0 0</inkml:trace>
  <inkml:trace contextRef="#ctx0" brushRef="#br1" timeOffset="116893.4104">13423 15699 0,'-17'0'16,"34"0"-16,-17 0 62,18-18-46,-1 18 15,1 0-15,0 0-16,-1 0 16,1 0-1,-36 0 32,1 0-47,-1 0 16,0 0-1,1 0-15,-1 18 16,1-18-16,-1 17 16,0-17-16,1 0 15,-1 0 32,0 0-31,18 18-1,-17-18-15,17 18 32,17-18-17,1-18-15,0 18 16,17-18-1,-17 1-15,-1 17 0,18-18 16,1 0-16,-19 18 16,1 0-1,-18 18 1,0 0 0,18 17-16,-1-17 15,1 17-15,-18-18 0,35 19 16,-17-36-16,17 17 15,-17 1-15,-1-18 16</inkml:trace>
  <inkml:trace contextRef="#ctx0" brushRef="#br1" timeOffset="118437.2121">7726 15187 0,'17'0'15,"36"0"1,-17 0-16,70-18 15,-18 18 1,88-17-16,-88-1 16,0 18-16,54 0 15,-19 0-15,-88 0 16</inkml:trace>
  <inkml:trace contextRef="#ctx0" brushRef="#br0" timeOffset="126988.7419">23989 12700 0,'18'0'31,"17"0"-15,-18 0-16,72-18 16,-36 18-1,-1-17-15,19 17 0,0 0 16,52-18-16,-88 18 16,18 0-16,-35 0 0,0 0 15,-18-18-15,-18 18 16</inkml:trace>
  <inkml:trace contextRef="#ctx0" brushRef="#br0" timeOffset="127278.4731">24289 12418 0,'-36'17'16,"19"1"-16,-54 17 15,36-17-15,0 0 0,-36 35 16,36-36-16,17 1 16,1-1-16,-1 19 15,36-19-15,-18 1 0,35 0 16,-17-1-16,70 19 15,-53-36-15,18 17 16,-18-17-16,0 18 0,-17-18 16</inkml:trace>
  <inkml:trace contextRef="#ctx0" brushRef="#br0" timeOffset="131348.6352">25576 12612 0,'18'0'16,"0"0"0,70 0-16,0-18 15,-35 18-15,0 0 16,-18-17-16,36 17 16,-54-18-16,1 18 0,-36-18 15</inkml:trace>
  <inkml:trace contextRef="#ctx0" brushRef="#br0" timeOffset="131554.4539">25823 12312 0,'0'0'16,"18"106"-16,-18-71 0,18 18 0,-18 53 15,17-53-15,1 35 16,-18-35 0,18-18-16,-18 0 15,17-17-15,-17 0 0,0-1 16</inkml:trace>
  <inkml:trace contextRef="#ctx0" brushRef="#br0" timeOffset="132182.1228">26247 12682 0,'-18'-17'15,"36"34"-15,-54-34 16,1 34-16,17 1 16,1 0-16,-18 35 15,35-18 1,0-18-16,17 1 0,18 0 15,-17-1-15,35-17 16,-18 0-16,1-35 16,-19 17-16,-17-17 15,0 0-15,-17 17 16,17 1-16,-18-1 0,0-17 16,1 35-16,17 17 15,0 36 1,17-35-16,19 17 15,-19-17-15,36 17 16,-35-35-16,17 18 16,-17-36-1,-18 0 1,-18 1-16,18-1 0,-35 1 16,17 17-1,18 17 1,-17-17-16,17 18 0,0-1 15,17 1 1,1-18-16,-1 0 16,1-18-16,0-17 15,-1 18-15,-17-1 16,36-17 0,-19 17-16,-17 0 0,18 18 15,17 0-15,-35 18 16,18-18-16,-1 35 15,1 1-15,-18-19 0,18 1 16,-18-1 0,17 1-16,-17 0 15</inkml:trace>
  <inkml:trace contextRef="#ctx0" brushRef="#br0" timeOffset="132582.6726">26723 12206 0,'18'88'0,"-36"-176"0,53 229 16,0-53-16,-17-35 15,-18 0-15,18 35 16,-18-35-16,0-17 16,0-1-16,0 0 0,-18 0 15,18-17-15,0-36 32,18-17-17,-1 0-15,1 17 0,0-17 16,-18 17-16,17 18 0,19-17 15,-19 17-15,19 35 16,-19 0 0,1 1-16,-18-19 15,17 1-15,-17 17 0,0 0 16,0-17-16,0 0 16</inkml:trace>
  <inkml:trace contextRef="#ctx0" brushRef="#br0" timeOffset="135135.9423">27693 12188 0,'-18'0'15,"18"18"-15,-17 70 16,17-35-16,0 71 16,0-54-16,-18 54 15,18-54-15,0-17 0,0-18 16,0 1-16,18-1 15,-18 0-15</inkml:trace>
  <inkml:trace contextRef="#ctx0" brushRef="#br0" timeOffset="135607.6965">27905 12594 0,'0'0'0,"17"88"16,1-52-16,17 34 16,-17-35-16,17 18 15,-35-35-15,18-18 16,-18-18-1,0-52-15,-18 35 16,1-71-16,17 53 16,-18-53-16,18 53 15,0 0-15,18 36 16,-1-1-16,1 18 0,52 0 16,-34 35-1,-1 0-15,-17 1 16,-18 34-16,-18-34 15,0-19-15,-17 1 16,17-1-16,1 1 0,-36 17 16,35-35-1,18 18-15,0 0 16,35 17-16,-17-17 16,17-18-16,18 17 15,-35 1-15,17-18 0</inkml:trace>
  <inkml:trace contextRef="#ctx0" brushRef="#br0" timeOffset="135925.5682">28293 12753 0,'0'0'0,"35"18"15,-17-18-15,-1 0 16,19-18 0,-36 0-1,0 1-15,0-1 16,-18 18-16,0 0 0,1 0 16,-1 0-16,0 35 15,18-17 1,0 0-16,0-1 0,36 18 15,-19-35-15,36 18 16,-17-18-16,-19 0 16,1 0-16,-1 0 15,-17-18-15</inkml:trace>
  <inkml:trace contextRef="#ctx0" brushRef="#br0" timeOffset="136244.1766">28557 12383 0,'18'17'16,"-18"18"-1,0-17-15,18 17 0,-18 36 16,0-36-16,0 36 16,0-36-1,0-17-15,17 17 0,1 0 16,-18-17-16,53-1 16,-36 1-16,19-18 15,-19 0-15,1 0 16,0-18-1</inkml:trace>
  <inkml:trace contextRef="#ctx0" brushRef="#br0" timeOffset="136693.7369">28875 12524 0,'0'17'31,"-18"36"-15,18-18-16,0 18 0,0 18 15,18-1 1,0-52-16,-1 0 0,1-1 15,17 1 1,-17-18-16,-1 0 0,1-18 16,0 1-16,17-36 15,-17 18-15,-18 17 0,17-17 16,-17-36 0,18 36-16,-18 17 0,0-35 15,-18 53-15,18 18 16,0 17-1,0 0-15,0 54 16,0-54 0,18 0-16,-18 0 0,17 1 0,-17-1 15,18 0-15,-18-17 16,0 0-16,0-1 0</inkml:trace>
  <inkml:trace contextRef="#ctx0" brushRef="#br0" timeOffset="141531.0626">26035 13194 0,'0'0'15,"18"18"17,52-18-32,-35 0 15,36 0-15,53-18 16,-36 0-16,-18 1 0,18 17 15,71-18 1,-88 0-16,-18 18 0,-18 0 16,-17 0-16</inkml:trace>
  <inkml:trace contextRef="#ctx0" brushRef="#br0" timeOffset="153464.8229">20161 14552 0,'18'0'16,"17"0"-1,0 0-15,18 0 0,18 0 16,105-18 0,-87 18-16,69 0 15,-70-17-15,-17 17 0,-18 0 0,0 0 16,-18-18-16,-17 18 16,-1 0-16,-17-17 0,-17 17 15</inkml:trace>
  <inkml:trace contextRef="#ctx0" brushRef="#br0" timeOffset="153815.2543">20479 14305 0,'0'-17'16,"-18"34"15,-35 1-15,18 17-16,-53 0 15,52 1-15,1-19 0,0 19 16,-18-1-1,18-18-15,17 1 0,18 0 16,35 17-16,54 18 16,-37-18-16,19-17 15,0-1-15,70 36 16,-106-35-16</inkml:trace>
  <inkml:trace contextRef="#ctx0" brushRef="#br0" timeOffset="157758.5828">22119 14288 0,'-35'-18'0,"70"36"0,-123-54 16,53 36-16,17 0 15,-52 18 1,52 0-16,0-1 0,1 18 15,-1-17-15,53 35 16,-17-18-16,17-17 0,0 17 16,54 18-16,-54-35 15,0 17-15,-17 0 16,-18-17 0,-53 0-16,18-18 15,-1 0-15,1 0 0,0 0 16,-18-18-16,35 18 15,18-18-15,0 1 16</inkml:trace>
  <inkml:trace contextRef="#ctx0" brushRef="#br0" timeOffset="157908.9809">22454 14517 0,'0'0'0,"-17"53"15,17-36-15,-18 1 0,18 35 16,0-35-16,0-1 16</inkml:trace>
  <inkml:trace contextRef="#ctx0" brushRef="#br0" timeOffset="158053.3653">22437 14270 0,'0'18'0,"0"-1"15,17 1-15</inkml:trace>
  <inkml:trace contextRef="#ctx0" brushRef="#br0" timeOffset="158459.6361">22648 14429 0,'0'0'0,"-17"0"0,-1 17 15,18 36 1,0-35-16,0 17 16,18-17-16,-1 17 0,19 0 15,-1-35-15,-17 18 16,17-18-1,-18-18-15,-17 1 16,0-1-16,-17 0 0,-1-35 16,1 36-16,17-1 15,-18 18-15,18 18 16,18 52 0,-1-17-16,1 0 0,17 53 15,-17-53 1,-1-18-16,-17 1 15,0-1-15,0 0 0,0-17 0,-35 17 16,0-17-16,17-18 16,-35 0-1,18 0-15,17-18 0,1 0 16,-1-17-16,0-18 16,18 18-16,18-18 0</inkml:trace>
  <inkml:trace contextRef="#ctx0" brushRef="#br0" timeOffset="158870.2291">23019 14517 0,'0'70'16,"0"-140"-16,0 176 0,0-36 16,17-52-1,-17-1-15,0 1 0,18 0 16,-18-36-1,0 0-15,18-17 16,-18 0-16,0-18 16,0 18-16,0-1 15,17 1-15,1 35 16,0 18 0,-18-1-16,0 1 15,0 0-15,0-1 16,17-17-16,1 0 31,0-35-15,-1 17-16,1 18 15,-1 18 1,-17 35 0,0-35-16,0-1 0,0 19 15,0-19 1,18-17-16,0 18 15</inkml:trace>
  <inkml:trace contextRef="#ctx0" brushRef="#br0" timeOffset="159126.9105">23372 14570 0,'-18'53'16,"36"-106"-16,-36 123 0,18-34 0,18 16 15,-1-34-15,36 0 16,-18-18-16,-17 0 16,17 0-16,1-18 15,-19 0-15,-17 1 16,0-1-16,0-17 0,-17 17 16,-1 1-16,0-1 0,1 0 0,-19 1 15,19 17 1</inkml:trace>
  <inkml:trace contextRef="#ctx0" brushRef="#br0" timeOffset="159280.8203">23724 14552 0,'18'35'15,"-36"-70"-15,36 106 0,-18-54 16,18 36-1,-18 0-15,17-35 16,-17-1-16</inkml:trace>
  <inkml:trace contextRef="#ctx0" brushRef="#br0" timeOffset="159404.6501">23777 14358 0,'0'18'16,"0"-36"-16,18 53 0,-18-17 16</inkml:trace>
  <inkml:trace contextRef="#ctx0" brushRef="#br0" timeOffset="159804.1706">24007 14482 0,'-36'35'16,"72"-70"-16,-72 105 0,1-17 16,35-18-16,0 36 15,0-54 1,18 1-16,-1 0 0,1-1 0,0-17 16,34-17-1,-34-1-15,35-35 16,-35 36-16,17-54 15,-35 36-15,0-1 16,0-16-16,0-1 0,-18-53 16,1 35-16,-19-17 15,19 53-15,-19-1 16,19 36-16,17 18 16,-18 53-16,18-36 15,0 36-15,18-19 0,-1 19 16,1-18-16,35 53 15,-18-53-15,1-18 16,16 0-16,-16 0 0,34 18 16,-34-35-16,-19 0 15,1-18-15,0 0 0</inkml:trace>
  <inkml:trace contextRef="#ctx0" brushRef="#br0" timeOffset="192632.5057">11800 14975 0,'-17'0'125,"34"18"-62,1-18-48,0 0-15,-1 18 0,1-18 16,0 17 0,-1 1-16,-17 0 15,0-1 1,-17 1-1,17 0-15,-36 17 16,1-18-16,17 1 16,18 0-1,18-1 1,0-17 0,-1 0-16,19 18 15,-19-18-15,1 0 16,0 0-16,-1 18 15,-17-1-15</inkml:trace>
  <inkml:trace contextRef="#ctx0" brushRef="#br0" timeOffset="194806.0186">11430 13106 0,'0'-18'0,"-18"18"32,18 18-1,-17 17-16,17-17 1,0 17-16,0-17 0,-18-1 16,18 18-16,18 1 15,-1-19-15,1 19 16</inkml:trace>
  <inkml:trace contextRef="#ctx0" brushRef="#br0" timeOffset="199172.5173">8343 16757 0,'18'-35'16,"-18"-1"-16,-18 19 0,1-19 16,-1 36-16,-35-17 15,18 17-15,-1 0 16,-52 35-16,35 0 16,-17 54-1,35-36-15,17-1 0,0 1 16,18-17-16,36 34 15,-1-52-15,0-18 16,18 0-16,-18 0 0,71-35 16,-71-1-16,36-34 15,-53 17-15,-1 18 0,-17-18 16,-17 0 0,-1 35-16,0 0 15,1 18-15,-1 18 0,18 35 16,18 0-16,17 35 15,0-53-15,0 1 16,1-1-16,17-17 16,-18-1-16,0 18 0,18-17 15</inkml:trace>
  <inkml:trace contextRef="#ctx0" brushRef="#br0" timeOffset="199534.4809">8731 16210 0,'0'-17'16,"-17"17"0,-1 17-1,-17 1-15,17-1 0,-17 19 16,17-19-16,-17 19 16,17-19-16,1 19 0,17-19 15,0 18-15,17-17 16,1-18-16,0 18 0,17-1 15,35 1-15,-34-18 16,-1 18-16,-17-18 0,17 17 16,-18-17-16</inkml:trace>
  <inkml:trace contextRef="#ctx0" brushRef="#br0" timeOffset="199801.6902">8908 16369 0,'17'0'16,"19"0"-1,-1-18-15,-18 18 16,36-17-16,-35 17 16,17-18-1</inkml:trace>
  <inkml:trace contextRef="#ctx0" brushRef="#br0" timeOffset="200039.8239">9049 16193 0,'0'0'0,"0"17"0,-18 1 16,18 52 0,-18 1-1,18-36-15,0 0 0,18 1 16,0-19-16,-1 1 0,19 17 15,-1-35-15,-17 0 16,17 0-16,-17 0 0,-1-17 16,18-1-1</inkml:trace>
  <inkml:trace contextRef="#ctx0" brushRef="#br0" timeOffset="200352.1543">9243 16210 0,'0'0'16,"17"0"0,-17 18-16,18-18 0,35 35 15,-35-35 1,17 18-16,0-18 15,0 17-15,1 1 0,-19 0 0,19-1 16,-19 1-16,-17 0 16,0 17-1,0-18-15,-17 1 0,-1 0 16,0-1-16,-17 1 0,17 0 16,-17 17-16,18 0 15,-1-17-15,18-1 0</inkml:trace>
  <inkml:trace contextRef="#ctx0" brushRef="#br0" timeOffset="202515.0503">10478 16669 0,'0'17'15,"17"-17"-15,18 0 16,1 0-16,-1 0 0,36 0 15,-36 0 1,-18 0-16</inkml:trace>
  <inkml:trace contextRef="#ctx0" brushRef="#br0" timeOffset="202620.8303">10601 16969 0,'18'0'15,"-1"-18"1,36-35-16,-18 18 15</inkml:trace>
  <inkml:trace contextRef="#ctx0" brushRef="#br0" timeOffset="203354.8497">11571 16810 0,'0'-35'15,"0"70"-15,-18-88 0,1 35 16,-1 1-16,-17-1 16,17 18-16,-17 0 0,17 0 15,-17 18-15,0-1 0,-18 54 16,18-36-16,17 0 16,18 1-16,0-1 15,0 0-15,18 1 16,17-19-16,0-17 0,-17 0 15,17 0-15,0-17 0,1-1 16,-19 0-16,1-17 16,0 17-16,-18-17 0,0-18 15,0 36-15,0 34 32,17 89-32,1-53 15,35 70-15,-18-70 16,0 18-16,1-18 15,-19 0-15,1 0 0,-18-18 16,0 35-16,-18-52 16,-35 17-16,18-17 15,0-18-15,-36-18 16,36 1-16,0-1 16,-1-17-16,19 0 0,-19-18 15,19 17-15,17 19 16</inkml:trace>
  <inkml:trace contextRef="#ctx0" brushRef="#br0" timeOffset="203682.5633">12047 16457 0,'-17'-35'15,"34"70"-15,-52-70 16,17 52 0,1 19-16,17-1 0,-18 18 15,18 0-15,0 17 0,0 72 16,18-72-16,35 54 15,-36-89 1,19 18-16,-1-36 0,0 19 0,-17-19 16,-1-17-16,19 18 15,-19-18-15</inkml:trace>
  <inkml:trace contextRef="#ctx0" brushRef="#br0" timeOffset="204306.3462">12471 16669 0,'-18'35'15,"36"-70"-15,-54 105 0,36-34 0,0 69 16,18-52-16,0 18 16,17-36-16,-17-17 15,17-1-15,-17-17 0,34 0 16,-34 0-16,0-35 15,-18 18 1,0-1-16,0 0 16,0 1-16,0-1 0,17 0 15,-17 36-15,18 17 16,0-17-16,35 17 16,-18-17-16,-18-1 15,19-17-15,-1 0 0,0-17 16,-17-1-16,-18-17 15,0 0-15,-18 17 16,1-17-16,-36-18 16,35 18-16,0 17 0,1 0 15</inkml:trace>
  <inkml:trace contextRef="#ctx0" brushRef="#br0" timeOffset="204622.4239">13212 17004 0,'0'0'15,"-36"35"-15,19-17 0,-1 35 16,18-18 0,0-17-16,18-18 15,-1 17-15,36-17 16,-35-17-16,-1 17 0,1-18 15,-18 0-15,0-17 16,0 17-16,-18 1 0,1-1 16,-1 1-1,36 17 1,-1 35 0,1-18-16,35 1 15,-35 0-15,17-1 16,-17 1-16,-1-18 15,1 0-15</inkml:trace>
  <inkml:trace contextRef="#ctx0" brushRef="#br0" timeOffset="204923.2243">13529 17039 0,'-18'0'15,"1"18"-15,-1-1 16,18 19-1,0-19-15,0 1 0,0 0 16,18-1-16,-1-17 16,1 0-16,0 0 15,-1-17-15,-17-1 0,0-17 16,0 17 0,0 0-16,0 1 0,-17 17 15,17-18-15,0 36 16,35 17-1,0 0 1,1 1-16,-19-19 0,18 1 16,-17 0-16</inkml:trace>
  <inkml:trace contextRef="#ctx0" brushRef="#br0" timeOffset="205766.4663">14252 16792 0,'0'-17'15,"0"-1"1,0 0-16,-17 1 16,-1 17-16,0-18 0,-17 18 15,17 0 1,-17 18-16,0-1 0,17 1 15,-17 0-15,0 52 16,17-35-16,18 1 0,0-1 16,0 0-16,35 18 15,1-35-15,-1-1 16,0-17-16,36 18 16,-1-36-16,-52 18 15,17-35-15,-35 18 16,0-19-16,0-34 15,-17 34-15,17 1 0,-18-35 16,0 52 0,18 0-16,18 36 15,0 35 1,17-18-16,18 53 16,0-52-16,-18-1 15,35 18-15,-34-36 16,-1 1-16,-17 0 15,-1-18-15,-34 0 16</inkml:trace>
  <inkml:trace contextRef="#ctx0" brushRef="#br0" timeOffset="207931.6218">14817 16281 0,'17'0'0,"-17"-18"16,-17 18 0,-1 0-16,0 18 15,1-1-15,-19 1 16,19-18 0,-1 18-16,1-1 0,17 1 15,-18 0-15,18 17 16,0-18-16,18 36 15,17-35-15,18 17 16,-18-17-16,-17 0 0,17-1 16,0 1-16,-17-1 15,0-17-15</inkml:trace>
  <inkml:trace contextRef="#ctx0" brushRef="#br0" timeOffset="208142.1808">14993 16492 0,'0'-17'16,"18"17"-16,17-18 15,-17 18-15,17-18 0,0 18 16,-17 0-16,17-17 0,18 17 15,-35 0-15,-1 0 16</inkml:trace>
  <inkml:trace contextRef="#ctx0" brushRef="#br0" timeOffset="208386.8323">15152 16298 0,'0'0'0,"0"-17"0,-18 17 32,18 17-32,0 19 15,0-1-15,0 35 16,18 1 0,-18-53-16,35 35 15,-17-36-15,35 18 16,-36-35-16,1 0 0,0 0 15,-1 0-15,1-35 16</inkml:trace>
  <inkml:trace contextRef="#ctx0" brushRef="#br0" timeOffset="208593.3803">15416 16457 0,'0'0'0,"18"0"16,0 0-16,17 0 15,0 0 1,1 0-16,-19 0 0,1 0 16,-1-18-16,19 18 15</inkml:trace>
  <inkml:trace contextRef="#ctx0" brushRef="#br0" timeOffset="208794.9163">15716 16316 0,'0'53'15,"0"-106"-15,0 141 0,0-53 0,18-17 16,0 17-16,-18-17 16,35 17-16</inkml:trace>
  <inkml:trace contextRef="#ctx0" brushRef="#br0" timeOffset="209116.5336">15857 16228 0,'0'17'15,"0"-34"-15,18 34 0,0 1 0,35 17 16,-18-35-16,0 18 15,0 0-15,1-1 0,17 19 16,-36-36-16,1 17 16,-18 1-16,0 17 15,-35 0 1,17 1-16,-17-19 0,-1 1 0,19 0 16,-36 17-1,35-18-15,-17 19 16,35-19-16</inkml:trace>
  <inkml:trace contextRef="#ctx0" brushRef="#br0" timeOffset="209538.7199">16563 16863 0,'0'0'15,"18"0"-15,52-18 16,-35 18-1,71-17-15,-53-1 16,35 18-16,-52 0 16,-19 0-16,1 0 0</inkml:trace>
  <inkml:trace contextRef="#ctx0" brushRef="#br0" timeOffset="209699.4889">16792 16704 0,'0'0'0,"0"88"0,0-35 15,0-18-15,36 36 16,-19-36-16,-17 1 0,18-36 16</inkml:trace>
  <inkml:trace contextRef="#ctx0" brushRef="#br0" timeOffset="210578.4509">17498 16510 0,'0'-35'16,"0"52"15,17 54-15,-17-18-16,18 70 16,-18-70-16,18 71 15,-1-71-15,19 17 16,-19-52-16,1-1 15,0 1-15,-1-18 0,1 0 16,17-35-16,-17 17 16,-1-17-1,1 17-15,0 18 16,17 18-16,18 0 16,-18-1-1,0-17-15,1 18 0,34-18 16,-17-18-16,-18 1 15,-17-1-15,0 0 0,-18-17 16,0-36-16,-36 19 16,-16-19-16,16 18 15,-17-18 1,36 54-16,-19-18 16</inkml:trace>
  <inkml:trace contextRef="#ctx0" brushRef="#br0" timeOffset="210950.9419">18362 16898 0,'-18'18'16,"36"-36"-16,-53 53 0,35 18 15,0-35 1,17 0-16,1-1 15,17 1-15,-17-18 0,0 0 16,17 0-16,-17-18 16,-18-17-16,0 17 15,-18-35 1,18 36-16,-18 17 16,18-18-16,0 36 15,18 17 1,0-17-16,-1-1 15,36 19 1,-18-19-16,-17 1 0,0-1 16,17-17-16,-35-17 31,-18-18-15</inkml:trace>
  <inkml:trace contextRef="#ctx0" brushRef="#br0" timeOffset="211062.7384">18715 16951 0,'0'0'16,"35"35"-16,-17-35 16,-1 18-16,1 0 0,0-18 15,-1 17-15,19-17 16,-19 0-16</inkml:trace>
  <inkml:trace contextRef="#ctx0" brushRef="#br0" timeOffset="211197.0969">18856 16933 0,'0'0'16,"-18"36"-16,1-19 0,-1 1 0,0 0 15,1-1-15,17 1 16</inkml:trace>
  <inkml:trace contextRef="#ctx0" brushRef="#br0" timeOffset="211679.3782">19191 16633 0,'0'18'16,"35"35"-1,-17-35 1,17 17-16,1 0 0,52 36 15,-53-36-15,71 36 16,-71-54-16,0 1 16,18 17-16,-35-17 15,-18-1-15</inkml:trace>
  <inkml:trace contextRef="#ctx0" brushRef="#br0" timeOffset="211869.8853">19526 16757 0,'0'0'15,"-35"18"-15,17-1 0,1 36 16,-19-18-16,1 18 0,-18 36 16,36-54-16,-19 0 15,19-17-15,17 17 0,-18-35 0,36 0 16</inkml:trace>
  <inkml:trace contextRef="#ctx0" brushRef="#br0" timeOffset="212447.9102">19932 16016 0,'-18'0'15,"1"0"1,-1 18-16,-17 17 16,-1-17-16,1-1 15,18 1-15,-19 0 0,1 17 16,17 0-16,18 18 15,0-35-15,36-1 16,17 36 0,-18-35-16,0 0 0,0-1 0,36 1 15,-53-1-15,17-17 16,-17 18 0</inkml:trace>
  <inkml:trace contextRef="#ctx0" brushRef="#br0" timeOffset="212675.67">20020 16228 0,'18'0'15,"-1"0"-15,36 0 16,-35 0-16,53 0 15,-36 0-15,18 0 16,-18 0-16,-17 0 16,-36 0-1,0 0-15</inkml:trace>
  <inkml:trace contextRef="#ctx0" brushRef="#br0" timeOffset="212915.4283">20179 16069 0,'0'0'0,"0"18"15,-18 17 1,1-17-16,17 17 0,0 18 16,0-18-16,35 18 15,-17-35-15,34 17 16,-34-35-16,17 18 15,-17-18-15,0 0 0,17 0 16,-17 0 0,-18-18-1</inkml:trace>
  <inkml:trace contextRef="#ctx0" brushRef="#br0" timeOffset="213248.9203">20408 15998 0,'0'0'16,"0"-17"0,0 34-16,18 19 15,17-1 1,0-17-16,18 17 15,-17-17-15,-1-18 0,-17 17 16,-1 1-16,1-18 0,-1 18 16,-17 17-1,0-18-15,0 1 0,-35 17 16,18-17-16,-1 17 16,0-17-16,1 0 15,-1-1-15,0 1 16,1-1-16,-1-17 15</inkml:trace>
  <inkml:trace contextRef="#ctx0" brushRef="#br0" timeOffset="213615.8972">21167 16598 0,'-18'0'16,"36"18"-1,35-1-15,0-17 16,-18 18-16,18-18 16,0 18-16,0-18 0,-1 0 0,19 0 15,-36 0 1,-17 0-16,-18-18 0</inkml:trace>
  <inkml:trace contextRef="#ctx0" brushRef="#br0" timeOffset="213771.8118">21484 16545 0,'0'106'16,"0"-212"-16,0 247 0,0-88 0,18 36 15,-18-37-15,17-16 0,1-1 16</inkml:trace>
  <inkml:trace contextRef="#ctx0" brushRef="#br0" timeOffset="214366.8939">22137 16228 0,'0'53'16,"17"0"-16,-17 88 16,18-53-16,-18 53 15,0-70-15,18 34 16,-18-69 0,0-19-16,0 1 0,17-18 0,-17-18 15,36-35 1,-19 18-16,1 0 0,35 0 15,-36 17 1,19 18-16,-19 18 0,19-1 16,-19 1-16,1 17 0,-18 36 15,0-54-15,0 1 16,-18 0-16,18-1 16,-17-17-16,-36 18 15,35-18-15,0-18 16,1 1-16</inkml:trace>
  <inkml:trace contextRef="#ctx0" brushRef="#br0" timeOffset="214693.261">22772 16828 0,'-18'0'0,"1"0"16,-19 52-1,19-34-15,-19 35 16,36-35-16,0 17 16,0-17-16,18-18 0,0 17 15,-1-17-15,19 0 0,-1-17 16,0-1-16,-17-17 16,-18 17-16,17 0 15,-34-17-15,17 17 16,0 1-16,-18-1 15,0 18-15,18 18 0,0 17 16,0-17-16,18-1 16,0 19-1,-1-19-15,1 1 0,17 0 16,-17-18-16</inkml:trace>
  <inkml:trace contextRef="#ctx0" brushRef="#br0" timeOffset="214955.9934">22878 16210 0,'0'0'15,"53"88"-15,-1-35 0,72 71 16,-71-54-16,88 36 15,-106-35-15,36 52 16,-54-70-16,-17 71 16,-17-89-1,-36 53-15,18-53 16,17 1-16,-53-1 16,36-18-16</inkml:trace>
  <inkml:trace contextRef="#ctx0" brushRef="#br0" timeOffset="216852.2956">8273 18027 0,'-18'0'15,"0"0"-15,1 53 16,17-18-16,0 18 16,0 0-16,0 0 0,35 35 15,-17-35-15,52 18 16,-35-54-1,54 1-15,-54-18 16,0 0-16,1-53 16,-19 35-16,1-70 15,-18 53-15,-18 0 0,1-18 16,17 35 0,0 53-1,0 1-15,35 69 16,-18-34-16,1-18 15,0 17-15,-1 1 0,1-18 0,-18 35 16,0-35-16,-18-35 16,1 17-16,-1-17 15,0-18-15,-34 0 16,34-18-16,-35-53 16,35 36-16,1 0 0,17-18 15,-18 0-15,0-18 0</inkml:trace>
  <inkml:trace contextRef="#ctx0" brushRef="#br0" timeOffset="217171.1438">8255 17692 0,'0'0'0,"18"0"0,-1-35 16,19 17-1,-1-35 1,-18 35-16,1 1 0,0-1 0,-1 0 16,-17 1-16,18-1 15,0 18-15,-1 35 16,1 54-1,17-19-15,1 18 16,-1-52-16,35 34 16,-34-35-16,-19-17 15</inkml:trace>
  <inkml:trace contextRef="#ctx0" brushRef="#br0" timeOffset="217991.0183">9172 17551 0,'0'17'16,"0"1"-16,-35 17 16,35-17-16,-53 17 15,35-17-15,-35 17 16,36 0-1,-1-17-15,1 0 0,-1-1 16,18 1-16,18 17 16,-18 0-16,52 1 15,-34-19 1,17 1-16,1 0 0,-19-1 16,1 1-16,0 0 0,17-1 15,-35 1-15,0 0 16</inkml:trace>
  <inkml:trace contextRef="#ctx0" brushRef="#br0" timeOffset="218186.037">9260 17851 0,'18'17'0,"17"-17"16,18 0-16,-17-17 16,16 17-1,-16 0-15,-19-18 0</inkml:trace>
  <inkml:trace contextRef="#ctx0" brushRef="#br0" timeOffset="218387.6044">9402 17674 0,'0'18'0,"0"17"16,-18 0-16,18 18 16,18-17-16,-1 16 15,1-34-15,-1 0 16,36 17-16,-17-35 15,-19 18-15,1-18 0,0 0 16</inkml:trace>
  <inkml:trace contextRef="#ctx0" brushRef="#br0" timeOffset="218665.147">9578 17639 0,'0'0'0,"-18"-18"16,18 1-16,18 34 15,0 19 1,17-19-16,0 18 0,0-17 16,36 35-16,0 0 15,-36-35-15,-18-1 16,1 1-16,-18 17 16,0-17-16,-35 17 15,17-17-15,-17-1 16,17 1-16,-52 35 15,34-18-15,19-17 16,-1-1-16,36-17 16</inkml:trace>
  <inkml:trace contextRef="#ctx0" brushRef="#br0" timeOffset="219004.5659">10813 18045 0,'0'0'16,"17"0"-16,19 17 0,-19-17 15,71 0-15,-52 0 16,-1-17-16,18 17 0,-18 0 15,-17 0 1</inkml:trace>
  <inkml:trace contextRef="#ctx0" brushRef="#br0" timeOffset="219131.2556">10954 18344 0,'53'18'16,"-106"-36"-16,141 18 0,-53 0 0,53-35 15,-35 18-15</inkml:trace>
  <inkml:trace contextRef="#ctx0" brushRef="#br0" timeOffset="219810.4475">11994 18239 0,'0'0'0,"-17"0"16,-1-18 0,1 18-1,-1 0-15,-17 0 16,17 0-16,-35 18 15,35 17-15,-17 18 16,35-36-16,-17 54 16,17-36-16,35 18 15,0-35-15,18-18 16,0 0-16,17-18 16,-52 1-1,17-1-15,-17-17 16,0 17-16,-18-17 0,-18-1 15,18 19 1,0 34-16,18 36 16,-1 0-16,36 53 15,-18-53 1,36 53-16,-53-53 16,-1 0-16,1-18 15,-18 0-15,0-17 0,-53 52 16,18-52-16,-71 17 15,53-35-15,0 0 16,0-17-16,-35-36 16,53 18-16,-1-1 0,1 19 15,18-19-15,-1 1 16</inkml:trace>
  <inkml:trace contextRef="#ctx0" brushRef="#br0" timeOffset="221891.3575">12665 17815 0,'-18'0'16,"36"0"-16,-36-17 0,0 17 15,18 17-15,-17 19 16,17 87-16,0-35 16,0 0-16,17 18 0,1 71 15,0-89-15,52 35 16,-34-87-1,-1 17-15,18-36 0,-18 1 16,18-18-16</inkml:trace>
  <inkml:trace contextRef="#ctx0" brushRef="#br0" timeOffset="222325.4533">13159 18203 0,'0'0'0,"-18"53"16,18 0-16,0 0 0,35 53 15,1-53-15,-19-18 16,18 0-16,18 36 16,-17-53-16,-1-18 0,18 0 15,-36 0 1,1-18-16,-18-35 15,0 18-15,0-18 16,0 18-16,0-18 16,0 35-16,18 36 15,17-1-15,-17 19 16,17-19-16,0 18 16,1 1-16,16-1 15,-16-17-15,-1-18 0,-17 0 16,-1 0-16,1-36 15,-18 1-15,0 0 16,0-18-16,-18 0 0,-17-53 16,17 53-16,1-17 15,-19 17-15,1-53 16,35 53-16,-17 35 16</inkml:trace>
  <inkml:trace contextRef="#ctx0" brushRef="#br0" timeOffset="222907.5455">14041 18468 0,'0'0'0,"-18"0"16,36 0-1,-18 53 1,17-36-16,-17 1 16,18 35-16,-1-35 15,1-1-15,0-17 16,-1-17 0,-17-1-16,18 0 15,-18 1-15,0-19 0,0 19 16,0-18-16,0 52 15,35 36 1,-17-18-16,17 36 16,-17-36-1,0 1-15,-1-19 0,1 36 16,-18-35-16,0-1 16,-18 1-16,-17-18 15,17 0-15,-17 0 16,-18-18-16,18 18 15,17-17-15,-35-19 16,36 19-16,34-1 16</inkml:trace>
  <inkml:trace contextRef="#ctx0" brushRef="#br0" timeOffset="223230.8063">14393 18556 0,'0'0'16,"-17"0"-16,-1 0 0,0 18 16,18-1-1,18 19-15,0-19 16,-1 1 0,1-18-16,-18-18 46,0 1-30,18 17 0,-1 17-1,19 1 1,-19-18-16,1 0 16,-1 0-16,1 0 15,-18-18 1</inkml:trace>
  <inkml:trace contextRef="#ctx0" brushRef="#br0" timeOffset="224136.9308">15222 18256 0,'-17'-35'16,"-1"35"-16,18-18 15,-35-17 1,17 35-16,1-18 15,-1 18-15,-17 0 0,-18 18 16,35 0-16,-17 52 16,17-34-16,18-1 0,0-18 15,0 19-15,18-1 16,-1-17-16,36 17 16,0-35-16,-17 0 0,-1-18 15,18 1-15,-36-1 16,1-17-16,-18 17 15,0 0-15,0-17 0,-18-18 16,18 36-16,-17-1 16,17 36-1,53 52 1,-36-35-16,19 1 0,-1 17 16,-18-18-16,54 18 15,-36-18-15,-17-17 16,0-1-16,-1-17 15,-34-17 1</inkml:trace>
  <inkml:trace contextRef="#ctx0" brushRef="#br0" timeOffset="224464.6598">15540 17674 0,'35'-35'16,"-70"70"-16,88-70 0,-36 17 0,-17 36 16,-35 17-1,18 0-15,-19 1 16,19-19-16,-1 19 0,-17-19 15,35 1-15,-36 35 16,36-36-16,18 19 16,-18-19-16,35 1 0,18 17 15,-35-17 1,17-18-16,36 18 16,-54-18-16,1 0 0</inkml:trace>
  <inkml:trace contextRef="#ctx0" brushRef="#br0" timeOffset="224682.742">15734 17815 0,'18'18'16,"-1"-18"-1,18 0-15,18 0 16,18-35-16,-53 35 16,17-18-16,-18 0 15,-34 18 1</inkml:trace>
  <inkml:trace contextRef="#ctx0" brushRef="#br0" timeOffset="224899.8173">15875 17674 0,'0'0'0,"0"53"15,-18-35-15,18 52 16,0-34 0,0-1-16,0 0 0,18 0 15,0-17-15,17 17 16,-17-17-16,34-18 15,-34 0-15,0-18 16,-1 18-16</inkml:trace>
  <inkml:trace contextRef="#ctx0" brushRef="#br0" timeOffset="225210.6437">16069 17639 0,'0'18'16,"0"-1"-1,35 18-15,1-17 16,-1 0-16,-17-1 0,17 1 16,18 17-1,-36-17-15,19 0 16,-36-1-16,17 1 15,-34-1-15,-1 1 16,-17 0-16,17 17 16,-35 18-1,36-35-15,-19 35 16,36-18-16,0-18 0,0 1 16,18-18-1</inkml:trace>
  <inkml:trace contextRef="#ctx0" brushRef="#br0" timeOffset="225633.2888">16880 18080 0,'0'18'16,"0"-36"-16,18 36 0,17-18 0,54-18 15,-37 18 1,1-18-16,0 18 0,-17-17 0,34-1 15,-52 18-15</inkml:trace>
  <inkml:trace contextRef="#ctx0" brushRef="#br0" timeOffset="225788.2003">17145 17956 0,'0'89'15,"0"-178"-15,0 231 0,18-107 0,-18 18 16,17-18-16,1-17 0,0 17 16,17-17-16</inkml:trace>
  <inkml:trace contextRef="#ctx0" brushRef="#br0" timeOffset="226450.9628">17762 17727 0,'0'0'0,"0"-18"16,18 36-1,-18 17-15,18 54 16,-1-37-16,1 19 16,0 17-16,-1 36 15,1-54-15,-1-17 0,1-18 16,0 36-1,-1-53-15,1-18 16,-18-18 0,0-35-16,0 18 15,18-36 1,17 54-16,18-1 16,-35 18-16,17 0 0,0 18 15,-17-1-15,-1 1 0,19 35 16,-36-18-16,-36 0 15,19-17 1,-19 0-16,-16-1 0,16-17 16,-17 0-16,18 0 0,0 0 15,-18-35-15,35 35 16,18-18-16,18 1 16</inkml:trace>
  <inkml:trace contextRef="#ctx0" brushRef="#br0" timeOffset="227178.6999">18468 18274 0,'-18'0'15,"1"53"1,17 0 0,17-18-16,1 18 15,0-53-15,-1 18 16,18-18 0,-17 0-16,-18-18 0,18 18 15,-18-18-15,0-17 16,0 17-16,0 1 15,0-1-15,0 36 16,17 35 0,1-18-16,-18 0 15,35 53 1,-35-52-16,18 34 16,-18-52-16,-18 17 15,1-17-15,-36-18 16,35 0-16,-35 0 15,18-18-15,-18 1 16,35-1-16,-17-35 16,35 35-16,0-17 15,18 17-15</inkml:trace>
  <inkml:trace contextRef="#ctx0" brushRef="#br0" timeOffset="227757.7898">18856 17709 0,'0'0'16,"-18"0"-16,1 0 0,17 18 31,17 0 0,-17-1-31,0 1 16,0 0-16,0-1 15,0 1 1,18-18 0,-18 18 15,18-18-31,-18 17 16,17-17 15,-17 18-16,0-1-15,18 1 16,0 17-16,-1 1 0,1-1 16,17 18-16,-17 0 0,17 0 15,0 53 1,-17-54-16,0 19 0,-1-18 0,-17 0 16,-17 0-16,-19 53 15,1-53 1,0-1-16,-53 54 0,52-70 15,-17-19-15,18 1 0</inkml:trace>
  <inkml:trace contextRef="#ctx0" brushRef="#br0" timeOffset="250469.6347">6244 6103 0,'0'-18'16,"0"1"-1,0-1 1,0 1-1,0-1 1,-17 18-16,-1-18 16,0 18-16,-35 0 15,36-17-15,-1 17 0,-52-18 16,34 0-16,-52 1 16,35 17-16,18-18 15,-89 18 1,71 0-16,-88 18 15,71 17-15,-1 0 0,-70 53 16,71-35-16,-72 53 16,90-53-16,-1 18 15,-18-1-15,36-17 16,-18 18-16,18-1 0,-36 71 16,53-70-16,18-18 15,0 70-15,0-70 16,71 71-16,-36-71 15,106 35-15,-52-53 16,16 0-16,1-17 16,0 17-16,18-17 0,17 0 15,123 17-15,-140-35 16,-1 0-16,-17 0 0,0 0 16,53-53-16,-89 18 15,1-1-15,17-87 16,-53 52-16,-17 1 15,-1-18-15,-17-1 0,-17-16 16,-1-1-16,1 0 0,-107-141 16,53 123-16,-34 19 15,-107-54-15,106 106 16,-88 18 0,124 35-16,-89 53 15,88-18-15</inkml:trace>
  <inkml:trace contextRef="#ctx0" brushRef="#br0" timeOffset="253699.8176">9737 10530 0,'17'0'0,"-17"-17"15,0-1-15,0 1 16,0-1 0,0 0-16,-17 1 15,-1-1-15,0 18 16,-17-18-16,17 18 16,-34-35-16,16 35 15,-17-18-15,-35 1 16,35 17-16,0 0 15,-17 17-15,-71 1 16,70 17-16,1-17 0,-107 53 16,107-19-16,-71 19 15,88-36-15,0 18 16,0-18-16,0 18 16,18 0-16,-36 53 15,53-53-15,1 0 0,17 70 16,17-70-16,36 0 15,0 18-15,88 52 16,-35-52-16,0-1 0,0-17 16,17-17-16,124 34 15,-123-70-15,17 18 0,-18-36 16,124-17 0,-123 0-16,-18-18 0,-18 0 15,0 0-15,-18-18 0,1 18 16,0-88-16,-54-17 15,-70-19 1,18 71-16,-106-70 16,70 123-16,-34 0 15,16 0-15,-122 36 16,105 17-16,18 0 0,17 17 16</inkml:trace>
  <inkml:trace contextRef="#ctx0" brushRef="#br0" timeOffset="255024.3553">11624 5450 0,'0'-35'16,"0"18"-16,0-1 0,0 0 15,-18 1-15,-17-19 16,17 19 0,-17 17-16,0-18 0,-71 18 15,36 0-15,-1 0 16,-17 18-16,0-1 0,-18 1 16,-71 53-1,89-19-15,0-16 0,17 34 16,-17-17-16,-53 106 15,88-71-15,18-17 0,17-1 16,18 18-16,18 71 16,17-88-16,18-1 15,0 1-15,18-18 0,87 70 16,-52-87-16,0-1 16,0 0-16,17-17 0,124-1 15,-123-17 1,-1-17-16,-17-1 15,0-17-15,-36-18 0,1 18 0,0-18 16,17-71-16,-53 71 16,0-70-16,-35 35 15,0 17-15,-17-17 0,-54-106 16,-17 17 0,17 107-16,18 17 15,1 0-15,-37-35 16,36 53-16,0 17 0,1 0 15,16 18-15,-34 0 16,52 0-16,0 18 0</inkml:trace>
  <inkml:trace contextRef="#ctx0" brushRef="#br0" timeOffset="255869.1044">10178 2505 0,'0'0'16,"-18"-36"-16,-17 19 0,17-1 0,-70-35 16,35 36-1,-70-1-15,52 18 16,-17 0-16,0 0 0,-124 35 16,106-17-1,0 17-15,-88 36 0,106-36 16,0 18-16,-36 35 15,89-35-15,0 18 16,17 87-16,18-87 16,35 17-16,18 0 0,71 89 15,70-36 1,-88-71-16,17-34 16,1 17-16,17-36 0,141 18 15,-141-35-15,0 0 16,0-17-16,106-54 15,-141 18-15,-18 0 0,0 1 16,18-72 0,-88-17-16,-18 53 15,-35 0-15,-36-1 0,-88-105 16,54 88-16,-19 36 16,1-1-16,-124-34 15,123 87-15,-105 0 16,123 36-16,18 17 15</inkml:trace>
  <inkml:trace contextRef="#ctx0" brushRef="#br0" timeOffset="258745.3513">13582 10407 0,'0'-18'16,"-18"18"15,1-17-31,-1 17 16,0-18-16,1 18 15,-19 0-15,-16-18 0,-54 18 16,35 0-16,-88 0 16,71 0-16,-71 36 15,71-1-15,18 0 16,-89 36-16,88-18 16,-17-18-16,18 18 0,-1 0 15,1-18-15,-54 71 16,89-53-16,0 0 15,17 0-15,0 0 0,18 52 16,18-34-16,0-18 16,17 0-16,35 0 0,71 53 15,-52-54 1,17-16-16,-1-1 0,1 0 16,18-17-16,105 17 15,-106-17-15,89-18 16,-88-18-16,87-17 15,-105 0-15,-18-1 16,-17 1-16,-1 0 0,19-53 16,-72 35-16,1-71 15,-18 54-15,-35-107 16,-1 89-16,-34 0 16,17 0-16,-106-53 15,71 70-15,0 36 16,-18 0-16,18 17 0,-18 0 15</inkml:trace>
  <inkml:trace contextRef="#ctx0" brushRef="#br0" timeOffset="262834.37">14870 5486 0,'-142'35'15,"72"-17"-15,-18 17 16,-71 0-16,88 0 15,-70 36 1,71-36-16,-54 71 16,89-53-16,-18 18 0,18-1 15,17 1-15,1-1 0,17 1 16,35 88-16,0-89 16,18 1-16,18-1 0,-1 1 15,89 35 1,-53-53-16,88-1 15,-71-16-15,-17-36 0,0 0 16,0 0-16,0 0 0,88-53 16,-106 18-16,53-36 15,-71 18 1,19-17-16,-54 17 16,0 17-16,-17 1 0,-1-36 15,-17 19-15,0 16 16,-17-70-16,17 36 15,-18-1-15,18-17 0,-53-53 16,36 88 0,-36-35-16,17 70 15,-16 1-15,16-1 16,1 18-16,-18 0 0,18 0 0,-1 0 16,1 0-16</inkml:trace>
  <inkml:trace contextRef="#ctx0" brushRef="#br0" timeOffset="263582.8594">13388 2452 0,'0'0'15,"-124"-18"-15,36 18 0,0 0 16,0 18-16,0-1 0,-1 19 16,-69 34-1,87-17-15,1 0 0,-1 18 16,1 105-16,52-70 15,18-18-15,88 124 16,-17-124-16,-1 0 0,36-17 16,-18-1-16,18 1 15,18-36-15,17 0 0,141 1 16,-141-36-16,141-53 16,-158 0-16,-1-18 15,-17 1-15,-35-1 16,-1 1-16,-35-1 0,1-88 15,-54 53-15,-53-88 16,1 89-16,-18 16 16,-18 1-16,0 18 15,0 17-15,0 17 0,1 19 0,-1-1 16,0 18-16,-71 35 16,107 1-16</inkml:trace>
  <inkml:trace contextRef="#ctx0" brushRef="#br0" timeOffset="280478.4253">9102 15857 0,'17'0'0,"-17"-17"31,-17 17-15,-1-18 0,0 18-16,1 0 15,-36 0-15,0 0 16,18 0-16,-71 0 15,35 0-15,18 0 16,-17 0-16,-89 0 16,71 0-16,0 0 0,-106 18 15,105-18-15,-69 17 16,87-17-16,1 18 16,-1 0-16,18-1 15,0-17-15,0 18 0,0 0 0,-17-18 16,52 17-1,1-17-15,-1 0 16,18 18-16,0-1 16,18 1-16,-18 35 15,0-18-15,17 54 16,-17-54-16,18 88 16,-18-52-1,17-1-15,-17 1 0,18 105 16,0-87-16,-18 16 15,17-16-15,-17-1 16,0 18-16,18-18 0,-18 123 16,0-105-16,0-18 15,18 106-15,-18-105 16,17-19-16,-17 1 0,0-1 16,0-17-16,18 53 15,-18-71-15,0 54 16,18-54-16,-18-18 15,0 19-15,17-1 16,-17-17-16,0 17 16,0-17-16,0-1 0,18-17 15,-18 18-15,17-18 16,1 18 0,0-18-1,-18 17-15,17-17 0,1 0 16,0 0-16,-1 0 15,19 0-15,-19 0 16,18 0 0,-17 0-16,35 0 15,-18 0-15,1 0 16,-1 0-16,0 0 0,36 0 16,-36 0-16,36 0 15,-19 0-15,19 18 16,-18-18-16,0 0 15,-18 0-15,18 17 0,53-17 16,-53 0-16,35 18 16,-35-18-16,70 18 15,-70-18 1,0 0-16,0 0 0,53 17 16,-35-17-16,-19 0 15,1 0-15,71 0 16,-71 18-16,17-18 15,-17 0-15,18 0 0,-18 0 16,17 18-16,-17-1 0,71 1 16,-54 0-16,54-1 15,-71-17-15,17 18 16,36-18-16,-35 17 16,52-17-16,-70 18 15,17-18-15,54 0 16,-54 0-16,72 0 15,-89 0-15,17 18 16,1-18-16,-1 0 0,-17 0 16,88 0-16,-70 0 15,-1 0-15,71 17 16,-70-17-16,0 0 16,-1 0-16,1 0 0,70 0 15,-71 0-15,1 0 16,17 0-16,-17 0 0,-1 0 15,1 0-15,70 0 16,-53 0-16,-17 0 16,70 0-16,-53-17 15,-18 17-15,1 0 0,0 0 16,-1 0-16,71 0 16,-53 0-16,54 0 15,-72 0-15,1 0 0,70-18 16,-71 18-1,19 0-15,52 0 16,-71 0-16,1 0 0,70 0 16,-71-18-16,72 18 15,-90 0-15,90 0 16,-72 0 0,71 0-16,-70 0 15,-1 0-15,1-17 0,-1 17 16,1 0-16,70 0 15,-70-18-15,-1 18 0,71 0 16,-52 0 0,-19 0-16,1-17 0,-1 17 15,1 0-15,87 0 16,-87 0-16,88-18 16,-89 18-16,89 0 15,-88 0-15,17-18 16,-18 18-16,1 0 0,70 0 15,-70 0-15,70 0 16,-71 0-16,1 0 16,-1 0-16,72 0 15,-72 0-15,89 0 16,-89 0-16,19 0 16,-19 0-16,1 0 0,87 0 15,-69 0 1,-19 0-16,18 0 0,-17 0 0,17 0 15,-17 0-15,87 0 16,-87 0-16,17 0 16,53 0-16,-53 0 15,-17 0-15,0 0 16,17 0-16,-18 0 0,19 0 0,69 0 16,-70 0-16,-17 0 15,17 0-15,18 0 16,-18-17-16,106 17 15,-88-18-15,106 18 16,-89-18-16,-17 18 0,18 0 16,-19 0-16,19-17 0,-18 17 15,123 0 1,-123 0-16,0 0 0,105 0 16,-105 0-16,-18 0 15,18 0-15,-18 0 0,1 0 16,105 0-16,-106 0 15,71 0 1,-71 0-16,53 0 16,-71 17-16,1-17 15,-18 0-15,17 0 0,-17 0 16,0 0-16,0 0 0,35 0 16,-52 0-16,-19-17 15,19 17-15,-1 0 16,-17-18-16,-1 18 15,-17-18-15,0 1 0,0-36 16,0 18-16,0-1 16,-17-52-1,-1 35-15,18-17 0,-18-89 16,18 71-16,-17-18 16,17 18-16,-18-18 0,0 0 15,1-106-15,-1 107 16,0 16-16,18 1 15,-17 0-15,17 0 0,-18-106 16,18 70-16,0 18 16,0-105-16,-18 123 15,18-1-15,18 19 16,-18-1-16,0 18 0,0-53 16,0 71-16,0-18 15,0 18-15,-18 17 16,18 1-1,-17 17-15,-1-18 16,1 18 0,-1 0-16,0 0 15,-17 0 1,0 0-16,-1 0 0,-34 18 16,35-18-16,-18 0 15,0 0-15,18 0 16,-18 0-16,0 0 0,-53 0 15,53 17-15,-18-17 16,-52 0-16,52 0 16,-52 18-1,52-18-15,-17 0 0,-53 18 16,70-18-16,-105 0 16,106 0-16,-107 17 15,89-17-15,-88 0 16,87 0-16,-105 0 15,106 0-15,-106-17 16,88 17-16,18 0 16,-106 0-1,88 0-15,0-18 0,1 18 16,-1 0-16,0 0 0,0 0 16,0 18-16,-17-18 0,-1 0 15,-105 17-15,123-17 16,-123 18-1,105-18-15,-105 18 16,106-18-16,17 17 16,-18-17-16,18 0 0,-123 35 15,123-35-15,-105 18 16,105-18-16,0 0 0,18 0 16,-89 18-1,89-18-15,-88 0 16,105 0-16,-17 0 0,0 0 15,17 0-15,-17 0 0,0 0 16,-88 17 0,87-17-16,1 0 0,-71 18 15,71-18-15,0 0 16,17 0-16,-17 0 0,-71 18 16,89-18-16,-18 0 15,-71 17-15,71 1 16,-71 0-1,71-18-15,-89 35 16,107-35-16,-89 18 16,71-1-16,17-17 15,18 18-15,-17-18 0,-1 0 0,18 0 16,-70 17 0,52-17-16,19 18 0,-1-18 15,0 18-15,-71-18 16,71 0-16,-53 0 15,54 17-15,-1-17 0,0 0 16,0 0-16,0 0 0,-53 0 16,53 0-1,-70 0-15,70 0 16,-71 0-16,71 0 16,-17 0-16,17-17 0,-18 17 15,-52 0 1,52-18-16,18 18 0,-88-18 15,71 1-15,-1 17 16,1-18-16,-1 18 16,0-17-16,-17 17 0,18-18 0,-71 0 15,-18 1 1,88-1-16,1 0 16,-18 1-16,-71-19 15,71 19-15,-89-19 16,71 36-16,18-17 0,-18-1 15,1 1-15,-1 17 0,0-18 16,-18 18-16,-87-18 16,105 1-16,-123-1 15,123 0-15,0 18 16,0-17-16,-17 17 0,-107 0 16,124 0-1,-17 0-15,0 17 0,-1 1 16</inkml:trace>
</inkml:ink>
</file>

<file path=ppt/ink/ink6.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5.52901" units="1/cm"/>
          <inkml:channelProperty channel="Y" name="resolution" value="65.45454" units="1/cm"/>
          <inkml:channelProperty channel="T" name="resolution" value="1" units="1/dev"/>
        </inkml:channelProperties>
      </inkml:inkSource>
      <inkml:timestamp xml:id="ts0" timeString="2017-11-25T23:41:37.309"/>
    </inkml:context>
    <inkml:brush xml:id="br0">
      <inkml:brushProperty name="width" value="0.10583" units="cm"/>
      <inkml:brushProperty name="height" value="0.10583" units="cm"/>
      <inkml:brushProperty name="color" value="#0070C0"/>
    </inkml:brush>
    <inkml:brush xml:id="br1">
      <inkml:brushProperty name="width" value="0.10583" units="cm"/>
      <inkml:brushProperty name="height" value="0.10583" units="cm"/>
      <inkml:brushProperty name="color" value="#7030A0"/>
    </inkml:brush>
    <inkml:brush xml:id="br2">
      <inkml:brushProperty name="width" value="0.10583" units="cm"/>
      <inkml:brushProperty name="height" value="0.10583" units="cm"/>
      <inkml:brushProperty name="color" value="#00B050"/>
    </inkml:brush>
  </inkml:definitions>
  <inkml:trace contextRef="#ctx0" brushRef="#br0">5486 5115 0,'-18'0'15,"36"0"-15,-54 0 16,54 0 47,0 0-48,-1 0-15,1 0 16,0 0-16,-1 0 0,36-17 15,-35 17 1,35 0-16,-36 0 16,19 0-16,-1 0 15,0 0-15,0 0 0,36-18 16,-36 18-16,54 0 16,-37 0-16,37 0 15,-54 0-15,18 18 16,35-18-16,-53 0 15,18 17-15,53-17 16,-53 0-16,70-17 16,-70-1-16,0 18 0,0-18 15,53 1 1,-53 17-16,0 0 0,-18 0 16,71 0-16,-71 0 15,18 0-15,53 0 16,-53 0-16,53-18 15,-53 18-15,0 0 16,-1 0-16,37 0 16,-36 0-16,-18 0 0,53 0 15,-53 0-15,71 0 16,-71 0-16,71-18 16,-53 18-16,35-17 15,-52 17 1,34-18-16,-34 18 15,52 0-15,-53-17 16,36 17-16,-36 0 16,53 0-16,-53-18 15,53 18 1,-35 0-16,-17 0 0,34 0 16,-34 0-16,-1-18 15,0 18-15,0 0 0,1 0 16,52-17-16,-53 17 15,18 0 1,-18 0-16,18 0 16,-35 17-16,-1-17 0,36 0 15,-17 0-15,-1 0 16,18 0-16,-18 0 16,36 0-1,-36 0-15,0 18 0,1-18 16,-1 0-16,35 18 15,-34-18-15,-1 17 0,18 1 16,-18-18-16,18 0 16,-18 17-1,1-17-15,17 0 16,-18 0-16,-18 0 0,1 0 16,17 18-16,-17-18 0,17 0 15,1 0-15,-19 0 0,54 0 16,-36 0-16,36 0 15,-19 0 1,1 0-16,53 0 16,-53 0-16,53 0 15,-71 0-15,18 18 16,0-18-16,-18 17 0,36-17 16,-36 0-16,36 18 15,-54-18-15,54 0 16,-53 0-16,17 0 15,18 0-15,-18 0 16,-17 0-16,35 0 16,-18 0-16,35 0 15,-34 0-15,-1 0 16,0 0-16,53 0 16,-35 0-16,-17 0 0,70 0 15,-54 0-15,37 0 16,-36 0-16,-18 0 15,18 0-15,0 0 16,52 0-16,-52 0 16,0 0-16,0 0 15,0 0-15,35 18 16,-52-18-16,34 0 0,-52 17 16,-36-17-1,1-17-15</inkml:trace>
  <inkml:trace contextRef="#ctx0" brushRef="#br0" timeOffset="2907.8595">19138 4551 0,'0'-18'16,"0"1"-1,-17-19-15,17 19 16,-18 17-16,-17-36 15,17 36-15,-17-17 16,-1 17-16,1 17 0,-35 19 16,34-1-16,-17 53 15,36-53-15,-1 18 16,18-17-16,18-1 0,17 35 16,0-52-16,36 0 15,-18-18-15,17-36 16,-34 19-16,-1-54 15,-17 54 1,-18-54-16,-18 36 16,0 17-16,1 0 0,17 1 15,-18 17-15,36 17 16,-18 19 0,53 34-16,-18-34 15,35 34-15,-34-52 16,34 35-16,-34-53 15,-19 17-15,-17 1 16</inkml:trace>
  <inkml:trace contextRef="#ctx0" brushRef="#br0" timeOffset="3336.0546">19614 3775 0,'18'-18'16,"-36"36"-16,18-36 0,-35 36 15,-18 35 1,18-18-16,0 0 16,-1 0-16,19-17 0,-1 17 0,1-17 15,-1 0-15,18-1 0,18 19 16,-1-19-1,36 19-15,-18-1 16,1-18-16,-1 1 0,0 0 16,0 17-16,-17-35 15,-18 18-15,0-1 16</inkml:trace>
  <inkml:trace contextRef="#ctx0" brushRef="#br0" timeOffset="3576.1875">19720 3986 0,'36'18'16,"-1"-18"-1,18 0-15,-18 0 16,0 0-16,-17 0 16,0-18-16</inkml:trace>
  <inkml:trace contextRef="#ctx0" brushRef="#br0" timeOffset="3806.8016">19879 3810 0,'-18'18'31,"18"-1"-31,0 19 0,0 34 16,0-35-16,0 1 0,36 17 15,-19-36-15,1 19 16,0-19-1,-1 1-15,1-18 0,0 0 16,17-35-16</inkml:trace>
  <inkml:trace contextRef="#ctx0" brushRef="#br0" timeOffset="4093.771">20073 3757 0,'18'18'31,"-1"-18"-15,1 17-16,17 1 0,-17-18 0,52 35 16,-52-17-16,17 0 15,-17-1-15,0 1 0,-1-1 16,-17 1-1,0 0-15,0-1 0,-17-17 16,-19 53-16,19-35 16,-19 17-1,19-17-15,-1 17 0,18-17 16,-17 17-16</inkml:trace>
  <inkml:trace contextRef="#ctx0" brushRef="#br0" timeOffset="5155.5163">20638 4498 0,'17'-18'31,"1"18"-15,-1 0-1,1 0-15,17-17 0,1 17 16,-19 0-16,1 0 15,0 0-15</inkml:trace>
  <inkml:trace contextRef="#ctx0" brushRef="#br0" timeOffset="5288.8697">20726 4692 0,'53'-35'16,"-106"70"-16,123-70 0,-52 17 0,17 18 15,-17-18-15,-1 18 0</inkml:trace>
  <inkml:trace contextRef="#ctx0" brushRef="#br0" timeOffset="6061.026">21661 4498 0,'-36'-18'0,"19"1"16,17-1-16,-53 0 16,35 18-16,-35 0 15,18 18-15,17 0 16,-17 35-16,35-36 15,0 18-15,0 18 16,18-17-16,35-1 16,-18-17-16,18-18 15,-18 0-15,18-18 16,-53 0 0,18 1-16,-18-1 0,0-17 15,0 17-15,0 0 16,-18 18-16,18-17 0,0 34 15,0 19-15,35 70 16,-17-53-16,-1 17 16,19 1-16,34 52 15,-52-70-15,17-18 0,-17 53 16,-18-70-16,-18 17 16,1-17-1,-54-18-15,18 0 16,-70-18-16,70 1 15,-53-19-15,53 19 16,18-1-16,17 18 16,0-17-16,18-1 15</inkml:trace>
  <inkml:trace contextRef="#ctx0" brushRef="#br0" timeOffset="6411.9532">22348 3828 0,'0'0'0,"-17"0"15,-18 0-15,17 17 16,-17 36 0,17 0-16,0 18 15,18-1-15,-17 89 16,17-71-16,0 89 16,35-89-16,-17-18 15,17-17-15,-17 0 0,34 35 16,-34-52-16,0-19 15,-1 1-15,-17 0 0</inkml:trace>
  <inkml:trace contextRef="#ctx0" brushRef="#br0" timeOffset="8781.7387">22878 4180 0,'0'-17'16,"0"-1"0,0 1-1,-18 17 1,18-18-1,0 36 267,0 17-267,0 0-15,18 18 0,-18 0 16,0 53-16,17-53 16,1 52-16,17-69 15,0 17 1,-17-36-16,17 1 15,-17-18-15,17 0 16,-35-18-16,18-17 16,-18 0-16,0 17 15,0-17-15,0 0 0,0-1 16,0 19-16,18 17 16,-18 17-16,17-17 15,1 36-15,0-19 0,34 36 16,-16-35-16,52 17 15,-53-35-15,53 0 16,-52-18-16,-1-17 16,-17 17-1,-18-52-15,0 17 16,-53-35-16,17 35 16,-34-53-16,35 71 15,-1 0 1,19 17-16,-1 18 15,18 18-15,18-1 16</inkml:trace>
  <inkml:trace contextRef="#ctx0" brushRef="#br0" timeOffset="9442.8967">23936 4639 0,'0'0'0,"0"-18"31,0 1-31,0-1 16,-18 18 0,18-18-16,-17 18 0,-36 0 15,35 18-15,-35 17 16,36-17-16,-1 17 16,18 1-16,0-1 15,18 0 1,-1-17-16,1-18 0,17 0 15,0 0-15,1 0 16,-36-18-16,17-17 16,1 0-1,-18 17-15,0-17 16,18 35 15,-1 35-15,1-17-16,0-1 15,-1 1-15,18 0 0,1-1 16,-19-17 0,1 0-16</inkml:trace>
  <inkml:trace contextRef="#ctx0" brushRef="#br0" timeOffset="11333.1224">24465 4110 0,'18'0'31,"17"-18"-31,0 18 16,1 0-16,34 0 15,-52 0-15,35 0 16,-18 0-16,-17 0 16,-36 0 15</inkml:trace>
  <inkml:trace contextRef="#ctx0" brushRef="#br0" timeOffset="11756.6704">24483 4075 0,'0'0'15,"17"0"-15,-17 17 16,0 1 15,0 0-31,0 34 16,0-34-16,18 88 15,-18-71 1,18 53 0,-1-52-16,-17 17 0,18 35 15,-18-35-15,18 17 16,-18-52-16,0 35 16,0-36-16,0 1 15,0 0-15,0-1 16,0 1-1,17 0-15,1-1 16,17-17 0,0 0-16,1 0 15,-1 0-15,0 0 0,18 0 16,18 0 0,-36 0-16,0 0 0,-17 0 15,0 18-15,-36-18 16</inkml:trace>
  <inkml:trace contextRef="#ctx0" brushRef="#br0" timeOffset="13659.2234">25576 4498 0,'-35'0'15,"70"0"-15,-105 0 16,17 0-16,18 18 15,-1 17-15,19 0 16,17-17-16,-18 17 16,18 0-16,18 1 0,-18-19 0,35 36 15,0-35 1,18-1-16,-18 1 16,18-36-16,-35 1 15,0-1-15,-1 1 0,-17-1 16,0 0-16,0-17 15,0 17-15,0-17 0,0-18 16,0 35-16,0 1 16,18 52-1,17 18 1,-17-18-16,52 36 16,-52-36-1,53 18-15,-54-35 16,19-1-16,-19-17 15,-17 18-15</inkml:trace>
  <inkml:trace contextRef="#ctx0" brushRef="#br0" timeOffset="14230.7339">26070 3845 0,'0'18'16,"-17"0"-1,-1-1-15,-17 18 16,17-17-16,0 0 16,-17 17-1,35-17-15,-17 17 16,17-17-16,0-1 0,0 1 15,0 0-15,17-1 0,1 18 16,-1-17-16,1 0 16,17-1-16,18 19 15,-35-19-15,0 1 16,-1-18-16,-17 18 0,18-18 16</inkml:trace>
  <inkml:trace contextRef="#ctx0" brushRef="#br0" timeOffset="14832.6998">26194 4075 0,'-18'0'16,"36"0"265,-1 0-265,1 0-16,0 0 15,17-18 1,-17 18-16,-1 0 0,1 0 15,0 0-15,-1-18 16,1 18-16,-36 0 31,1 0-15</inkml:trace>
  <inkml:trace contextRef="#ctx0" brushRef="#br0" timeOffset="15104.5342">26300 3845 0,'-18'0'16,"18"18"-16,18 17 15,-18-17-15,17 52 16,-17-52-16,0 17 15,0 1-15,18-19 0,-18 1 16,0 0-16,35-1 16,-35 1-16,18-18 0,-1 17 15,1-17 1,0 0-16,-1 0 16</inkml:trace>
  <inkml:trace contextRef="#ctx0" brushRef="#br0" timeOffset="15332.6124">26564 4057 0,'18'0'15,"-1"-18"-15,19 18 0,-1-17 16,-17 17-16,-1 0 16,1 0-16,-18-18 31</inkml:trace>
  <inkml:trace contextRef="#ctx0" brushRef="#br0" timeOffset="15610.0567">26882 3933 0,'0'18'0,"17"0"15,-17-1-15,0 19 16,0-19-16,0 19 16,0-1-16,18 0 15,-18-17 1,0-1 0,18-17-16</inkml:trace>
  <inkml:trace contextRef="#ctx0" brushRef="#br0" timeOffset="15920.8743">27058 3810 0,'0'18'16,"18"-18"-16,17 17 15,-17 1-15,17 0 16,-17-1-16,34 1 16,-34-1-16,17 1 15,-17 0 1,-18-1-16,0 1 16,0 0-16,0-1 15,-35 19-15,35-19 16,-18 1-16,18 0 0,0-1 15,-18 18 1,1-17-16</inkml:trace>
  <inkml:trace contextRef="#ctx0" brushRef="#br0" timeOffset="16567.0939">27393 4710 0,'0'0'0,"0"17"62,-17 1-46,17 0-16,-18-1 15,18 18-15,-18-17 0,-17 17 16,0-17-16,-1 17 16,1-35-16</inkml:trace>
  <inkml:trace contextRef="#ctx0" brushRef="#br0" timeOffset="19140.9828">27887 4463 0,'18'17'16,"-1"1"-16,1 17 0,35 36 15,-18-54-15,36 36 16,-36-17 0,0-19-16,36 36 15,-53-35-15,-1-1 16,1-17-16,-18 18 0</inkml:trace>
  <inkml:trace contextRef="#ctx0" brushRef="#br0" timeOffset="19342.0184">28258 4410 0,'0'0'15,"-36"53"-15,1-18 0,-18 53 16,18-35-16,17-18 16,-17 36-16,17-53 15,18-1-15,-17 1 16</inkml:trace>
  <inkml:trace contextRef="#ctx0" brushRef="#br0" timeOffset="19691.9487">28575 3881 0,'0'0'0,"-18"17"32,-17 1-32,0-18 15,0 35 1,17-17-16,0 35 16,18-36-16,0 36 15,18-35-15,0 17 16,34 0-1,-34-17-15,0 0 0,35-1 16,-36 1 0,1 0-16</inkml:trace>
  <inkml:trace contextRef="#ctx0" brushRef="#br0" timeOffset="19896.9312">28716 4057 0,'18'0'15,"17"0"1,-17 0-16,35 0 16,-18 0-16,-17 0 15,34 0 1,-34-18-16</inkml:trace>
  <inkml:trace contextRef="#ctx0" brushRef="#br0" timeOffset="20131.054">28822 3898 0,'0'0'0,"0"18"15,-18-1-15,18 1 16,0 35-16,18-35 16,-18 17-16,18 0 15,-1-17-15,1 0 16,35-1-16,-18 1 16,18-36-1,-35 1 1</inkml:trace>
  <inkml:trace contextRef="#ctx0" brushRef="#br0" timeOffset="20420.8258">29087 3845 0,'17'0'31,"18"18"-15,-17-18-16,35 18 16,-35-1-16,35 18 15,-36-35-15,1 36 16,-18-19 0,0 19-16,-18-19 15,1 19 1,-1-19-16,0 1 15,1 17-15,-19 0 16,19-17-16,-1-18 0</inkml:trace>
  <inkml:trace contextRef="#ctx0" brushRef="#br0" timeOffset="21287.7754">29651 3898 0,'0'0'15,"0"-17"-15,-18 17 16,36 0 0,0 0 15,17-18-31,-17 18 15,-1 0-15,1 0 0,-1 0 16,1 0 0,0 0-16,-1 0 15,-17 18 1,18-1-16,0 36 16,-1-35-16,1 70 15,-18-35-15,35 70 16,-35-52-16,18 70 15,-1-70-15,-17 52 16,0-70-16,0 0 16,-17 17-16,17-34 15,-18-19-15,18 19 0,-17-36 16,17 17-16,-18 1 16,0-18-16,1 0 0,-1-18 15,-17 18 1,-1-17-16,1-1 15,-18 0-15,36 18 16</inkml:trace>
  <inkml:trace contextRef="#ctx0" brushRef="#br0" timeOffset="21688.9306">30727 4427 0,'35'0'0,"18"0"16,35-17-1,1-19 1,-54 36-16,18-17 16,-36 17-16,-17-18 0</inkml:trace>
  <inkml:trace contextRef="#ctx0" brushRef="#br0" timeOffset="21855.8752">30974 4128 0,'0'0'16,"0"70"-16,18-35 0,-1 89 16,1-71-1,-18 0-15,17 0 0,1 35 16,0-53-16,-18 18 16</inkml:trace>
  <inkml:trace contextRef="#ctx0" brushRef="#br0" timeOffset="22488.0561">31732 3810 0,'36'53'16,"-19"-18"-1,19 89-15,-19-54 16,18 71-16,-35-70 15,18 52 1,-18-70-16,0-17 0,0-1 16,0-18-16,-18 1 15,18-36 1,36-34-16,-1 16 16,36 1-16,-18 35 15,-1 0-15,37 53 16,-54-35-16,18 70 15,-53-71-15,0 36 16,-18-35-16,-35 17 16,18-35-16,0 0 15,-18 0-15,18 0 0,-54-17 16,54 17 0,0-18-16</inkml:trace>
  <inkml:trace contextRef="#ctx0" brushRef="#br0" timeOffset="22890.124">32597 4639 0,'17'-18'15,"-34"36"-15,34-53 0,-34 35 16,-1 17-16,-17 19 16,17-19-16,-17 54 15,35-36-15,0-17 16,0 17-16,0-17 16,35-1-16,-17-17 15,17 0-15,-17-17 16,-1-1-16,1 0 0,0-17 15,-1-18-15,-17 18 16,0 0 0,0 17-16,0 0 0,18 54 31,-18-19-31,18 36 16,-18-35-16,35 17 15,-18-17-15,1-1 16,0-17-16</inkml:trace>
  <inkml:trace contextRef="#ctx0" brushRef="#br0" timeOffset="23541.6819">32949 3845 0,'0'0'0,"0"-17"16,-17 17-16,34 0 15,1 0 1,0 17-1,17 1-15,18 35 16,-35-18-16,34 53 16,-34-35-16,17 88 15,-17-70-15,17 70 16,-17-70 0,0 70-16,-18-71 15,0-17-15,-18 0 0,0-18 16,-35 54-16,0-54 15,-52 53 1,52-53-16</inkml:trace>
  <inkml:trace contextRef="#ctx0" brushRef="#br0" timeOffset="27410.9506">22966 5186 0,'0'17'16,"17"-17"30,1 0-30,0 0-16,17 0 16,-17 18-16,-1-18 15,19 0-15,-1 0 0,53 0 16,-53 0-16,71 0 16,-53 0-16,53 0 15,-36 0-15,54 0 16,-53 0-16,70 0 15,-71 0-15,1 0 16,-1 0-16,71 0 16,-70 0-16,70 0 15,-70 0-15,-1 0 16,1 0-16,70 0 16,-71 0-16,72 0 15,-90 0-15,72 0 16,-54 0-16,72-18 15,-72 18-15,54-17 16,-54 17-16,71 0 16,-88 0-1,18 0-15,35 0 16,-36 0-16,-17 0 0,88 0 16,-70 0-16,70 0 15,-71 0-15,71 0 16,-88 0-16,89 0 15,-72 0 1,89 0-16,-71 17 16,0-17-16,0 0 0,1 0 15,87 0-15,-88 0 16,71 0 0,-89 0-16,89-17 15,-88 17-15,70 0 16,-71 0-16,89 0 15,-88 0-15,-1 0 0,19 0 16,-1 0-16,0 0 16,0 0-16,71 0 15,-71 0-15,-17 0 0,17 0 16,88 0-16,1 0 16,-72 0-16,-16 17 15,52 1 1,-88-18-16,-18 0 0,-17 0 15</inkml:trace>
  <inkml:trace contextRef="#ctx0" brushRef="#br0" timeOffset="50522.9968">6279 3810 0,'0'-18'63,"0"1"-48,-17-1 1,-18 18-16,17-18 16,-70 18-16,35 0 15,-53 0 1,35 0-16,-70 18 15,71 0-15,-18-18 16,35 17-16,-18 1 0,18 0 16,18-1-16,0 1 0,17 0 15,0-1-15,1 18 0,17 1 16,0-19-16,0 36 16,0-35-16,17 17 15,1-17-15,-18 0 16,0-1-16,0 18 15,-18 1-15,18-1 0,-17 0 16,17 1-16,0 69 16,0-52-16,0 0 15,0 0-15,17 0 0,1 53 16,0-53-16,-1 35 16,1-35-16,-18-18 15,18 53 1,-1-52-16,1 17 15,-1-18-15,36 0 16,-17-17-16,-1-18 16,0 17-16,18-17 0,53 0 15,-53 0-15,70 18 16,-52-18-16,52 0 16,-52 18-16,70-1 15,-88-17-15,70 0 16,-52 0-16,-18 0 15,35-17 1,-17-19-16,-54 19 16,1-19-16,0 19 15,-18-54-15,0 36 16,0 0-16,-18-18 0,18-18 16,-18 18-16,1-35 0,-1-71 15,0 71-15,18-106 16,-17 88-1,-1 18-15,0 0 0,1 0 16,-1 0-16,1 17 0,-1-35 16,0 53-16,1 18 15,-19-18 1,19 35-16,-1 1 0,-17-1 16,-18 1-16,18 17 15,-18 0-15,17 17 16,-34 18-16</inkml:trace>
  <inkml:trace contextRef="#ctx0" brushRef="#br0" timeOffset="51797.0476">11254 3739 0,'-18'-17'0,"-17"17"16,17 0-16,-70 0 15,17 0-15,-52 17 16,52-17-16,-70 18 16,71-18-16,-89 0 15,88 0-15,-52 0 16,70 0-16,-18 18 15,54-18-15,-1 17 16,18 1 0,0 17-16,0-17 15,18 17-15,-1-17 16,-17 17-16,18 0 16,-18 1-16,0 70 15,0-54-15,0 107 16,0-88-16,0 87 15,0-87-15,18 0 16,-1-1-16,1-17 0,17 53 16,-17-71-16,35 18 15,-36-35-15,19-1 16,-1 1-16,18-18 16,0-18-16,35 1 15,-17 17-15,-19 0 16,19 0-16,70 0 15,-70 0-15,17 0 16,0 0-16,-17 17 0,87-17 16,-87 0-16,-1 0 15,36 0-15,-70 0 16,-1 0-16,18 0 16,-36 0-16,-17-17 15,0-1-15,0 0 16,0-17-16,-17 18 15,17-19-15,-18-34 16,1 34-16,-1-69 16,18 34-16,-18 0 15,18 1-15,-17-124 16,-1 88-16,0-88 16,1 123-16,-1 19 0,-17-37 15,17 54-15,-17 0 16,0 17-16,17 1 0,-35-1 15,35 18 1,-35 0-16</inkml:trace>
  <inkml:trace contextRef="#ctx0" brushRef="#br0" timeOffset="55071.6104">18803 7444 0,'0'-53'16,"0"106"-16,0-124 0,0 36 15,0 17-15,0 36 16,18 52-1,-18-17-15,0 0 16,0 0-16,0 18 16,0-18-16,17-1 0,1 1 15,0-17-15,17 17 16,0-53-16,0 17 16,1-17-16,-1-35 15,-17 17-15,-1-35 16,1 53-16,-18-17 15,18 17-15,-1 35 16,18 36 0,1-36-16,-19 0 15,19-17-15,-1 17 0,0-17 0,1-18 16,34 0 0,-35 0-16,-17-18 0,0-35 15,-18 18-15,-18 0 16,-17-36-16,-1 18 15,1 0-15,18 18 0,-19 0 16,1-18 0,17 53-16,36 17 15</inkml:trace>
  <inkml:trace contextRef="#ctx0" brushRef="#br0" timeOffset="55956.8303">19897 7885 0,'-18'0'15,"0"0"1,1-18-16,-1 36 16,0-18-16,1 17 15,-1 1-15,1 0 0,17 17 16,-18 0-16,18-17 15,18-1-15,-1 1 16,1-18-16,17 0 16,-17 0-16,-1-18 15,1 1-15,-18-19 16,18 19-16,-18-1 16,0 1-16,0-1 0,-18 0 15,18 1-15,0 34 31,18 19-31,-18-1 16,35 18-16,-17-36 16,-1 1-16,36 17 15,-35-35-15,-1 0 16</inkml:trace>
  <inkml:trace contextRef="#ctx0" brushRef="#br0" timeOffset="56274.6308">20161 7955 0,'-17'18'0,"34"-36"0,-34 53 16,-1 1-16,18-19 16,18 1-16,17 0 15,-17-18 1,-1 0-16,1-18 15,-1 0-15,1 1 16,-18-1-16,0 0 16,0 1-16,0 34 31,18 36-15,-1-35-16,19 35 15,-19-35-15,1-1 0,17 1 16,-17-18-1</inkml:trace>
  <inkml:trace contextRef="#ctx0" brushRef="#br0" timeOffset="57008.7456">21431 7355 0,'-17'-17'16,"-1"17"-16,18 35 15,0 18-15,0 18 16,0 70-16,18-71 16,17 54-16,-17-71 15,52 0 1,-35-36-16,36-17 15,-53 0-15,34-53 16,-34 18-16,0-36 16,-18 36-16,0 0 15,0-18-15,0 71 16,17-1 0,1 36-1,35 18-15,-35-54 0,52 19 16,-35-19-16,36-17 15,-53-17-15,-1-1 16,-17-17 0,0-1-16,-17 1 0,-1 0 0,-17-18 15,17 18-15,-17-1 16,0-34-16,17 35 16,0 17-16,18 36 15,36 52 1</inkml:trace>
  <inkml:trace contextRef="#ctx0" brushRef="#br0" timeOffset="57480.6315">22419 7902 0,'0'0'0,"0"-17"16,-18 17-16,18-18 16,-17 18-16,-1 0 15,0 0 1,1 18-16,-1 17 0,1 0 15,17-17 1,0-1-16,17 19 16,1-19-16,17-17 15,-17-17-15,-1 17 16,19-36-16,-36 19 16,17-1-1,-17 1-15,0-1 0,0 0 0,-17 18 16,34 0 15,1 18-15,0 0-16,-1-1 15,1 1-15,17 17 16,-17-35-16,-18 18 16,17-18-16</inkml:trace>
  <inkml:trace contextRef="#ctx0" brushRef="#br0" timeOffset="57614.276">22648 7902 0,'0'0'0,"36"36"15,-19-36 1,1 17-16,17 18 16,-17-35-16,17 0 15</inkml:trace>
  <inkml:trace contextRef="#ctx0" brushRef="#br0" timeOffset="57747.4273">22789 7902 0,'0'0'16,"-35"53"-16,18-18 0,-19 1 16,19-19-16,17 1 15</inkml:trace>
  <inkml:trace contextRef="#ctx0" brushRef="#br0" timeOffset="58144.5032">20779 6950 0,'0'-18'16,"17"18"-16,1 18 15,0 17 1,-18-17-16,0 17 0</inkml:trace>
  <inkml:trace contextRef="#ctx0" brushRef="#br0" timeOffset="58244.1333">20779 7444 0,'0'0'16,"17"53"-16,1-18 0,17 18 16,-17-36-16,-1 1 15</inkml:trace>
  <inkml:trace contextRef="#ctx0" brushRef="#br0" timeOffset="58415.3841">20937 7955 0,'0'0'16,"18"71"-16,-18-36 0,35 18 15,-35-18-15,18 18 16,0-18-16,-18 1 15,0-1-15,0-17 16</inkml:trace>
  <inkml:trace contextRef="#ctx0" brushRef="#br0" timeOffset="58492.0793">21026 8378 0,'0'18'0,"0"-53"15,0 52-15,0 19 0,-18-19 0,18 19 0,0-19 16,0 36-16,0-35 16,35 17-16,-17-35 15</inkml:trace>
  <inkml:trace contextRef="#ctx0" brushRef="#br0" timeOffset="59431.8902">19015 6579 0,'0'-17'16,"-18"17"-16,0 0 15,-34 0 1,16 0-16,1 0 0,-71 0 16,36 17-16,-72 1 15,90 0-15,-19-1 16,18 1-16,0 0 0,0-1 15,18 1-15,-36 17 16,54-17-16,-18-1 16,17 1-16,18 0 15,0-1 1,0 1-16,-18 0 16,18-1-16,0 36 15,-17-18-15,17 89 16,0-36-16,17 124 15,-17-106-15,53 105 16,-35-105-16,17 88 16,-17-106-16,-1 89 15,-17-89 1,18 71-16,-18-89 16,18 54-16,-18-71 15,35 17-15,0-52 16,-17-1-16,17 1 0,0-18 15,1 0-15,34 0 16,-35-18-16,1 18 16,-1-17-16</inkml:trace>
  <inkml:trace contextRef="#ctx0" brushRef="#br0" timeOffset="60188.9043">23001 6826 0,'35'0'31,"18"0"-15,0-17-16,53-1 15,-53 18 1,70-18-16,-70 18 16,36 18-16,-54 0 15,35 35-15,-52-18 16,0 18-16,-1 0 0,1 70 16,0-35-1,-18 1-15,0 122 16,17-87-16,-17 140 15,18-140-15,0-18 16,17-1-16,-18-16 0,19-19 16,-19 1-16,1-1 0,0 18 15,-18-35-15,-18 0 16,0-35-16,-17 17 16,0-35-16,-53 18 15,35-18-15,0-18 16,0 18-16,-18-17 0,1-1 15,-1 18-15,-70-18 16,71 18-16,-1-17 16,36-1-16</inkml:trace>
  <inkml:trace contextRef="#ctx0" brushRef="#br0" timeOffset="60554.8772">25012 7638 0,'0'17'15,"0"1"-15,35 0 16,1-18-16,34 0 15,-17 0-15,-18 0 16,36 0 0,-54 0-16</inkml:trace>
  <inkml:trace contextRef="#ctx0" brushRef="#br0" timeOffset="60671.1862">25118 7938 0,'35'17'15,"-70"-34"-15,141 34 0,-71-17 16,0-17-16,0 17 0</inkml:trace>
  <inkml:trace contextRef="#ctx0" brushRef="#br0" timeOffset="61867.867">26211 7267 0,'-17'-17'16,"34"34"-16,-34-52 0,-1 53 15,18 52 1,0 1 0,-18-1-16,18 18 0,0 71 15,18-88-15,17 70 16,-17-88-16,35 0 16,-18-18-16,36-35 15,-36 0-15,18-53 16,-18 18-1,-17-36-15,-18 36 16,0 17-16,0 1 0,0 34 16,0 19-1,18 52 1,-1-35-16,18-18 16,1 0-16,-1-17 0,71 17 15,-53-35-15,53-35 16,-53 17-16,-18-17 15,-18-18-15,-17 0 0,0 18 16,0-36-16,-17 18 0,-54-70 16,36 52-16,0 18 15,-1 1-15,1 16 0,17 19 16,-17-1-16,18 18 16,34 53-16,1-18 15</inkml:trace>
  <inkml:trace contextRef="#ctx0" brushRef="#br0" timeOffset="62239.4395">27411 7920 0,'0'-18'16,"-18"18"-16,1 18 0,-1 35 15,0-18-15,18 36 16,0-36 0,18 18-16,-18-36 15,35 1-15,0-18 16,1-18 0,-19-17-16,-17-18 15,18 18-15,-18-18 16,-18 18-16,18 0 15,0 52 1,18 36 0,0-18-16,17 1 15,0-1-15,18-17 16,-35-1-16,-1-17 16,1 18-16</inkml:trace>
  <inkml:trace contextRef="#ctx0" brushRef="#br0" timeOffset="77561.9059">7567 5362 0,'0'18'47,"18"52"-47,-18-34 16,17-1-16,-17 0 0,0 1 15,18-1-15,-18 0 16,0-17-16,0 17 16,18-35-16</inkml:trace>
  <inkml:trace contextRef="#ctx0" brushRef="#br0" timeOffset="77873.8304">7832 5468 0,'-18'35'15,"18"-17"-15,0 0 0,0 35 16,18-36 0,-1 1-16,1-18 0,17 17 15,1-17-15,-19-17 16,36-18-1,-18-1-15,-35 1 0,18 17 16,-18 1-16,-35-36 16,17 35-16,-35 1 15,36 17-15,-36 0 16,35 17-16,-17 1 16,35-1-16,0 1 15</inkml:trace>
  <inkml:trace contextRef="#ctx0" brushRef="#br0" timeOffset="78156.0546">8149 5433 0,'0'17'16,"0"1"-16,0 0 15,18-1-15,-1 1 16,-17 17-16,53 1 16,-35-19-16,17-17 0,-17 18 15,17-18-15,-17-18 16,-1-17-16,-17 17 16,-17-35-1,-1 36-15,-17-1 0,0 0 16,-36 1-16,36 17 15,-36 0-15</inkml:trace>
  <inkml:trace contextRef="#ctx0" brushRef="#br0" timeOffset="94634.3484">12083 5574 0,'0'18'32,"17"34"-17,-17-16-15,18 34 16,-18-34-16,0-1 0,18 0 16,-1-17-16,-17-1 15,18-17-15,-1 0 16</inkml:trace>
  <inkml:trace contextRef="#ctx0" brushRef="#br0" timeOffset="94901.0578">12347 5768 0,'0'35'16,"0"-70"-16,0 88 0,18-36 15,17 1-15,-17 0 16,-1-18-16,1 0 16,17-18-16,-17 0 0,17-17 15,-35 0-15,0 17 16,0-35-16,-17 36 16,-19-19-16,19 19 15,-19 17 1,19 0-16,-1 17 0,18 1 15,0 0-15</inkml:trace>
  <inkml:trace contextRef="#ctx0" brushRef="#br0" timeOffset="95080.0334">12700 5803 0,'0'18'15,"0"-1"-15,-18 19 16,1-19-16,17 1 16,0 0-16,-18-18 0,18 17 15</inkml:trace>
  <inkml:trace contextRef="#ctx0" brushRef="#br0" timeOffset="95368.4611">12841 5768 0,'0'18'31,"0"-1"-31,0 1 16,0-1-16,18-17 15,-1 18-15,19-18 16,-36-18-16,17 18 15,1-17-15,-18-1 0,18 1 16,-18-1-16,-18 0 16,18 1-16,-35-1 15,35 0-15,-18 18 0,18-17 16,-18 17-16</inkml:trace>
  <inkml:trace contextRef="#ctx0" brushRef="#br0" timeOffset="95646.7001">13070 5715 0,'0'18'16,"18"-1"-1,0 19-15,-1-19 16,19-17-1,-19 0-15,1 0 16,0-17-16,-1-1 16,-17 0-16,0 1 15,0-1-15,0 0 0,-17-17 16,-1 17 0,0 18-16,1-17 15,-19 17-15,36 17 16,-17 1-1</inkml:trace>
  <inkml:trace contextRef="#ctx0" brushRef="#br0" timeOffset="95930.5696">13406 5662 0,'-18'18'16,"18"-1"-16,0 19 16,0-19-16,18 19 15,-18-19-15,35 1 16,-18-18-16,19 0 16,-19-18-1,19-35-15,-19 18 16,-17 17-16,0 1 0,0-19 15,-17 19-15,-36-1 16,35 18-16,-52 18 16</inkml:trace>
  <inkml:trace contextRef="#ctx0" brushRef="#br0" timeOffset="98233.3514">5980 5574 0,'0'18'0,"0"-1"16,0 1-16,0-1 0,-18 36 15,18-35 1,0 53-16,18-36 16,-18-18-16,17 19 15,-17-19-15,18-17 16,-18 18-16</inkml:trace>
  <inkml:trace contextRef="#ctx0" brushRef="#br0" timeOffset="98776.5543">5768 5733 0,'0'-18'63,"18"0"-48,-1-17 1,-17 17-1,18 1-15,-1-18 16,-17 17-16,18 18 16,0-18-16,-1 18 0,1-17 15,0 17-15,-1 0 0,19-18 16,-19 18-16,19 0 16,-19 0-16,-17 18 15,18-18-15,-1 17 0,1 1 16,0 0-16,-1-1 15</inkml:trace>
  <inkml:trace contextRef="#ctx0" brushRef="#br0" timeOffset="99333.5359">5186 6138 0,'17'18'31,"-17"35"-15,18-35-16,0 52 15,-1-52-15,1 35 16,0-36 0,17 19-16,-35-19 15,18 1-15</inkml:trace>
  <inkml:trace contextRef="#ctx0" brushRef="#br0" timeOffset="99828.4819">5503 6262 0,'0'-18'15,"-17"18"-15,17 18 16,0-1 0,0 19-16,0-19 0,0 1 15,17 0-15,-17-1 0,18 1 16,0-18-16,-1 18 0,19-36 16,-19 0-1,1-35-15,-18 36 16,0-19-16,-18 19 15,1-18-15,-1 35 16,0 0-16,1 0 16,17 17-1,0 1-15</inkml:trace>
  <inkml:trace contextRef="#ctx0" brushRef="#br0" timeOffset="100095.6956">5733 6262 0,'0'17'16,"0"1"-16,17 17 15,1-35 1,0 18-16,-1 0 0,18-1 16,-17-17-16,0 0 15,-1-17-15,1-19 16,-18 19-16,0-19 15,0 19-15,-18-18 16,1 17 0,-1 18-16,0 0 0,1 0 15,17 18 1,0-1-16</inkml:trace>
  <inkml:trace contextRef="#ctx0" brushRef="#br0" timeOffset="100252.1089">6085 6385 0,'0'0'16,"-35"36"-16,18-19 0,-1 1 16,0-1-16,18 1 0,-17 0 15</inkml:trace>
  <inkml:trace contextRef="#ctx0" brushRef="#br0" timeOffset="100435.5964">6262 6227 0,'0'17'16,"0"1"-16,0-1 0,0 1 0,17 17 15,-17-17-15,0 17 16,0-17-16,0 0 16</inkml:trace>
  <inkml:trace contextRef="#ctx0" brushRef="#br0" timeOffset="100696.3239">6456 6315 0,'0'35'16,"0"-17"-16,17 17 15,1-35-15,17 18 16,-17-18 0,0 0-16,17-18 0,0-17 15,-35-1 1,-17 1-1,-1 17-15,-17 1 16,17 17-16,-17 0 16,17 0-16</inkml:trace>
  <inkml:trace contextRef="#ctx0" brushRef="#br0" timeOffset="100963.0236">6668 6262 0,'0'35'0,"0"-17"15,35 17 1,-18-17-16,19-1 16,-1-17-16,0 18 15,-35-36-15,18 18 16,-18-17-16,0-1 15,-18 0-15,18 1 16,-17-1-16,-1 0 0,0 1 16,1 17-1,-1 0-15,0 0 16</inkml:trace>
  <inkml:trace contextRef="#ctx0" brushRef="#br0" timeOffset="101186.9399">6967 6156 0,'0'0'0,"18"0"0,0 18 16,-1-18-16,1 17 15,35 1-15,-36 0 16,1 17-16,0-18 15,-18 19-15,-18-19 16,18 19-16,-18-19 0,-34 36 16,34-53-16</inkml:trace>
  <inkml:trace contextRef="#ctx0" brushRef="#br0" timeOffset="101719.8192">4851 6085 0,'-18'18'0,"0"53"16,18-36 0,18 71-16,0-53 15,-1 17-15,1-17 0,17 0 16,18 0-16,-18-18 0</inkml:trace>
  <inkml:trace contextRef="#ctx0" brushRef="#br0" timeOffset="102470.5924">10901 5433 0,'0'17'15,"-18"19"1,18-1-16,0 0 0,0 71 15,0-53-15,18 35 16,-18-35-16,17 18 16,1-36-16,-18-17 15,18-1-15,-1-17 16,-17-17 0</inkml:trace>
  <inkml:trace contextRef="#ctx0" brushRef="#br0" timeOffset="102765.3754">10724 5556 0,'18'0'15,"0"-17"-15,-1-1 0,1 0 16,0 1-16,-1-1 15,1-17-15,-18 17 0,18 1 16,-18-1-16,17 18 31,1 35-15,-18-17-16,35 17 16,-17-35-16,17 18 0,-17-1 15,17 1 1,-17-18-16</inkml:trace>
  <inkml:trace contextRef="#ctx0" brushRef="#br0" timeOffset="103383.5193">9913 6174 0,'-18'0'16,"36"0"-16,-53 0 0,17 35 16,-17 35-16,35-34 15,0 70 1,0-71-16,35 71 16,-17-71-16,52 0 15,-52-17-15,35 0 16,-35-18-16</inkml:trace>
  <inkml:trace contextRef="#ctx0" brushRef="#br0" timeOffset="104740.3258">10125 6297 0,'17'18'31,"-17"-1"-15,18 1-16,-18 17 0,18 1 0,-18-1 15,17 18-15,-17-18 16,36 18 0,-36-35-16,17-18 15,-17 17-15</inkml:trace>
  <inkml:trace contextRef="#ctx0" brushRef="#br0" timeOffset="105016.818">10372 6438 0,'-18'53'15,"36"-106"-15,-36 124 0,18-36 16,0-17-16,18-1 0,-1-17 15,19 18-15,-19-18 0,1 0 16,0-18-16,-1 1 0,18-36 16,-17 35-16,-18-17 15,-18 17-15,1 1 16,-1-19 0,1 36-16,-19-17 15,19 17-15,17 17 16</inkml:trace>
  <inkml:trace contextRef="#ctx0" brushRef="#br0" timeOffset="105456.4864">10689 6438 0,'0'-17'15,"0"34"1,0 1 0,0-1-16,0 1 0,0 0 15,0-1-15,18 1 0,-1 17 16,1-35-16,0 0 16,-1 0-16,1 0 0,0-17 15,-1-19 1,-17 19-16,0-19 15,0 19-15,-17-18 16,-1 17-16,0 18 16,-17 0-1,17 18-15</inkml:trace>
  <inkml:trace contextRef="#ctx0" brushRef="#br0" timeOffset="105642.4815">11042 6562 0,'0'0'16,"-18"35"-16,1-17 0,17-1 16,-18 19-16,0-19 15,1 18-15,-1-17 16,18 0-16,-18-18 0</inkml:trace>
  <inkml:trace contextRef="#ctx0" brushRef="#br0" timeOffset="105962.8334">11201 6456 0,'0'0'0,"0"17"15,0 36-15,0-35 16,0 35-16,0-35 16,0 17-16,17 0 15,1-35-15,0 18 16</inkml:trace>
  <inkml:trace contextRef="#ctx0" brushRef="#br0" timeOffset="106217.9157">11377 6526 0,'0'0'0,"0"36"15,0-19 1,0 1 0,18 0-16,-1-18 0,1 0 15,0 0-15,-1-18 0,1 0 16,0 18-16,-1-35 15,-17 17-15,0-17 16,-17 17-16,-1 1 16,-17 17-1,17 0-15</inkml:trace>
  <inkml:trace contextRef="#ctx0" brushRef="#br0" timeOffset="106385.3593">11677 6597 0,'0'0'16,"0"18"-16,-18-1 16,18 1-1,-17 0-15,17-1 16</inkml:trace>
  <inkml:trace contextRef="#ctx0" brushRef="#br0" timeOffset="106685.1576">11836 6526 0,'0'0'0,"0"18"15,0 0 1,0-1-16,0 1 16,17-18-16,1 18 0,0-18 15,-1 0-15,1 0 16,0-18-16,-18 0 16,17 1-16,-17-1 0,0 0 15,0-17 1,0 17-16,0 1 0,-17 17 15,-1 0-15,0 0 16,18 17-16,-17-17 16,17 18-16</inkml:trace>
  <inkml:trace contextRef="#ctx0" brushRef="#br0" timeOffset="106957.8814">12083 6456 0,'17'17'0,"-17"1"16,0 0-16,18-1 15,-18 1-15,18 0 16,-1-18-16,1 0 16,-1-18-1,-17 0-15,0 1 16,0-1-16,0 0 0,0 1 15,0-1-15,-17 1 16,-1 17 0,18 17-1</inkml:trace>
  <inkml:trace contextRef="#ctx0" brushRef="#br0" timeOffset="107230.6072">12277 6456 0,'17'17'15,"-17"1"-15,0 0 16,18-1-16,0 19 16,-1-19-1,19-17-15,-19 0 16,1-17-1,-18-1-15,0 0 16,0 1-16,-18-1 0,1 0 16,-1 18-1,0 0-15,1 0 16,34 18 0</inkml:trace>
  <inkml:trace contextRef="#ctx0" brushRef="#br0" timeOffset="107497.3158">12541 6350 0,'18'0'16,"0"0"-16,17 18 16,-18-1-16,19 19 15,-19-19-15,1 36 16,-18-18-16,0 1 16,-18-1-16,-17 0 0,0 18 15,0-18-15</inkml:trace>
  <inkml:trace contextRef="#ctx0" brushRef="#br0" timeOffset="138591.3658">17463 6914 0,'0'-17'16,"0"-1"-1,0 36 1,0 17 0,0 0-16,0 1 15,0 34-15,17 1 0,-17 123 16,18-106 0,-18 124-16,17-107 15,-17-16-15,18-1 0,-18-18 16,18 1-16,-1 0 0,-17-19 15,18 54-15,0-53 16,-1 18 0,-17-36-16,0 0 15,0-17-15,0-36 16</inkml:trace>
  <inkml:trace contextRef="#ctx0" brushRef="#br0" timeOffset="138834.5319">17480 8396 0,'0'0'16,"0"53"-16,18-18 16,-1 18-16,-17-17 15,36 16-15,-19-34 16,1 17-16,0-35 15,-1-17 1,1-1-16,0-35 16,-18 36-16,0-19 15,0 1-15,0 0 0,0-18 16,0 17-16</inkml:trace>
  <inkml:trace contextRef="#ctx0" brushRef="#br0" timeOffset="139235.0698">17163 6914 0,'0'0'16,"17"0"0,19 0-1,-1 0-15,0 0 0,0-17 16,18-1-16,-17 1 15,-1-1-15,-17 18 16,-18-18-16,0 36 31,0 17-15,0-17-16,0 35 16,0-18-16,0 0 15</inkml:trace>
  <inkml:trace contextRef="#ctx0" brushRef="#br0" timeOffset="139563.4432">16545 7567 0,'-17'53'0,"17"18"15,0-19 1,0 19-16,0-36 15,17 1-15,1 17 16,0-36-16,-1-17 16,1 0-16,-1 0 0,1-17 15</inkml:trace>
  <inkml:trace contextRef="#ctx0" brushRef="#br0" timeOffset="139808.0937">16757 7743 0,'0'0'16,"0"53"-16,0-35 0,18 17 16,-18-17-16,17-18 15,19 0-15,-19 0 16,-17-18-16,18 18 0,-1-17 16,-17-36-16,0 35 15,-17-17-15,-1 17 16,1 1-16,-1 17 15,0-18-15,-17 18 16,17 0-16</inkml:trace>
  <inkml:trace contextRef="#ctx0" brushRef="#br0" timeOffset="140047.0263">16969 7743 0,'-18'53'0,"36"-106"0,-36 124 16,18-53-16,18 17 16,-1-17-1,1-1-15,17-17 16,0 0-16,-17-17 0,0-19 16,-1 1-16,-17-18 15,-17 35-15,-1-34 16,0 34-1,1 0-15,-1 1 0,1-1 16,17 0-16,0 1 16</inkml:trace>
  <inkml:trace contextRef="#ctx0" brushRef="#br0" timeOffset="140420.2364">17304 6844 0,'17'0'16,"36"-18"-1,-17 1-15,17-1 16,-36 18-16,1-18 16,17 18-16,-17 18 15,-1 17-15,-17 1 16,18 16-16,-18-34 15,18 35-15,-1-35 16,1-18 0</inkml:trace>
  <inkml:trace contextRef="#ctx0" brushRef="#br0" timeOffset="141442.3273">19156 8925 0,'-18'0'16,"1"0"-16,-1 0 15,36 0 17,-1 0-17,18 0-15,36 0 16,-18 0-16,70 18 16,-52-18-16,88 18 15,-71-1-15,88-17 16,-105 0-16,88 0 15,-106 0-15,35 0 16,-53-17 0,0-1-16</inkml:trace>
  <inkml:trace contextRef="#ctx0" brushRef="#br0" timeOffset="141671.4358">20285 8784 0,'70'0'16,"-140"0"-16,193 18 0,-35-18 0,-35 17 15,18 19 1,-36-36-16,0 17 16,-17 19-16,-18-19 0,0 1 0,0 0 15,0-1-15,-18 1 0,-17 17 16,0-35-16,-18 0 15,18 0 1,-36 0-16</inkml:trace>
  <inkml:trace contextRef="#ctx0" brushRef="#br0" timeOffset="142038.9343">19209 8767 0,'0'0'15,"-36"0"-15,19 0 0,-36 17 16,18 1 0,-36-1-16,53 1 15,-34 17-15,34 1 16,18-1 0,0-17-16,0-1 0,18 1 15,34 17-15,-34-35 16,17 18-16,-17-18 0,17 17 15,1 1-15,-19 0 16</inkml:trace>
  <inkml:trace contextRef="#ctx0" brushRef="#br0" timeOffset="142243.7999">19332 9278 0,'0'53'15,"0"-106"-15,0 141 0,0-35 16,18-35 0,0-1-16,-1 1 0,1 0 15,17-18-15</inkml:trace>
  <inkml:trace contextRef="#ctx0" brushRef="#br0" timeOffset="142482.9363">19579 9331 0,'0'0'16,"0"18"-16,0-1 0,0 19 16,18-19-16,-1 1 15,1-1-15,35-17 16,-35 0-1,-1-35 1,1 18-16,-36-36 16,18 35-16,-35-17 15,17 17-15,1 0 0,-1 18 16,0 0-16,1 0 16,17 18-16</inkml:trace>
  <inkml:trace contextRef="#ctx0" brushRef="#br0" timeOffset="142744.6302">19861 9331 0,'0'0'16,"0"35"-16,0-17 0,0 35 16,0-36-16,18 1 15,0-18-15,-1 0 0,36 0 16,-17 0-1,-1-35-15,-18 0 16,-17-1-16,0 19 16,-17-1-16,-1 0 0,-17 1 15,0 17-15,-18 17 16,35-17 0,18 18-1,0 0-15</inkml:trace>
  <inkml:trace contextRef="#ctx0" brushRef="#br0" timeOffset="143540.127">21625 9119 0,'0'0'0,"18"0"31,35 0-31,-18 0 16,71 0-16,-53 0 16,17 0-16,72 0 15,16 0 1,-87 0-16,17 18 0,88-18 15,-87 0-15,87 0 16,-105 0-16,34-18 16,-69 18-16,34 0 15,-52 0 1,0 0-16,-18 18 16,17-18-1,-17-18 32</inkml:trace>
  <inkml:trace contextRef="#ctx0" brushRef="#br0" timeOffset="146554.7612">23213 8943 0,'17'0'15,"19"18"1,-1-1 0,0 1-16,1-18 15,-1 17-15,0 1 0,36 0 16,-54-1-16,19 19 16,-36-19-16,-18 19 15,0-36 1,-35 35-16,36-17 15,-36-18-15,18 17 16,-1-17-16,1 0 16</inkml:trace>
  <inkml:trace contextRef="#ctx0" brushRef="#br0" timeOffset="147038.0402">21819 8943 0,'0'0'0,"-17"0"0,-1 0 16,0 0-1,-17 18 1,0-18 0,-18 35-16,18-18 15,-1-17-15,-17 36 16,36-36-16,-1 35 16,18-17-16,0-1 15,18 1-15,17 0 0,36 17 16,-36-35-16,35 35 15,-34-17-15,-19-18 16</inkml:trace>
  <inkml:trace contextRef="#ctx0" brushRef="#br0" timeOffset="147343.1858">21872 9402 0,'18'35'0,"-36"-70"0,36 87 16,-36-34-16,18 17 0,0 18 16,0-17-1,0-1-15,0-18 16,36 1-16</inkml:trace>
  <inkml:trace contextRef="#ctx0" brushRef="#br0" timeOffset="147594.8613">22119 9490 0,'-17'17'15,"17"1"1,17 0-16,-17-1 0,18 1 16,17-18-1,-17 0-15,-1 0 0,19-18 16,-19 1-16,-17-19 15,0 19-15,-17-19 16,-1 19-16,0-1 16,1 1-1,-1 17-15</inkml:trace>
  <inkml:trace contextRef="#ctx0" brushRef="#br0" timeOffset="148127.8959">22560 9454 0,'-17'0'31,"17"18"-15,0 0 0,-18-1-16,18 36 15,18-35-15,-18 0 0,17-18 16,1 35-16,-1-35 15,19 0-15,-1-18 16,0 1 0,-35-19-16,0 19 15,-17-19-15,17 19 16,-18 17-16,-17-18 16,17 18-16,0 0 15,36 0-15</inkml:trace>
  <inkml:trace contextRef="#ctx0" brushRef="#br0" timeOffset="148416.8313">22842 9472 0,'0'18'15,"-17"-1"1,17 1-16,17 17 15,-17-17-15,36 17 16,-19-17 0,19-18-1,-19 0-15,1-18 16,-18 1-16,0-19 16,0 19-16,-18-19 15,1 19-15,-1 17 16,0-18-16,1 18 15,17 18 1</inkml:trace>
  <inkml:trace contextRef="#ctx0" brushRef="#br0" timeOffset="148711.6574">23178 9472 0,'-18'18'32,"18"-1"-32,0 1 15,-18 0-15,18-1 0,0 1 16,36 0-16,-36-1 16,35-17-1,-18 0-15,1 0 16,0 0-16,-1-17 0,1-19 15,0 19-15,-18-36 16,-18 35-16,-17 0 16,17 18-16,0 0 15,1 0-15,-1 18 16,1-18-16</inkml:trace>
  <inkml:trace contextRef="#ctx0" brushRef="#br0" timeOffset="150662.9098">26529 9084 0,'0'18'15,"0"35"1,18 0 0,-18-1-16,17 37 15,-17-54-15,18 35 16,-1-34-16,19-1 15,-36-17-15,35-36 16</inkml:trace>
  <inkml:trace contextRef="#ctx0" brushRef="#br0" timeOffset="150919.09">26829 9260 0,'-18'18'15,"36"-36"-15,-36 54 0,18-1 0,0 18 16,18-35-16,-18-1 16,53 1-16,-36-18 15,36-18 1,-35 18-16,0-35 16,-18 17-16,-18-35 15,0 36-15,-17-19 16,0 36-16,17-17 15,0 17-15,1 0 0,-1 0 16</inkml:trace>
  <inkml:trace contextRef="#ctx0" brushRef="#br0" timeOffset="151192.3751">27146 9260 0,'-35'0'16,"70"0"-16,-70 18 0,35 0 0,0-1 16,18 1-16,17 17 15,0-35-15,36 18 16,-54-18 0,19-18-16,-19 1 15,-17-19-15,0 19 16,-17-19-1,-19 19-15,19-1 0,-19 1 16,19 17-16,-18-18 0,-1 18 16,36 18-16</inkml:trace>
  <inkml:trace contextRef="#ctx0" brushRef="#br0" timeOffset="152109.5793">27693 9402 0,'0'17'16,"0"1"-16,-18-1 16,1 19-16,-1-19 15,1 1-15,17 0 16,-18-1 0</inkml:trace>
  <inkml:trace contextRef="#ctx0" brushRef="#br0" timeOffset="152532.2038">28116 9102 0,'0'17'32,"0"1"-17,0 0-15,0 35 16,0-36-16,0 36 16,18-18-16,-18 1 15,0-19-15,18 1 16,-18 0-16,0-1 0,0 1 15,17-18-15</inkml:trace>
  <inkml:trace contextRef="#ctx0" brushRef="#br0" timeOffset="152872.9755">28399 9243 0,'0'0'0,"-18"17"16,18 1-16,0 0 16,0-1-16,0 19 0,0-19 15,18 1-15,-1 17 16,1-17-16,35-18 15,-36 0-15,36 0 16,-35-18-16,17-17 16,-35 0-16,0 17 15,0 0-15,-35-35 16,17 53-16,-17-17 16,0-1-16,17 18 0,-17-17 15,17 17-15</inkml:trace>
  <inkml:trace contextRef="#ctx0" brushRef="#br0" timeOffset="153728.3313">28893 9208 0,'0'17'31,"0"18"-15,17-17-16,-17 17 0,0-17 16,0 17-16,0-17 0,18 0 15,-18-1-15,17 1 0,1-1 16,0-17 0,-18 18-16</inkml:trace>
  <inkml:trace contextRef="#ctx0" brushRef="#br0" timeOffset="154216.2986">29228 9313 0,'-18'0'16,"0"0"0,1 0-16,17 36 15,0-19-15,17 19 16,1-19-16,17 1 16,-17-1-1,17-17-15,-17 0 0,17-17 16,-17 17-16,-1-35 15,-17 17-15,-17-35 16,-1 35-16,-17-17 16,17 35-16,-17-18 15</inkml:trace>
  <inkml:trace contextRef="#ctx0" brushRef="#br0" timeOffset="154550.6867">29510 9278 0,'0'-18'0,"0"36"15,0 17 1,0-17-1,0 35-15,18-35 16,-18-1-16,17 1 0,1-18 16,-1 17-16,1-17 0,0 0 15,-1 0-15,1-35 16,0 18 0,-18-1-16,0 0 0,0 1 15,-18-19-15,0 19 16,1 17-16,-1-18 15,-17 18 1,35 18-16,-18-18 0</inkml:trace>
  <inkml:trace contextRef="#ctx0" brushRef="#br0" timeOffset="155273.8771">29968 9155 0,'0'-36'16,"18"36"0,0 0-1,-1 18-15,19 0 0,-19-1 16,19 19-16,-1-1 0,18 35 16,-36-17-16,-17-17 15,18 34-15,-18-35 16,-18 1-16,-17-1 15,18-17-15</inkml:trace>
  <inkml:trace contextRef="#ctx0" brushRef="#br0" timeOffset="155896.1338">26158 8925 0,'18'-17'16,"-36"34"-16,18-34 0,-17 34 16,-18 36-1,17 0-15,0 0 16,18 53 0,0-36-16,36 36 15,-19-70-15,54 52 16,-36-71-16,0 1 0,1 0 15</inkml:trace>
  <inkml:trace contextRef="#ctx0" brushRef="#br1" timeOffset="178636.7677">28293 3281 0,'0'-18'16,"0"1"-16,-18-1 16,-17 0-1,17 18-15,1 0 16,-54-17-16,36 17 15,-1 0-15,-16 0 0,-19 0 16,-88-18-16,53 18 16,-105-18-16,105 18 15,-18 0 1,1 0-16,0 0 0,-107 0 16,124 0-16,-105 0 15,123 0-15,-1 0 16,1 0-16,-88 0 0,105 0 15,1 0-15,-71 0 16,70 18-16,18-18 16,-18 0-16,1 0 0,17 0 15,0 0-15,0 0 0,-35 18 16,35-18-16,-35 0 16,35 0-16,18 0 15,-1 0-15,1 17 16,-35-17-16,34 0 15,-34 18-15,52-18 16,-17 0-16,0 0 0,17 0 16,-35 18-16,18-18 15,-1 17 1,1-17 0,18 18-16,-19-1 15,19 1-15,-19 0 16,19-18-16,-1 0 15,18 17-15,-18-17 16,18 18 0,-17-18-16,-1 18 15,18-1-15,0 1 32,18 0-17,-18-1-15,0 36 16,17-35-16,-17 52 15,0-34-15,0 34 16,0-35-16,18 54 16,-18-36-16,0-1 15,18 54-15,-18-35 16,17 35-16,-17-36 16,18 36-16,0-53 15,-18 0-15,0 70 16,0-70-16,0 36 15,17-37-15,-17 37 16,0-54-16,18 35 16,-18-34-16,18 17 15,-18-18-15,17 0 16,-17-17-16,18 17 0,-1-17 16,1 35-1,-18-18-15,18 18 16,-1-35-16,19-1 15,-36 1-15,35-1 16,-17-17-16,34 18 16,-34-18-16,17 18 15,1-18-15,34 35 16,-35-35-16,54 35 16,-54-35-16,18 18 0,35-18 15,-35 18-15,0-18 16,53 17-1,0-17-15,-54 0 16,1 0-16,53 18 16,-35-18-16,-1 17 15,71-17-15,-70 0 0,0 0 16,-1 0-16,1 0 0,17 0 16,-18 0-16,19 0 0,69 0 15,-87 0 1,17 0-16,-17 0 0,87 0 15,-87 0-15,17 0 16,53 0-16,-70 0 16,88 0-1,-71 0-15,106-17 16,-106-1-16,0 18 0,53-17 16,-70-1-16,88 18 15,-71-18-15,71 18 16,-89 0-16,71-17 15,-70-1 1,-1 18-16,-17-18 16,0 18-16,0 0 0,0-17 0,0 17 15,0 0-15,35-18 16,-35 18-16,-18-18 16,1 18-16,-1-17 0,35-1 15,-34 18-15,17-17 16,17-1-16,-35 18 15,18 0-15,-17 0 16,-19 0-16,18 0 16,-17 0-16,0 0 15,-1-18-15,1 1 16,-18-1 0,18 18-16,-1-35 15,1 17 1,-18 0-1,18 1-15,-18-1 0,0-35 16,0 36-16,17-19 0,-17-34 16,0 17-16,0-35 15,0 35-15,0-71 16,0 54 0,18-54-16,-18 54 15,0-89-15,0 88 16,0-87-16,0 87 15,0 0-15,0 1 0,0-89 16,-18 89 0,18-89-16,-17 88 15,17-52-15,-18 70 16,0-18 0,1 54-16,17-1 0,-18 0 15,0 1-15,1-1 0,-1 1 16,0 17-1,-17 0-15,0 0 16,-36 0-16,1 0 16,-107 0-16,72 0 15,-178 0-15,142 0 16,-159 17 0,177 18-16,-142 18 15,142-17-15,-106 17 16,105-18-16</inkml:trace>
  <inkml:trace contextRef="#ctx0" brushRef="#br1" timeOffset="179598.962">16757 10566 0,'18'0'0,"17"0"16,53 0 0,-35 0-16,18 0 0,52 0 15,-70-18-15,0 18 16,-36 0-16,1 0 16</inkml:trace>
  <inkml:trace contextRef="#ctx0" brushRef="#br1" timeOffset="179766.1912">16757 10742 0,'0'141'15,"0"-282"-15,18 370 0,-1-87 16,19-72-16,52 18 16,-53-52-16,53 16 15,-35-16-15,18-1 16,-36-35-16</inkml:trace>
  <inkml:trace contextRef="#ctx0" brushRef="#br1" timeOffset="180387.3424">17868 11060 0,'0'0'16,"-35"-18"-16,17 0 0,-17 18 0,-18 0 15,18 0 1,0 18-16,17 17 16,-17-17-16,17 17 0,0 36 15,1-18-15,34-36 16,1 19-16,0-1 0,52-18 16,-35 1-16,36-36 15,-36 18-15,18-35 16,-53 0-16,0 17 15,0 1-15,0-19 0,-17 1 16,17 17-16,-18 18 16,18 18-1,18 35 1,-1-18-16,36 1 16,-35-19-16,52 18 15,-52-17-15,0-18 0,17 0 16</inkml:trace>
  <inkml:trace contextRef="#ctx0" brushRef="#br1" timeOffset="180760.8359">18292 10548 0,'0'-18'15,"-18"18"16,-17 36-15,17-19-16,-17 36 16,17-17-16,0 16 15,18-34-15,18 35 16,0-35-16,35-1 16,-36 1-16,36 0 15,-18-18-15,1 0 16</inkml:trace>
  <inkml:trace contextRef="#ctx0" brushRef="#br1" timeOffset="180933.7954">18450 10689 0,'36'0'0,"-72"0"0,107 0 16,-54 0-16,1 0 15,-18-17-15,18 17 16,-1 0-16,-17-18 16</inkml:trace>
  <inkml:trace contextRef="#ctx0" brushRef="#br1" timeOffset="181107.2582">18521 10636 0,'0'71'0,"0"-142"0,0 159 16,0-35 0,17-35-16,1 0 0,17 17 15,1-35 1,-19 0-16,1 0 0,17-35 16</inkml:trace>
  <inkml:trace contextRef="#ctx0" brushRef="#br1" timeOffset="181256.6556">18803 10724 0,'35'18'16,"-70"-36"-16,88 36 0,-18-18 16,-17 0-16,0 0 0,17-18 15,-18 18 1</inkml:trace>
  <inkml:trace contextRef="#ctx0" brushRef="#br1" timeOffset="181440.1418">19085 10619 0,'0'0'0,"0"17"0,0 19 0,0 16 16,0-34-1,0 0-15,18-1 0,-18 1 16,18 17-16,-18-17 16,17-18-16</inkml:trace>
  <inkml:trace contextRef="#ctx0" brushRef="#br1" timeOffset="181768.0149">19315 10548 0,'17'18'15,"1"-1"-15,35 1 16,-36 0-1,36-1-15,-17 1 16,-19-18-16,19 18 16,-19-1-16,-17 1 15,0-1-15,-17 1 0,-19 35 16,19-35-16,-19 17 16,19-17-16,-1-18 15,18 17-15,-18 1 0,18-1 16</inkml:trace>
  <inkml:trace contextRef="#ctx0" brushRef="#br1" timeOffset="182129.5203">19932 11236 0,'-18'53'0,"36"-106"0,-53 141 16,-1-17 0,19-54-16,-1 1 0,0 17 0,1-17 15</inkml:trace>
  <inkml:trace contextRef="#ctx0" brushRef="#br1" timeOffset="182378.4011">20338 11148 0,'35'17'0,"-70"-34"0,105 52 15,-52-17-15,17-1 16,0 1-16,18 17 16,-17-17-16,-1 0 15</inkml:trace>
  <inkml:trace contextRef="#ctx0" brushRef="#br1" timeOffset="182545.5301">20567 11113 0,'-53'70'15,"106"-140"-15,-141 175 0,52-69 16,1-1-16,0 0 0,17-17 15,1 17-15,-1-17 0,0-18 0,18 17 16</inkml:trace>
  <inkml:trace contextRef="#ctx0" brushRef="#br1" timeOffset="183074.0707">20990 10548 0,'0'18'15,"-17"-1"-15,-1 1 16,-17 0-16,17-1 0,-17 1 16,17 0-16,-35 17 15,36-18-15,-1 19 16,18-19-16,0 19 15,18-36-15,-1 17 16,1 1-16,35 17 16,-18-35-16,-17 18 0,17-18 15</inkml:trace>
  <inkml:trace contextRef="#ctx0" brushRef="#br1" timeOffset="183263.3711">21078 10742 0,'0'0'0,"18"18"16,0-18-16,35 17 16,-36-17-16,1 0 0,17 0 15,-35-17-15</inkml:trace>
  <inkml:trace contextRef="#ctx0" brushRef="#br1" timeOffset="183458.1197">21167 10689 0,'0'53'16,"0"-106"-16,0 124 0,0-54 15,17 1-15,-17 0 0,18 17 16,0-17-16,-1-1 16,1 1-16,0-18 15,-1 17-15,1-17 0,-1 0 16</inkml:trace>
  <inkml:trace contextRef="#ctx0" brushRef="#br1" timeOffset="183780.2081">21431 10619 0,'0'0'0,"0"17"15,18 1 1,0-18-16,17 18 15,-18-1-15,36 1 16,-17-1-16,-1 19 16,-17-36-16,-1 35 15,-17-17 1,-17 17-16,-1-35 16,0 18-16,1-1 0,-1 1 15,-17 17-15,35-17 16,0-1-1,0 1-15</inkml:trace>
  <inkml:trace contextRef="#ctx0" brushRef="#br1" timeOffset="184664.9743">21960 10672 0,'0'0'0,"-17"0"0,-1 0 15,36 0 1,35 0 0,-18 0-16,0 0 15,1 0-15,16 0 0,19 0 16,-36 17-16,-17 1 16,0-1-16,-18 1 0,17 17 15,-17 18-15,-17-17 0,17 87 16,-18-52-16,18 17 15,0-18-15,0 1 16,0-1-16,0 1 0,18 0 16,-1 34-16,-17-69 15,18 17 1,-18-36-16,-18 1 16,1-18-16,-19-18 15,1 1-15,-18-36 16,35 35-16,-17-17 15,18 17-15,17 0 0,-18 1 16</inkml:trace>
  <inkml:trace contextRef="#ctx0" brushRef="#br1" timeOffset="185120.8043">23001 11165 0,'0'0'16,"18"0"-16,-1 0 0,1 0 0,53 0 15,-36 0 1,-17 0-16,34-17 16,-52 34-1</inkml:trace>
  <inkml:trace contextRef="#ctx0" brushRef="#br1" timeOffset="185649.3529">23107 11465 0,'18'0'0,"-1"0"16,19 0-16,-1 0 15,0 0-15,18-17 16,-35 17-16,-1 0 15</inkml:trace>
  <inkml:trace contextRef="#ctx0" brushRef="#br1" timeOffset="188691.5494">24536 10848 0,'17'-18'15,"1"18"-15,17-17 16,-17 17-16,0 0 15,-1 0-15,1 0 0,-1 0 16,1 0-16,0 0 0,-1 0 16</inkml:trace>
  <inkml:trace contextRef="#ctx0" brushRef="#br1" timeOffset="189348.0033">24500 10901 0,'0'0'16,"0"35"-16,0-17 16,0-1-1,0 1 1,0 0-16,0-1 15,0 1-15,18 0 16,-18-1-16,0 1 0,0 0 16,0-1-1,0 1-15,0-1 16,0 1-16,0 0 0,0-1 16,0 1-16,0 0 0,0-1 15,18 1-15,-18 0 0,0 34 16,17-34-16,-17 53 15,18-18 1,-18 17-16,18-17 16,-18 0-16,0 70 15,0-70-15,17 18 16,-17-1-16,0 1 0,0 70 16,0-53-16,0-17 15,0-1-15,0 1 0,0 70 16,0-88-16,0 70 15,0-34-15,-17 52 16,17-53-16,0 88 16,0-87-1,0 52-15,0-88 16,0 35-16,0-71 16,0 19-16,0-19 0,0 1 15,17-18 16,1 0-15,0 18-16,-1-1 16,36 1-16,-35-18 15,-1 0-15,19 0 16,-19 0-16,1 0 16</inkml:trace>
  <inkml:trace contextRef="#ctx0" brushRef="#br1" timeOffset="190102.405">25471 11430 0,'0'0'16,"17"-35"-16,-17 17 0,0 0 16,0 1-16,-17-1 15,-1 1-15,-35 17 16,35 0-16,-70 35 16,53-18-16,-36 54 15,36-18-15,0 35 16,35-35-16,17 18 15,19-36-15,-1-17 16,0-1-16,1-17 0,52 0 16,-53-17-1,18-36-15,-35 17 16,-1-34-16,-17 34 16,-35-34-1,35 17-15,-18 35 0,-17-17 16,17 53-1,18 52-15,18-17 16,0-18-16,-1 18 0,19 0 16,-1-17-16,53 34 15,-53-52-15,18 17 16,-53-17-16,18-18 16</inkml:trace>
  <inkml:trace contextRef="#ctx0" brushRef="#br1" timeOffset="190649.0693">25894 10830 0,'-18'18'31,"-17"17"-31,17-17 15,-35 17-15,36-17 16,-18 17 0,17-17-16,0-1 0,18 19 15,0-19-15,36 19 16,-1-19-16,18 18 16,-18-17-16,0 17 15,-17-17-15,-18 0 16</inkml:trace>
  <inkml:trace contextRef="#ctx0" brushRef="#br1" timeOffset="190876.7946">25929 11060 0,'18'0'16,"35"0"-1,17 0-15,-17-18 16,18 0-16,-54 18 16,1 0-16,-18-17 15,-18 17 1</inkml:trace>
  <inkml:trace contextRef="#ctx0" brushRef="#br1" timeOffset="191093.7248">26123 10883 0,'-17'18'15,"-1"35"-15,0 17 16,18 1-1,18-1 1,-18-52-16,18 0 0,-1-1 0,1 1 16,-1-18-16,19 18 0,-1-18 15,-17-18 1,-1 0-16</inkml:trace>
  <inkml:trace contextRef="#ctx0" brushRef="#br1" timeOffset="191277.0428">26388 11077 0,'17'0'16,"1"18"-16,0-18 15,-1 0-15,1 0 16,0 0-16,-1-18 15</inkml:trace>
  <inkml:trace contextRef="#ctx0" brushRef="#br1" timeOffset="191466.0182">26599 11007 0,'0'35'15,"0"-17"-15,0-1 0,0 36 16,0-18-16,0-17 16,18 35-16,-18-35 15,18-1-15,-1-17 16</inkml:trace>
  <inkml:trace contextRef="#ctx0" brushRef="#br1" timeOffset="191794.9166">26758 10918 0,'18'18'16,"-1"0"-1,1-1-15,35 19 16,-35-19-16,35 19 16,-36-19-16,19-17 15,-19 18-15,1 0 16,-18-1-16,0 1 0,0-1 16,-18 1-16,-17 35 15,0-18-15,17-17 16,0 0-16,-17-1 0,17 1 0,1-1 15,17 1-15</inkml:trace>
  <inkml:trace contextRef="#ctx0" brushRef="#br1" timeOffset="195332.2302">25629 12947 0,'18'18'0,"17"17"15,-17-17-15,70 52 16,-53-35-1,71 18-15,-53-17 16,-18-19-16,54 18 16,-54 1-1,-18-36-15,-17 17 0</inkml:trace>
  <inkml:trace contextRef="#ctx0" brushRef="#br1" timeOffset="195565.3489">25929 12876 0,'0'18'16,"18"-18"-16,-18 18 16,17-18-16</inkml:trace>
  <inkml:trace contextRef="#ctx0" brushRef="#br1" timeOffset="195888.2254">25929 12876 0,'0'0'0,"71"-53"0,-71 71 16,0 0-16,0-1 0,-36 72 16,19-54-16,-18 18 15,-1-18-15,19 18 16,-54 35-16,53-70 16,-17 35-16,18-53 15,17 17-15,0-34 16,0-1-16</inkml:trace>
  <inkml:trace contextRef="#ctx0" brushRef="#br1" timeOffset="196270.7435">26388 12347 0,'0'0'0,"-18"0"16,-17 36-1,17-19 1,-17 36-16,17-18 16,1-17-16,-19 53 15,36-54-15,0 36 16,0-18-16,36 1 16,-1-19-16,0 1 15,1-18-15,-19 0 16,1 0-16,-1 0 15</inkml:trace>
  <inkml:trace contextRef="#ctx0" brushRef="#br1" timeOffset="196498.8489">26476 12541 0,'18'0'0,"-1"18"15,36-18-15,-35 0 16,35 0 0,-36 0-16,1 0 0</inkml:trace>
  <inkml:trace contextRef="#ctx0" brushRef="#br1" timeOffset="196715.9263">26617 12453 0,'0'0'15,"-18"35"-15,18 1 0,-17 17 16,17-18-16,0 0 15,0 0-15,0-17 16,17 0-16,-17-1 16,18 1-16,17 0 0,1-18 15,-1 0-15,0-18 16,-17 0-16</inkml:trace>
  <inkml:trace contextRef="#ctx0" brushRef="#br1" timeOffset="196994.0134">26846 12400 0,'0'18'0,"0"-1"16,36 36-16,-19-35 15,36 17-15,-17-17 16,16 0-16,-16-1 15,-1 1 1,-35-1-16,0 1 16,-18 0-16,-17-1 15,17 1-15,-34 17 16,34-17-16,0 0 16,1-18-16,-1 17 0,0-17 15</inkml:trace>
  <inkml:trace contextRef="#ctx0" brushRef="#br1" timeOffset="197572.9863">25471 12065 0,'0'0'0,"17"0"16,1 0-16,-1 0 16,1 0-16,0 0 15,-1 0-15,19 0 16,-19 0 0,54 0-16,-18 0 15,0 0-15,70-18 16,1 18-1,-54 0-15,1-17 0,70 17 16,-88 17-16,53-17 16,-53 18-16,-18-18 15,18 0-15</inkml:trace>
  <inkml:trace contextRef="#ctx0" brushRef="#br1" timeOffset="198340.5213">27393 10901 0,'0'0'0,"35"0"0,-17 0 16,0 0-16,17 17 16,-17-17-16,-1 0 15,1 0-15,0 0 0,35 0 16,-36 18-16,1-18 16,-1 0-16,-17 18 15,18-1-15,-18 19 16,0-19-16,0 36 15,0-17-15,0 16 16,0 37 0,0-19-16,0 89 15,0-71-15,0 89 16,0-72-16,-18 1 16,1 123-16,-1-123 15,1 106-15,17-106 0,-18 88 16,0-106-1,1 71-15,-1-71 16,18 0-16,-18 36 16,18-54-16,0 36 15,18-71-15,-18 18 16,0-17-16,0-1 0,0 35 16,0-34-16,-18 34 15,1-35-15,-19 36 16,19-53-16,-19 17 15,19-35 1,17-18 0,-18 1-1,1-36-15,-1 35 16,-17 0-16</inkml:trace>
  <inkml:trace contextRef="#ctx0" brushRef="#br1" timeOffset="198962.7242">28575 11042 0,'0'0'16,"0"18"-16,0 17 15,0 88 1,0-52-16,0 17 15,0-17-15,0-1 0,0 1 16,18 35-16,-18-53 0,17 17 16,-17-52-16,-17-1 15,17-34 1,-18 17-16</inkml:trace>
  <inkml:trace contextRef="#ctx0" brushRef="#br1" timeOffset="199145.6623">28504 11730 0,'0'0'16,"53"70"-16,-17-34 16,-19-19-16,19 19 0,-1-19 15,0 1-15,0-18 0,1 0 16,-19-18 0,-17-17-1,0 17-15,-17-35 16,17 36-16,-36-36 15</inkml:trace>
  <inkml:trace contextRef="#ctx0" brushRef="#br1" timeOffset="199423.9031">28452 11060 0,'-18'-71'16,"18"53"-16,18-17 0,-1 0 16,1 0-16,-1 17 15,-17 0-15,36 1 16,-36-1-16,17 18 16,-17 18-1,18 35 1,0-36-16,-18 18 15,35 18 1,0 0-16,-17-17 0</inkml:trace>
  <inkml:trace contextRef="#ctx0" brushRef="#br1" timeOffset="199619.4229">28963 11236 0,'0'71'15,"0"-142"-15,0 177 0,0-89 0,0 54 16,0-36 0,18 18-16,-18-35 15,17-1-15</inkml:trace>
  <inkml:trace contextRef="#ctx0" brushRef="#br1" timeOffset="199857.5543">29122 11377 0,'0'35'0,"17"-17"16,-17 0-16,18-1 0,-18 1 15,18 0-15,-1-18 16,1 0-16,17 0 0,1-18 15,-19 18-15,-17-53 16,0 35-16,0-17 16,-35 0-16,17 17 15,-35 1 1,36 17-16,17 17 16</inkml:trace>
  <inkml:trace contextRef="#ctx0" brushRef="#br1" timeOffset="200110.2268">29386 11412 0,'0'0'16,"-35"36"-16,35-19 0,-18 1 16,18 17-16,36 0 15,-1-17-15,18 0 16,-18-18-16,1 0 15,-19-18-15,18 0 0,-17 1 16,0-1-16,-18 1 0,0-1 16,-18-35-16,0 35 15,-17 1-15,18 17 16,-1-18-16,0 18 16,18 18-16</inkml:trace>
  <inkml:trace contextRef="#ctx0" brushRef="#br1" timeOffset="200775.7909">28522 12453 0,'18'-18'16,"-36"36"-16,53-18 0,-35 18 15,0 17-15,18 18 0,-18 17 0,0 72 16,0-72-16,0 107 16,-18-89-1,1 106-15,-1-88 16,0-1-16,18-16 0,0 16 16,0-34-16,0 0 0,18 34 15,-18-69-15,18 17 16,-18-36-1</inkml:trace>
  <inkml:trace contextRef="#ctx0" brushRef="#br1" timeOffset="201010.706">28310 13970 0,'0'0'0,"18"0"0,-18 18 0,18-1 16,17 54-16,-17-54 15,17 54 1,-17-53-16,-1 17 16,1-35-16,-1 18 0,1-18 15,35-36 1,-35 1-16,-1 0 0,1-1 16,0 1-16,-1 0 0,-17 0 15,18-1-15,-18-17 0,0 18 16,0-18-16</inkml:trace>
  <inkml:trace contextRef="#ctx0" brushRef="#br1" timeOffset="201360.8751">28222 12700 0,'0'0'15,"18"0"-15,0-18 16,-1 1-16,18-19 16,1 1-16,-19 18 0,1-19 15,35-34 1,-35 34-16,-1 1 0,18-18 15,1 18 1,-19 35-16,1 18 16,0 52-16,-1-17 15,1 53-15,17-53 16,0 53-16,-17-71 16,17 18-16</inkml:trace>
  <inkml:trace contextRef="#ctx0" brushRef="#br1" timeOffset="201564.9171">28945 13000 0,'0'70'16,"0"-140"-16,18 193 0,0-52 15,-18-18-15,17-18 0,-17 0 16,0-17-16,0 0 0,0-1 16,18-17-16</inkml:trace>
  <inkml:trace contextRef="#ctx0" brushRef="#br1" timeOffset="201794.5287">29087 13176 0,'17'0'16,"-17"18"-1,18 35 1,-18-36-16,0 1 0,17 0 16,1-1-16,0-17 0,17 0 15,0 0-15,1-17 16,-36-1-16,17-35 16,-17 36-16,-17-36 15,-1 35 1,0-17-16,1 35 15,-1 0-15,18 17 16,-18 1-16</inkml:trace>
  <inkml:trace contextRef="#ctx0" brushRef="#br1" timeOffset="202005.5901">29369 13212 0,'17'0'0,"1"17"16,0 1-16,-1 17 15,-17-17-15,0 35 16,0-36-16,0 19 16,0-19-16,0 1 15,18-18 1</inkml:trace>
  <inkml:trace contextRef="#ctx0" brushRef="#br1" timeOffset="202266.7837">29616 13247 0,'0'17'15,"0"-34"-15,0 52 0,0 0 16,0-17-16,17 17 15,1-35-15,0 0 16,17 0 0,-17 0-16,17-17 15,-18-1-15,-17-17 16,0 17-16,0 0 0,-17 18 16,-18-17-1,17 17-15,0-18 16,1 18-16,17 18 0</inkml:trace>
  <inkml:trace contextRef="#ctx0" brushRef="#br1" timeOffset="202521.9613">29863 13264 0,'0'0'0,"0"53"16,0-35-16,17 17 15,1-35-15,0 18 0,-1-18 16,18 18-16,18-36 16,-35 18-16,17-35 15,-17 17-15,-18 0 0,-18-17 16,1 35-16,-19-18 16,19 1-16,-19 17 15,-34-18-15,35 18 16,-36 18-16,53-18 15</inkml:trace>
  <inkml:trace contextRef="#ctx0" brushRef="#br1" timeOffset="203216.7066">31168 11324 0,'0'-17'16,"0"34"-16,18-17 16,-1 18-1,1-1-15,-18 1 16,17 17-16,-17 54 15,0-19-15,-17 36 16,-1 141-16,18-106 16,-17 194-16,-1-158 15,36 158-15,-18-177 16,35 125-16,-18-178 16,1 19-16,0-18 15,-18 0-15,17 70 16,-17-88-16,0 0 15,0 1-15,0-19 0,-17-17 0,17 0 16,-18 0-16,18-35 16,-18-18-1,18-53 1,0 17-16,0 19 0</inkml:trace>
  <inkml:trace contextRef="#ctx0" brushRef="#br1" timeOffset="204725.0041">29439 13317 0,'18'-17'15,"0"17"1,-1-18 0,-34 18 30,-1 18-30,18 17 0,0-17-16,0 35 15,0-18-15,35 0 16,-35-17-16,18-18 0,35 17 16,-18-34-1,-17-19 1,-1 19-16,-17-54 15,0 54-15,0-19 16,-17 19-16,17-1 0,-18 0 0,-35 1 16,36 17-16,-19 0 15,19 0-15,-1 0 16,0 17-16,18 1 16</inkml:trace>
  <inkml:trace contextRef="#ctx0" brushRef="#br1" timeOffset="205385.7615">31115 11659 0,'0'0'0,"-18"-17"16,18-1-16,0-17 15,18 17-15,0-17 16,-18 17-16,17 18 16,-17-17-16,18-1 15,0 18-15,-18-18 16,17 1-16,1-1 15,17 0 1,-17 1 0,-1-1-16,1 18 0,0-18 15,-18 36 1,17-18-16,-17 35 16,18-17-16,-18 0 0,18 17 15,-1-17-15,-17-1 16,18 1-16</inkml:trace>
  <inkml:trace contextRef="#ctx0" brushRef="#br1" timeOffset="206110.4171">30992 14129 0,'17'0'31,"-17"17"-15,18 1-1,-1-18-15,1 35 16,-18 1-16,35 34 16,-17-35-1,0 18-15,35 18 16,-18-53-16,-18-1 15,19 1-15,-19-18 0,36-18 16,-35 1-16,17-54 16,-35 36-16,18-53 15,-18 35-15,18-36 16,-1 54-16,-17-18 16,0 18-16</inkml:trace>
  <inkml:trace contextRef="#ctx0" brushRef="#br1" timeOffset="206420.3003">31697 12841 0,'0'0'16,"0"-18"-16,18 18 16,-18 18-16,17 53 15,-17-36-15,18 0 16,-18 1-16,18-1 0,-1 18 15,-17-36-15,18 1 16</inkml:trace>
  <inkml:trace contextRef="#ctx0" brushRef="#br1" timeOffset="206686.5088">31926 12929 0,'0'0'0,"0"18"0,-17 35 16,52-18-1,0 0-15,1-17 16,-1-18-16,18-18 16,0 1-1,-36-1-15,-17 1 0,0-19 0,0 1 16,-17 17-16,-19 1 15,19-1-15,-18 18 0,-1 0 16,19 0 0,-1 18-16</inkml:trace>
  <inkml:trace contextRef="#ctx0" brushRef="#br1" timeOffset="206970.779">32367 12735 0,'0'0'16,"18"18"-16,0-18 0,-18 18 0,0-1 15,0 18-15,0 1 0,0-19 16,0 19-16,0 34 15,17-52-15,1 35 16,-18-36-16,18 1 16,-18 0-16,0-1 15,17-17-15</inkml:trace>
  <inkml:trace contextRef="#ctx0" brushRef="#br1" timeOffset="207632.162">32738 12912 0,'0'0'0,"-18"0"15,18 17-15,0 1 0,-17 0 16,17 17-16,0-17 16,0 17-1,0-18-15,35 1 16,-18-18-16,36 0 15,-35 0-15,35-18 16,-35 1-16,-1-18 16,1 17-16,-18-17 15,0 17-15,-35 0 16,17 18-16,0 0 16,-17 0-16,17 0 15,1 18 1</inkml:trace>
  <inkml:trace contextRef="#ctx0" brushRef="#br1" timeOffset="207945.215">32967 13053 0,'0'0'16,"0"35"-16,18 0 0,17 1 15,-17-36-15,52 17 16,-35-17-16,36-17 16,-36-1-16,18 0 15,-35 1-15,0-19 16,-36 19-1,-17-18-15,-1 35 16,-34-18-16,34 18 16,-52 18-16,53-1 15</inkml:trace>
  <inkml:trace contextRef="#ctx0" brushRef="#br2" timeOffset="235894.546">19650 5997 0,'17'0'15,"1"0"-15,0 0 16,-18-17-1,-18 17 1,0 0-16,-17 17 16,17-17-16,-52 0 15,17 0-15,0 0 16,-17 0-16,-89 0 16,53 0-16,-88 0 15,88 0-15,-106 18 16,89-18-16,-124 0 15,124 0-15,-107 0 16,124 18-16,-88-18 16,106 0-16,-88 0 15,88 17-15,-89 1 16,107-1-16,-71 1 16,70 0-16,-35 17 15,53-17-15,0-1 16,18 1-16,0 0 15,-53-1-15,70 1 16,-35 17-16,35-17 16,1 17-16,-1 0 15,0-17-15,18 52 16,-17-34-16,17 17 16,0 0-16,0 17 15,0-17 1,0 0-16,0 0 0,-18 53 15,1-36-15,-19 71 16,19-52-16,-1-19 16,0 18-16,1 18 0,-19 71 15,19-89-15,-1 71 16,18-89-16,0 1 16,-18-1-16,18 1 0,0 70 15,0-71 1,0 54-16,0-54 15,0 1-15,18-18 0,-18 17 16,18-17-16,-1 53 16,1-53-16,17 35 15,-17-52-15,0-1 16,17 35-16,-17-34 16,-1-1-16,1 0 15,17-17-15,-17 17 0,17-17 16,-17-1-16,17 1 0,0 0 15,-17-1-15,17 1 0,36 17 16,-36 1-16,0-19 16,0 1-16,18-1 0,18 19 15,-18-19-15,53 19 16,-53-19-16,52 1 16,-34 0-16,-18-18 15,17 17-15,1-17 16,53 36-16,-36-36 15,53 17-15,-71 1 16,19-18-16,-19 17 0,18-17 16,71 18-16,-71 0 15,71-1 1,-71-17-16,71 18 16,-71-18-16,71 18 15,-71-18-15,88 0 16,-87 0-16,87 17 15,-88-17-15,106 0 16,-106 0-16,89-17 16,-89 17-16,106 0 15,-88 0-15,-18 0 16,18 0-16,-18 0 0,106 0 16,-88 0-16,-18 0 15,18 0-15,-18 0 16,18 0-16,0 0 0,0 0 15,105 0-15,-105 0 16,88 0-16,-88 0 16,0-18-16,0 18 15,-18 0-15,18 0 0,105 0 16,-105 0-16,106 0 16,-124 0-16,0-18 15,89 1 1,-89 17-16,53 0 15,-70-18-15,34 18 16,-52 0-16,-17-18 0,17 18 16,-18-17-16,-18 17 0,54-35 15,-53 17-15,-1 0 16,1 1-16,17-1 0,0-35 16,-17 18-1,0-36-15,-18 36 16,17-18-16,-17 0 0,0 0 15,0 0-15,18-17 0,-18-71 16,18 52-16,-18-87 16,0 88-1,0-89-15,0 89 16,0 18-16,0-1 16,0 1-16,0-1 0,0-88 15,0 89-15,17-1 16,-17 1-16,18-1 0,-18 0 15,35-87-15,-35 87 16,18-70-16,-18 71 16,0 17-16,-18-71 15,18 54-15,-17-19 16,17 54-16,-18-53 16,18 53-16,-18-1 15,18 19-15,-17-36 16,-1 18-16,0-18 15,1 17-15,-1 19 16,0-1-16,1 0 16,-36 1-16,35-1 0,-35 0 15,36 1 1,-36-1-16,0 1 16,18-1-16,-1 18 15,-17-18-15,1 1 0,16 17 16,-34-18-16,17 18 0,0 0 15,-18-18-15,18 1 0,-17 17 16,-71-36-16,70 36 16,-105-17-1,88-1-15,-1 18 0,-16-17 0,-107 17 16,88 0-16,-105 0 16,106 0-1,-142 0-15,142-18 16,-142 18-16,142 0 15,-124-18-15,123 18 16,-105-17 0,123 17-16,-123 0 15,123 0-15,-88 0 16,88 0-16,18 0 0,-89 0 16,107 0-16,-71 0 15,88 0-15,-53-18 16,53 18-1</inkml:trace>
  <inkml:trace contextRef="#ctx0" brushRef="#br2" timeOffset="236762.6892">23354 3722 0,'0'0'0,"-18"-18"15,-17 1 1,17 17 0,-70 0-16,35 0 15,-53 17-15,53 18 16,-52 18-16,69 0 15,-34 53 1,52-35-16,1 17 0,-1 0 16,18 0-16,35 106 15,-17-106-15,88 71 16,-53-88-16,88 52 16,-53-70-16,88 0 15,-70-35-15,70-18 16,-70-18-16,71-52 15,-89 17-15,53-71 16,-106 54-16,1-107 16,-36 71-16,-18 1 15,-35-19-15,0 18 0,-106-88 16,71 124 0,-106-36-16,88 88 15,18 1-15,18 17 0,-1 17 16,18 1-16</inkml:trace>
  <inkml:trace contextRef="#ctx0" brushRef="#br2" timeOffset="238575.9209">26705 10283 0,'18'0'0,"-18"-17"16,18 17-16,-18-18 0,17 1 15,-17-1-15,0 0 16,0 1-16,-17-1 16,-36 0-16,17 1 15,-87 17-15,52-18 16,-105 18-16,88 0 15,-124-18 1,106 18-16,-105 0 16,105 0-16,-124 18 15,125-18-15,-125 35 16,124-17-16,18 17 16,-18-17-16,18 17 0,-88 53 15,88-35-15,-53 53 16,88-53-16,0 0 15,0 18-15,18-1 0,-54 71 16,54-70-16,-18 105 16,18-88-1,0 89-15,17-89 16,0 106-16,36-88 16,0 105-16,-1-105 15,19 106-15,-19-106 16,18 0-16,-17-1 15,17 1-15,18 88 16,0-88-16,35 88 16,-35-106-16,71 106 15,-54-105-15,1-1 16,-1-18-16,19 19 0,-19-19 0,107 71 16,-89-88-1,88 88-15,-70-88 16,106 53-16,-107-53 15,107 35 1,-106-70-16,0-1 0,105 19 16,-122-36-16,87 0 15,-88-18-15,71-17 16,-88-1-16,70-16 16,-71 16-16,36-34 15,-53 34-15,0 1 16,35-71-1,-35 53-15,0 0 16,-18 1-16,18-19 0,18-70 16,-36 88-16,36-106 15,-36 89-15,18-89 16,-18 88-16,0-105 16,1 88-16,-1-89 15,-18 89-15,-17 0 16,18 0-16,0 0 0,-1-1 15,19-87-15,-19 88 16,1-106 0,-18 106-16,0-106 15,0 105-15,0-105 16,-18 106-16,1-18 0,-19-70 16,1 88-16,-35-71 15,17 71-15,0 17 16,0 1-16,0-1 0,-18 1 15,1-1-15,17 18 16,-18 0-16,-17 0 16,18 0-16,-1 0 0,-70-17 15,70 52-15</inkml:trace>
  <inkml:trace contextRef="#ctx0" brushRef="#br2" timeOffset="245103.8259">14534 13370 0,'18'0'16,"53"0"-16,-36 0 16,53 0-16,-53 0 15,36 18 1,-53-18-16</inkml:trace>
  <inkml:trace contextRef="#ctx0" brushRef="#br2" timeOffset="245288.3186">14605 13511 0,'0'0'15,"18"124"-15,-18-36 0,0 18 16,0-18-16,-18 18 0,18 70 16,0-105-16,0-1 15,0-34-15,18 17 0,-1 0 16,19-36-16,16-17 15,-34 0-15,17-35 16</inkml:trace>
  <inkml:trace contextRef="#ctx0" brushRef="#br2" timeOffset="245668.3263">15046 13988 0,'18'105'15,"-36"-210"-15,36 263 0,-18-105 16,35 53-16,-17-71 16,-1 1-16,18-1 15,-17-17-15,35-1 0,-35-17 16,35-17-16,-36-1 16,-17 0-16,18 1 15,-18-19-15,17 19 0,-17-18 16,18 17-16,-18 0 15,18 18-15,-1 36 16,19-19 0,-19 1-16,1-1 0,0-17 15,-1 0-15,1 0 16,0-17-16,-18-1 16,0 1-16,0-19 0,0-34 15,0 34-15,-18 1 16,18 0-16,-18 0 0,18-1 15,0 19 1,0-1-16</inkml:trace>
  <inkml:trace contextRef="#ctx0" brushRef="#br2" timeOffset="246216.6762">15769 14252 0,'0'0'0,"-35"0"16,35 18-16,-35 17 15,35-17-15,-18 17 0,18 18 16,18-35-16,-1 17 15,1-17-15,35-18 16,-36 0-16,19-36 16,-36 19-1,17-19-15,-17 1 16,0 0-16,0 17 16,0 1-16,-17 17 15,17 17 1,17 18-1,1-17-15,0 35 16,-18-35-16,17-1 16,1 1-16,0 0 15,-1-1-15</inkml:trace>
  <inkml:trace contextRef="#ctx0" brushRef="#br2" timeOffset="246534.0063">16069 14376 0,'0'0'16,"-18"17"-16,1 1 0,-1 0 0,18 17 16,0-17-16,18-1 15,-1 1 1,1-18-16,17 0 15,-17-18-15,-18 1 16,18-19-16,-18 19 16,0-1-16,0-17 15,17 52 17,-17 1-17,18 0-15,0-1 0,-1 19 0,1-36 16,17 35-16,-17-35 15,-1 0-15</inkml:trace>
  <inkml:trace contextRef="#ctx0" brushRef="#br2" timeOffset="247077.8221">16528 13582 0,'0'18'47,"17"17"-47,-17 0 15,0 18-15</inkml:trace>
  <inkml:trace contextRef="#ctx0" brushRef="#br2" timeOffset="247183.6032">16475 14023 0,'0'35'16,"0"-70"-16,17 70 0,-17-17 16,18-18-16</inkml:trace>
  <inkml:trace contextRef="#ctx0" brushRef="#br2" timeOffset="247407.7016">16545 14340 0,'18'71'15,"-36"-142"-15,54 160 0,-36-72 0,17 19 16,1-19-16,-1 1 0,-17-1 16,18-17-16,-18 36 15,0-19-15,-18-17 16,1 0-16,-1 18 16,1-18-16,17 18 15,-18-18-15,18 17 0,0 1 16,0 0-1,18-1-15</inkml:trace>
  <inkml:trace contextRef="#ctx0" brushRef="#br2" timeOffset="248085.4262">16969 13970 0,'-18'88'0,"36"-176"0,-36 229 15,18-106-15,0 18 0,0-17 16,18 34-16,-18-35 16,17-17-16,1-18 15,0 0-15,-1 0 16,18-53-16,-35 36 15,18-1-15,-18-17 0,0 17 16,18 0-16,-1 1 16,-17 34-16,18 1 15,0 0-15,-1 35 0,-17-18 16,53 18-16,-35-18 16,35-17-16,-18-1 15,0-17-15,-17-17 16,0-19-16,-18 19 15,0-1-15,0-52 16,0 17 0,0 35-16,0 0 15,0 36 1</inkml:trace>
  <inkml:trace contextRef="#ctx0" brushRef="#br2" timeOffset="248395.7526">17551 14358 0,'-18'35'15,"36"-70"-15,-54 88 0,36-18 0,18 1 16,0-19-16,17-17 16,-17 0-16,-1 0 15,1-17-15,0-1 0,-1 0 16,-17 1-16,0-1 0,0 0 15,-17 1-15,17 34 47,17 19-31,1-19-16,-18 1 0,35 17 16,-17-17-1,-1-18 1</inkml:trace>
  <inkml:trace contextRef="#ctx0" brushRef="#br2" timeOffset="248512.0601">17815 14393 0,'18'18'0,"-36"-36"0,54 54 15,-19-19-15,1 1 16,-1-18-16</inkml:trace>
  <inkml:trace contextRef="#ctx0" brushRef="#br2" timeOffset="248640.9038">17974 14429 0,'-18'0'16,"1"0"-16,17 17 16,-18 1-16,-17 0 15,35-1-15,-18 1 16,1-18-16,17 17 15</inkml:trace>
  <inkml:trace contextRef="#ctx0" brushRef="#br2" timeOffset="249070.0448">18203 13653 0,'0'0'16,"18"0"-16,0 0 15,17 17 1,0-17-16,18 35 15,-35 1 1,-1-1-16,1 0 0,0 1 16,-1 16-16,-17 19 0,0-18 15,18 17-15,-18 1 0,0 53 16,0-72-16,0 37 16,0-54-16,0 0 15,-18-17-15,18-1 16,-17-17-1,-1 0-15,0 0 0,1 0 16,-19-35 0,19 18-16,-1-1 0,18 0 15</inkml:trace>
  <inkml:trace contextRef="#ctx0" brushRef="#br2" timeOffset="249408.9466">18891 13653 0,'0'0'16,"18"0"-16,17-18 15,18 0 1,-35 1-16,17 17 15,-17 0-15,-18-18 16</inkml:trace>
  <inkml:trace contextRef="#ctx0" brushRef="#br2" timeOffset="249732.0323">18927 13688 0,'0'0'15,"17"88"-15,1-53 0,-1 18 16,1 0-16,0 18 0,-18-1 15,17 107 1,-34-89-16,-19 159 16,19-124-16,-1 18 0,-17 124 15,35-142 1,-18 89-16,18-124 0,0-17 16,18-1-16,-18 1 15,18-18-15,-1 0 0,-17 0 16,0 0-16,0 35 15,0-53-15,18 36 16,-18-36-16,17 0 16,1-35-16,17 18 15,1-1-15,17-17 16,-36 0-16,1 0 16,-1 0-16</inkml:trace>
  <inkml:trace contextRef="#ctx0" brushRef="#br2" timeOffset="250681.7723">19614 14076 0,'0'0'16,"-17"0"-16,17-18 15,-35 36-15,17-1 16,0 1-16,-52 88 16,34-35-1,19-36 1,34 0-16,1-35 15,0-18-15,17-17 16,0 18-16,-17-1 16,-18-17-16,18-1 15,-1 19-15,-17-1 16,0 0-16,18 18 16,-18 36-1,17-19-15,1 19 0,-18-1 0,35 35 16,-17-34-1,0-19-15,-1 1 0,-17 0 16,18-18-16,0 0 16</inkml:trace>
  <inkml:trace contextRef="#ctx0" brushRef="#br2" timeOffset="251049.0048">19861 13617 0,'0'0'0,"0"18"16,-17 0-1,17 17-15,-18-18 0,0 19 16,-17 17-16,35-36 16,0 36-1,18-18-15,-1-17 0,1 0 16,17-1-16,-17-17 15,0 0-15,-1 0 16,1 0-16</inkml:trace>
  <inkml:trace contextRef="#ctx0" brushRef="#br2" timeOffset="251222.0149">19950 13794 0,'17'0'16,"1"0"-16,0 0 0,17 0 16,-18 0-16,19-18 15,-36 0 1</inkml:trace>
  <inkml:trace contextRef="#ctx0" brushRef="#br2" timeOffset="251405.0026">20038 13723 0,'0'0'0,"0"53"0,0-18 16,0-17-16,0 17 0,17 0 16,19 1-16,-19-19 15,19 1 1,-19-18-16,19 0 15,-19-18-15,-17 1 16</inkml:trace>
  <inkml:trace contextRef="#ctx0" brushRef="#br2" timeOffset="251588.5767">20285 13794 0,'17'0'16,"1"0"-16,17 0 16,-17 0-16,17 0 15,-17 0-15,-1 0 16</inkml:trace>
  <inkml:trace contextRef="#ctx0" brushRef="#br2" timeOffset="251755.9348">20514 13758 0,'0'0'15,"0"53"-15,0-35 0,0 17 16,0-17-16,18 17 0,-1 0 16,1-17-1,0-18-15,-1 0 16</inkml:trace>
  <inkml:trace contextRef="#ctx0" brushRef="#br2" timeOffset="252055.7315">20690 13635 0,'0'0'15,"0"18"-15,18-18 0,0 35 16,-1 0-1,-17-17-15,18-1 0,0 1 16,-1 0-16,1-1 0,-18 1 16,18 0-16,-1-18 0,1 17 15,-18 1-15,0 17 16,0-17 0,0 17-16,-18-17 0,18-1 15,-17 1-15,-1-18 16,0 35-16,1-35 15,-1 18-15,18-1 16,-18-17 0</inkml:trace>
  <inkml:trace contextRef="#ctx0" brushRef="#br2" timeOffset="253067.5964">19773 15399 0,'18'17'15,"-1"19"-15,19-19 0,-1 54 16,0-36-1,1 0-15,-19 1 0,36 17 16,-35-18-16,-18-17 16,17-1-1,-17 1-15</inkml:trace>
  <inkml:trace contextRef="#ctx0" brushRef="#br2" timeOffset="253245.5697">19950 15452 0,'0'0'16,"-36"70"-16,1-17 0,17-18 15,-17 18-15,17-17 16,1-19-16,-1 19 0,18-19 16,18-17-1</inkml:trace>
  <inkml:trace contextRef="#ctx0" brushRef="#br2" timeOffset="253710.3043">20285 14958 0,'-18'0'47,"0"17"-47,-17 19 16,18-36-16,-1 17 15,0 1-15,1 0 0,-1 17 16,0-17-16,18-1 0,0 36 15,0-18-15,53 1 16,-17-19-16,-1 1 16,0 0-16,0-1 0,18-17 15,-35 0 1</inkml:trace>
  <inkml:trace contextRef="#ctx0" brushRef="#br2" timeOffset="253890.5522">20373 15081 0,'18'18'15,"-1"0"1,18-1 0,-17-17-16,35 0 15,-35 0-15,-1 0 16</inkml:trace>
  <inkml:trace contextRef="#ctx0" brushRef="#br2" timeOffset="254063.0804">20479 15028 0,'0'0'0,"0"36"15,0-1-15,0-17 0,-18 17 16,18 0-16,0-17 0,18 17 0,-1 18 15,1-53 1,0 18-16,-1-18 16,19-18-16</inkml:trace>
  <inkml:trace contextRef="#ctx0" brushRef="#br2" timeOffset="254308.0267">20638 15046 0,'0'0'15,"17"0"-15,1 0 16,-1 18-16,1-1 16,17 36-1,-17-53-15,0 35 16,-1-17-16,-17 0 0,0-1 16,0 1-16,0 0 15,-17 17-15,-1-17 16,-17-1-1,17 1-15,0-18 16,1 0-16,-1 0 16,1-18-16</inkml:trace>
  <inkml:trace contextRef="#ctx0" brushRef="#br2" timeOffset="254963.9303">21131 13653 0,'0'-18'16,"0"36"-16,18-54 16,0 36-1,-1 0-15,36 18 16,-35 0-16,35-1 16,-36 1-16,36 52 15,-35-17-15,0 18 16,-18 17-16,17 124 15,-17-89-15,-17 18 16,-1 18-16,0 0 0,1 0 16,17-1-16,-18 1 0,18-18 15,0 0-15,0 0 0,18 0 16,-1-17-16,1-18 0,0 0 16,-1-18-16,1-18 0,-18 1 15,0 35-15,0-71 16,-18-17-16,-35-18 15,-17-53 1,35 17-16,-36-69 16,18 52-16,0-53 15,18 53-15,17 0 0,1 0 16,17-17-16</inkml:trace>
  <inkml:trace contextRef="#ctx0" brushRef="#br2" timeOffset="255202.564">21960 14799 0,'36'0'16,"-72"0"-16,107 0 0,0 0 15,-36 0-15,35 18 16,-52-18-16,17 17 16,-52 1-1,-1-18-15</inkml:trace>
  <inkml:trace contextRef="#ctx0" brushRef="#br2" timeOffset="255297.3161">22013 14958 0,'0'17'0,"53"-105"0,-106 159 0,71-36 0,0-17 15,17-1-15,0-17 0,0 18 16,1-18-16,-1-18 0</inkml:trace>
  <inkml:trace contextRef="#ctx0" brushRef="#br2" timeOffset="256843.4272">22895 14852 0,'18'-18'15,"-36"36"-15,36-53 0,0 17 16,-1 0-16,-17 1 15,0 52 1,-17 53 0,17-17-1,-18 70-15,18-71 16,18 36-16,-1-53 16,18 18-16,1-54 15,17 1-15,-18-18 16,18-18-16,-18 1 15,-17-36 1,-1 18-16,-17-1 16,0 19-16,0-1 15,18 18-15,-18 18 16,18-18-16,-18 17 0,17 1 16,36 0-1,-35-18-15,17 0 16,-17 0-16,-1 0 0,19-36 15,-36 19-15,0-54 16,0 36-16,-18-36 16,0 36-16,-17-18 15,18 18-15,-19 17 16</inkml:trace>
  <inkml:trace contextRef="#ctx0" brushRef="#br2" timeOffset="257166.2846">23654 15258 0,'0'0'0,"-18"0"0,-17 35 16,17-17-16,18-1 16,0 18-16,0-17 15,0 17-15,18-17 16,35 0-16,-18-18 15,-17 0-15,17-36 16,-35 19-16,0-1 16,0 0-16,0 1 0,-18-18 15,18 17 1,-17 18-16,17 18 16,0 17-1,17 0-15,1-17 0,17 35 16,-17-36-16,17 19 15,-17-36 1,-1 17-16</inkml:trace>
  <inkml:trace contextRef="#ctx0" brushRef="#br2" timeOffset="257472.2743">23971 15328 0,'-17'0'0,"34"0"0,-52 18 15,35 17 1,-18-17-16,18 17 16,18-17-16,-18-1 15,18 1-15,-1-18 0,19 0 16,-19-18 15,-17 1-31,0-1 0,18-17 16,-18 52 15,17 19-31,1-19 16,17 19-16,-35-19 15,36 1-15,-36 0 16</inkml:trace>
  <inkml:trace contextRef="#ctx0" brushRef="#br2" timeOffset="258656.4212">24677 15169 0,'0'0'0,"0"-17"15,-35-1 1,17 18-16,0 0 0,-35 53 16,18-18-1,-18 54-15,36-37 0,17-16 16,0 17-16,0-18 16,35 18-16,0-35 15,0-1-15,1-17 0,34-17 16,-35-1-16,36-35 15,-53 18-15,-1-36 16,-17 53 0,0-17-16,0 18 15,-17 17-15,17 17 16,0 54 0,17-18-16,1 17 15,17-34-15,-17-1 16,-1 0-16,36 0 15,-35-17-15,0-18 16</inkml:trace>
  <inkml:trace contextRef="#ctx0" brushRef="#br2" timeOffset="258965.2417">25118 14799 0,'-18'0'16,"1"18"0,-19-1-16,19 1 0,-36 35 15,35-18-15,18 36 16,0-54-1,35 36-15,-17-35 16,53 17-16,-54-35 16,36 18-16,-35-18 15,-1 0 1,1 0-16</inkml:trace>
  <inkml:trace contextRef="#ctx0" brushRef="#br2" timeOffset="259141.4899">25259 15028 0,'18'0'0,"-1"0"16,1 0-16,17 0 16,0 0-1,-17 0-15,0 0 16</inkml:trace>
  <inkml:trace contextRef="#ctx0" brushRef="#br2" timeOffset="259306.2692">25382 14887 0,'0'0'0,"-17"0"16,17 88-1,0 1-15,0-19 16,17-17-1,19-18 1,-19-17-16,19-18 16,-19 0-16</inkml:trace>
  <inkml:trace contextRef="#ctx0" brushRef="#br2" timeOffset="259473.2125">25594 15028 0,'18'0'16,"-1"0"-16,1 0 0,0 0 16,17 0-16,-17 0 15,17 0-15,0 0 16,-17 0-16</inkml:trace>
  <inkml:trace contextRef="#ctx0" brushRef="#br2" timeOffset="259797.1046">25964 14993 0,'0'0'16,"0"18"-16,18-1 15,-18 1-15,0 0 0,0-1 16,18 19-16,-18-19 0,17 1 15,1-1-15,0 1 16</inkml:trace>
  <inkml:trace contextRef="#ctx0" brushRef="#br2" timeOffset="260097.8747">26141 14940 0,'17'0'16,"1"18"0,0 17-1,-1-35-15,19 35 16,-19-17-16,19 0 16,-19-1-16,1 1 15,0 0-15,-18-1 16,0 1-16,0-1 0,0 19 15,-18-36-15,0 35 16,1-17 0,-1-18-16,0 17 15,1-17-15,-1 0 16,18-17 0</inkml:trace>
  <inkml:trace contextRef="#ctx0" brushRef="#br2" timeOffset="260520.4871">26458 15434 0,'0'18'15,"36"-1"1,17 1-16,-1-18 16,1 0-16,53 18 0,-71-18 15,36 0 1,-53 0-16,-1 0 15</inkml:trace>
  <inkml:trace contextRef="#ctx0" brushRef="#br2" timeOffset="260664.8707">26776 15328 0,'0'0'0,"17"71"15,-17-18-15,0 0 0,18 0 16,0-1-16,-1-16 0,1 17 15,17 0-15,-17-36 16</inkml:trace>
  <inkml:trace contextRef="#ctx0" brushRef="#br2" timeOffset="261254.8886">27552 15222 0,'0'0'16,"18"0"-16,-36 36 15,18 69 1,-18-16-16,1 52 16,17-71-16,17 36 15,1-53-15,35 0 16,-18-35-16,36-18 15,-18-18-15,0-53 16,-36 36-16,18-53 16,-35 35-1,0 0-15,0 18 0,0 17 16,-17 1-16,17 34 16,0 1-16,0 17 0,0 53 15,17-52-15,54 34 16,-36-35-16,1-17 15,34 0 1,-35-18-16,-17-18 0,0 0 16,-1 1-16,-17-71 15,-17 52-15,-19-69 16,19 69-16,-1-17 16,0 18-16,1 17 0,-18 1 15,35 34-15,0 1 16</inkml:trace>
  <inkml:trace contextRef="#ctx0" brushRef="#br2" timeOffset="261575.8055">28328 15752 0,'-35'0'15,"35"17"-15,-18 1 0,1 17 16,17 0-1,0-17-15,35 17 16,-18-17-16,19 0 16,-19-18-16,1 0 15,0 0-15,-1-18 0,1-17 16,-18-1-16,0 1 16,0 0-16,0 17 15,0 1-15,0-1 16,0 36-1,18 17-15,-18-18 16,17 36-16,-17-35 16,18 17-16,-18-17 15</inkml:trace>
  <inkml:trace contextRef="#ctx0" brushRef="#br2" timeOffset="261701.1391">28557 15804 0,'0'0'15,"36"0"-15,-19 0 16,36 18-16,-35 0 16,35 17-16,-36-35 15,1 18-15</inkml:trace>
  <inkml:trace contextRef="#ctx0" brushRef="#br2" timeOffset="261822.1851">28734 15857 0,'-36'0'0,"72"0"0,-72 18 16,19 0-16,-1-1 16,1 1-1,17 0-15</inkml:trace>
  <inkml:trace contextRef="#ctx0" brushRef="#br2" timeOffset="262310.4834">29228 15558 0,'0'35'0,"35"0"15,-17 0-15,34 18 0,37 35 16,-36-52-16,0-1 15,-1 0-15,-16 1 0,34 16 16,-52-34-16,0 0 16</inkml:trace>
  <inkml:trace contextRef="#ctx0" brushRef="#br2" timeOffset="262487.9567">29580 15699 0,'-70'70'16,"140"-140"-16,-193 175 0,88-69 15,-36 34-15,53-34 16,1 16 0,17-34-16,17-18 15</inkml:trace>
  <inkml:trace contextRef="#ctx0" brushRef="#br2" timeOffset="262777.7268">29951 15117 0,'-18'0'16,"36"0"-16,-53 17 0,-18 1 16,35 17-16,-17 0 15,-1 36 1,36-36-16,0 36 16,18-36-16,17 18 15,1-18-15,17 1 16,-18-19-16,-18-17 0,1 0 15,0 18-15</inkml:trace>
  <inkml:trace contextRef="#ctx0" brushRef="#br2" timeOffset="262950.6858">30057 15416 0,'35'0'15,"-70"0"-15,88 0 0,-18 0 16,0 0-16,-17 0 16,-1 0-16,1 0 15</inkml:trace>
  <inkml:trace contextRef="#ctx0" brushRef="#br2" timeOffset="263156.9138">30163 15222 0,'-18'53'15,"0"0"1,18-18-16,0 1 0,18 34 16,0-34-16,17-1 15,0-17-15,0 17 16,1-35-1,-1 0-15</inkml:trace>
  <inkml:trace contextRef="#ctx0" brushRef="#br2" timeOffset="263394.5434">30427 15240 0,'0'0'16,"18"0"-16,-1 35 15,1-35-15,0 18 16,17 0-16,-17-1 0,52 18 16,-52-17-1,35 17-15,-53-17 16,0 0-16,0-1 0,0 1 16,-53 17-16,35-17 15,-35 17 1,18-17-16,-18-1 15,18 1-15</inkml:trace>
  <inkml:trace contextRef="#ctx0" brushRef="#br2" timeOffset="263901.2967">28698 15734 0,'0'0'16,"18"0"15,-18 35-31,18-17 16,35 35-16,-36-36 16,36 19-1,-35-19-15,35 1 16,-53 0-16,0-1 15</inkml:trace>
  <inkml:trace contextRef="#ctx0" brushRef="#br2" timeOffset="264067.7395">28945 15663 0,'-52'71'15,"104"-142"-15,-122 177 0,52-71 0,-35 36 16,36-36-16,17 1 16,-18-19-16,18 18 0,0-17 15</inkml:trace>
  <inkml:trace contextRef="#ctx0" brushRef="#br2" timeOffset="265257.5684">22895 16016 0,'0'0'0,"-17"0"0,-1 18 15,0-18-15,36 0 16,17 0 0,1 0-16,52 0 15,-18 17-15,107-17 16,-71 0-16,158 0 15,-105 18 1,176-18-16,-141 18 16,229 17-16,-193-17 15,17-1-15,264 19 16,-246-19-16,317 18 16,-282-35-16,0 18 15,317 17-15,-317-17 16,-18 17-16,0-17 0,230 52 15,-265-34-15,194 34 16,-247-17 0,158 18-16,-210-36 15,69 18-15,-140-35 16,-18-1-16,-18-17 16,-17 18-16,-36-18 0,-17-18 15,-1 18-15,-87-35 16</inkml:trace>
  <inkml:trace contextRef="#ctx0" brushRef="#br2" timeOffset="267114.4365">5345 3510 0,'0'-17'31,"17"-1"-31,-17 0 15,0 1-15,18-1 16,-18 0-16,18 1 16,-18-1-16,52-17 15,-16 17-15,34-35 16,-17 36-16,0 17 0,-18-18 16,18 18-16,71 0 15,-54 0-15,107 18 16,-71-18-16,-1 17 15,19-17-15,123 18 16,35-18-16,-141 0 16,0-18-16,18 18 0,0-17 15,141-19 1,-159 19-16,123-19 16,-140 19-16,123-54 15,-141 36-15,88-36 16,-106 36-16,35-71 15,-70 71-15,-35-18 0,-1 0 16,1 0-16,-18 18 16,-35-53-16,17 52 15,-35 1-15,18 35 16,0 0-16,17 18 0,-17 35 16,17-36-16,0 54 15,18-53 1,18 52-16,0-35 15,17 36-15,-17-36 16,-1 18-16,19-18 0,-1 18 16,0 0-16,36 18 15,-36-36-15,18 0 16,17 1-16,-17-36 16,53 0-16,-71-18 15</inkml:trace>
  <inkml:trace contextRef="#ctx0" brushRef="#br2" timeOffset="268373.3436">9684 3193 0,'0'-18'16,"17"18"-1,36-18 1,0 1-16,-17 17 16,16 0-16,90 0 15,-54 0-15,106 0 16,-71-18-16,-17 18 0,18-18 16,17 1-16,0-1 15,159-17-15,-142 35 16,125 0-16,-142 0 15,106 0-15,-142 18 16,1-1-16,-17 1 16,-1-1-16,53 1 15,-71-18-15,36 0 16,-53 0-16,53 0 16,-88 0-16,17 0 15,-17 0-15,-1 0 0,1 0 16,-18 18-1,17-18-15,-17 17 16,18-17-16,0 18 16,-1 0-16,1-18 15,0 17-15,-1-17 0,1 18 16,0-18-16,-1 0 16,1 18-16,-1-18 15,-17 17 32,18 1-31,0-1-16,-1 1 15,1-18-15,-18 18 16,0-1 0,-18 1-16,1 0 15,-1-1-15</inkml:trace>
  <inkml:trace contextRef="#ctx0" brushRef="#br0" timeOffset="279305.8612">5856 2399 0,'0'18'32,"0"52"-17,0-17-15,18 0 16,-18 17-16,0 72 16,0-54-16,0-18 0,0 54 15,0-71-15,17-18 16,-17 18-16,18-35 15,-18-1-15,-18-34 16,18-1 0</inkml:trace>
  <inkml:trace contextRef="#ctx0" brushRef="#br0" timeOffset="279510.8406">5680 2999 0,'53'123'15,"-106"-246"-15,123 299 0,-52-123 16,35 53-16,-18-71 16,18 0-16,-35-17 15,17-18-15,0-18 0,1 1 16,-1-19-16,-18 1 16,19-18-16,-19 18 0,19-36 15,-19 36-15,19-18 16</inkml:trace>
  <inkml:trace contextRef="#ctx0" brushRef="#br0" timeOffset="280257.8531">10742 2452 0,'0'53'0,"0"0"16,0 88-16,0-71 16,0 71-16,0-52 15,0-36-15,0 17 16,18-17-16,-18-18 0,0 36 16,0-54-16,17 1 15</inkml:trace>
  <inkml:trace contextRef="#ctx0" brushRef="#br0" timeOffset="280452.4093">10619 3193 0,'53'105'15,"-106"-210"-15,123 246 0,-52-88 0,-1-36 16,36 19-16,-17-36 15,-1 0-15,0 0 16,0-18-16,1 0 0,17-17 16,-36 0-16,1-1 15,0 36-15</inkml:trace>
  <inkml:trace contextRef="#ctx0" brushRef="#br0" timeOffset="282108.9059">23389 2258 0,'0'-18'0,"0"36"32,0 35-17,0-18-15,0 88 16,-17-34-16,17-19 15,-18 18-15,0 1 0,18 16 16,-17-16-16,17-1 0,0-35 16,0 53-16,0-89 15,17 1-15,-17-36 32,0 1-17</inkml:trace>
  <inkml:trace contextRef="#ctx0" brushRef="#br0" timeOffset="282371.4636">23125 2963 0,'35'53'16,"-70"-106"-16,88 142 0,-36-54 0,1 18 15,-1 17-15,1-34 16,0-1-16,-18-18 15,17 19-15,1-19 16,17-34-16,-17-1 16,35-35-16,-18 18 15,18-71-15,-18 71 16,18-36 0,-18 54-16,1 17 15,-19 0-15</inkml:trace>
  <inkml:trace contextRef="#ctx0" brushRef="#br0" timeOffset="294655.7447">1288 7673 0,'0'-18'16,"-18"1"-1,0 17-15,18-18 16,-53 18 0,36 18-16,-36-1 15,18 19-15,-1-1 0,-52 88 16,53-52-16,-53 70 16,35-53-16,35-17 15,0 17-15,1-18 0,-1 107 16,18-89-16,18 124 15,17-106-15,18 105 16,-18-105-16,54 70 16,-37-105-16,72 70 15,-71-70-15,0-18 16,-18 0-16,0-18 16,36 35-16,-54-52 15,19 17-15,-54-35 31</inkml:trace>
  <inkml:trace contextRef="#ctx0" brushRef="#br0" timeOffset="294943.8226">1411 9648 0,'18'36'16,"-1"-1"-16,1 0 16,17 1-16,1-1 0,52 35 15,-53-34 1,36 34-16,-36-34 16,0 34-16,-17-35 15,-18 1-15,-18-19 16,-35 36-1,18-35-15,-53 17 16,53-17-16,-36 17 16,36-17-16,-18 17 15</inkml:trace>
  <inkml:trace contextRef="#ctx0" brushRef="#br0" timeOffset="296088.7501">2223 10830 0,'0'-17'15,"0"-1"-15,0 0 16,0 1-16,0 34 31,0 72-15,0-19-16,35 71 15,-18-88-15,1 0 16,35 18-16,-35-54 16,52 1-16,-52-18 15,17 0-15,-17-35 16,-1 17-16,19-53 15,-36 36-15,0-18 0,0 0 16,0 18-16,0 17 16,0 36-1,0 0-15,17 35 0,-17 0 16,18 17-16,0 18 16,-1-17-16,-17 17 0,18 71 15,-18-106-15,-18 70 16,1-88-16,-1 1 15,0-1-15,-17-17 0,-18-1 16,18-17 0,-18-17-16,35-19 15,-17 1-15,17-18 0,1 0 16,-1-17-16</inkml:trace>
  <inkml:trace contextRef="#ctx0" brushRef="#br0" timeOffset="296656.7604">2152 10301 0,'0'18'0,"0"-36"0,18 36 31,17-36-31,-17 0 15,34-17 1,-34 18-16,17-19 16,-17 19-16,-18-1 0,18 18 15,-18 18 1,0 17 0,17 18-1,1 17-15,-18-52 16,18 53-16,-1-54 15,-17 19-15,18-19 16</inkml:trace>
  <inkml:trace contextRef="#ctx0" brushRef="#br0" timeOffset="296984.6321">2893 10283 0,'0'18'16,"-18"0"-16,1 17 16,-1-17-1,0-1-15,1 1 0,-1 0 16,0-1-16,1 19 15,-1-19-15,18 18 16,0-17-16,0 0 0,0-1 16,18 1-16,-1 0 0,19-1 15,-1-17-15,18 18 16,-18 0-16,18-1 16,-35-17-16</inkml:trace>
  <inkml:trace contextRef="#ctx0" brushRef="#br0" timeOffset="297206.7226">3052 10530 0,'0'0'0,"35"0"15,-18 0-15,19 0 16,17-17-16,-36-1 16,19 1-1,-19 17-15,-17-18 16</inkml:trace>
  <inkml:trace contextRef="#ctx0" brushRef="#br0" timeOffset="297418.787">3175 10372 0,'0'0'0,"0"17"15,-18 19 1,18 34-16,0 1 16,18-54-16,-18 19 15,35 17-15,-17-36 16,35 1-16,-18-18 15,18 0-15,-35-18 16,-1 1-16</inkml:trace>
  <inkml:trace contextRef="#ctx0" brushRef="#br0" timeOffset="297708.0826">3404 10301 0,'0'0'16,"0"18"-16,0 17 0,36 0 15,-19-17-15,19 0 16,-19-1-16,54 1 16,-54 0-16,19-18 15,17 35-15,-36 0 16,-17-17-16,0-1 15,-17 19 1,-19-1-16,19-17 0,-19-1 16,1 1-1,17-1-15,-17 1 16</inkml:trace>
  <inkml:trace contextRef="#ctx0" brushRef="#br0" timeOffset="298091.5761">4092 10918 0,'0'18'15,"18"-18"-15,0 0 16,17 18-16,18-18 16,-18 0-16,-17 0 15,17 0-15,-17 0 0,-1 0 16,-17 17-16</inkml:trace>
  <inkml:trace contextRef="#ctx0" brushRef="#br0" timeOffset="298205.8792">4180 11201 0,'18'0'0,"0"0"16,-1-18-16,36-17 15,-17 17-15,-19 1 0</inkml:trace>
  <inkml:trace contextRef="#ctx0" brushRef="#br0" timeOffset="298920.1893">5151 11077 0,'-18'-35'16,"36"70"-16,-54-88 0,-34 36 16,52 17-16,-52 0 15,34 17-15,1 19 0,17-1 16,1-17-16,-1 52 15,18-35-15,18-17 0,17 17 16,0-17-16,18-18 16,-18 0-1,1-18-15,-1-17 16,-17 17-16,-18-17 16,0 17-16,0 1 15,0 34 1,0 54-1,0-18-15,35 106 16,0-89-16,-17 1 0,17 52 16,-17-35-1,-18-35-15,0-35 16,-36 35-16,1-35 16,-18-1-16,18-17 15,-36-35-15,36 17 16,0 1-16,0-36 15,-1 17-15,19-52 16,17 35-16</inkml:trace>
  <inkml:trace contextRef="#ctx0" brushRef="#br0" timeOffset="299169.3993">5574 10354 0,'0'0'16,"0"18"-16,-18-1 0,1 89 15,-1-35 1,0-1-16,18 36 0,-17 70 16,34-70-16,1 53 15,0-88-15,17 34 16,0-52-16,36 0 15,-36-35-15,18 0 16</inkml:trace>
  <inkml:trace contextRef="#ctx0" brushRef="#br0" timeOffset="299631.1255">5927 10883 0,'0'0'0,"0"-17"16,17 17-16,-17 35 31,0 53-15,0-17-16,0-18 0,0 52 15,18-69-15,0 17 16,-1-36-16,19 1 15,-19-18-15,1-35 16,-1 17-16,-17-35 16,18 35-16,-18-17 15,0 17-15,18 1 0,-18 34 16,17 36 0,1-35-16,0 17 15,-1-17-15,19 0 16,16 17-16,-34-35 15,35-35-15,-35 17 16,-1-53-16,-17 36 16,0-71-16,-17 53 15,-1-53 1,-17 54-16,17-1 16,0 0-16,1 17 0,17 19 0,-18 17 15,18 17-15,18 1 16</inkml:trace>
  <inkml:trace contextRef="#ctx0" brushRef="#br0" timeOffset="300366.1964">6615 11236 0,'0'0'16,"-18"0"-16,0 0 15,18 18-15,0 35 16,0-18-16,18 18 16,0-18-1,-1-17-15,1-18 0,0 17 16,17-17-16,-18 0 0,1 0 15,0-17-15,-18-1 0,17-17 16,-17 17-16,0-17 16,0 17-16,0 1 15,18 34 1,17 54 0,-17-36-16,17 36 0,36 52 15,-36-70-15,-17 70 16,-1-70-16,-34 0 15,-1-17-15,0 16 0,-17-34 16,-35 35-16,17-35 16,-53-18-16,53 0 15,-35-36 1,35 1-16,17 0 0,19 17 16,-18-52-16,35 34 15</inkml:trace>
  <inkml:trace contextRef="#ctx0" brushRef="#br0" timeOffset="301275.749">7585 11060 0,'-18'-36'16,"18"19"-16,-53-1 15,36 18-15,-19 0 16,1 0-16,0 35 0,-18 36 15,18-18 1,17-18-16,18 18 0,0-18 0,18 1 16,34 34-1,1-52-15,36-1 16,-37-34-16,54-19 16,-53 1-16,-18-35 15,-17 34-15,-18-17 16,-18 18-16,-17 0 15,18 17-15,-19 18 16,19 0 0,17 36-16,17 34 15,1-35-15,35 36 16,-18-36-16,0 0 0,18 18 16,-17-35-1,-19 0-15,1-1 16,-18-34-1</inkml:trace>
  <inkml:trace contextRef="#ctx0" brushRef="#br0" timeOffset="301590.0863">8026 10319 0,'0'0'0,"-18"0"15,-17 35 1,17 0-16,1 18 0,-19-17 16,1 52-1,17-53-15,18 18 16,0-18-16,0-17 0,18-1 15,17-17-15,-17 18 16,17-18-16,0 18 0,-17-18 16,17 0-16,1 17 15,-19-17-15,19 0 0,-1 18 16</inkml:trace>
  <inkml:trace contextRef="#ctx0" brushRef="#br0" timeOffset="301750.0101">8132 10654 0,'35'0'0,"-70"0"0,87-18 15,-16 18 1,-19 0-16,1-17 16,0 17-16,-1 0 15</inkml:trace>
  <inkml:trace contextRef="#ctx0" brushRef="#br0" timeOffset="301928.4848">8237 10513 0,'-17'0'0,"34"0"0,-34 35 0,17-17 16,0 35-16,0-36 15,17 36 1,1-35-16,0-1 0,35-17 15,-18 0-15,18 0 16,-36-17-16,19-1 16</inkml:trace>
  <inkml:trace contextRef="#ctx0" brushRef="#br0" timeOffset="302186.1399">8431 10354 0,'18'18'16,"-18"-1"-16,53 19 16,-18-1-16,36 0 15,-36-17 1,0-1-16,1-17 0,17 36 16,-36-19-16,-17 19 15,-17-19-15,-36 36 16,17-18-16,-34 1 15,52-19-15,-17 19 16,17-19-16,18 1 16</inkml:trace>
  <inkml:trace contextRef="#ctx0" brushRef="#br0" timeOffset="302533.4279">9066 11007 0,'0'0'16,"53"0"-16,-17 0 16,52 0-16,-53-18 15,36 0-15,-54 18 16,19 0-16,-19-17 15,-34-1 1</inkml:trace>
  <inkml:trace contextRef="#ctx0" brushRef="#br0" timeOffset="302676.6541">9243 10866 0,'0'0'15,"17"70"-15,-17-17 16,0 0-16,18 18 15,-18-19-15,18 1 0,-1 36 16,1-54-16,-18 0 0</inkml:trace>
  <inkml:trace contextRef="#ctx0" brushRef="#br0" timeOffset="303191.5977">9701 10548 0,'0'0'16,"36"176"-16,-1-87 0,0 87 16,-17-105-16,0-1 15,-18 1-15,35 17 16,-35-53-16,0-17 15,0-1-15,0-34 16,0-18-16,0-1 16,0 1-16,17 17 0,36-35 15,-17 36-15,-1 17 16,18 0-16,-18 17 0,-17 19 16,-1 17-1,-17-36-15,0 1 0,-35 17 16,-35 0-16,34-17 15,1-18-15,-18 18 0,18-18 16,0 0-16,52-18 16</inkml:trace>
  <inkml:trace contextRef="#ctx0" brushRef="#br0" timeOffset="303586.8776">10283 11289 0,'0'0'0,"-17"35"15,17-17-15,35 17 16,-17-17-16,35 17 16,-18-17-16,18-1 15,-35-17-15,-1-17 16,1-1-16,-18 0 15,0-17-15,0 17 16,0 1-16,17 34 31,1 54-15,0-36-16,-18 18 0,17 35 16,-17-52-16,0 52 15,-17-70-15,-1 17 16,0 0-16,1-17 15,-54-1-15,54-17 16,-19 0-16,19 0 0,-19-17 16,1-19-16,17 19 15,18-36 1,0 35-16</inkml:trace>
  <inkml:trace contextRef="#ctx0" brushRef="#br0" timeOffset="303897.3676">10689 10354 0,'0'0'0,"18"0"0,-1 18 16,36 52-16,0 1 16,-17 17-16,16 18 15,-16-18-15,-1 18 0,0-18 16,-17 18-16,0-36 0,-18 89 16,-18-106-16,-35 53 15,35-71-15,-17 0 16,-18 1-16,18-19 0,0 1 15</inkml:trace>
  <inkml:trace contextRef="#ctx0" brushRef="#br0" timeOffset="304931.6166">6773 11289 0,'18'0'46,"-36"0"48,36 0-63,-18-18-15,0 1 31,0 34-16,0 1-31,0 0 16,18 17-16,-18-18 15,17 36-15,-17-35 16,0 17 0</inkml:trace>
  <inkml:trace contextRef="#ctx0" brushRef="#br0" timeOffset="309597.3905">6438 12471 0,'0'-18'0,"0"36"32,0 17-32,0 18 15,0-18-15,18 18 16,-18 88-16,0-70 15,17 17-15,-17-17 0,18 34 16,-18-52-16,18 18 16,-18-54-16,0 1 15,0-36 1,0 1 0</inkml:trace>
  <inkml:trace contextRef="#ctx0" brushRef="#br0" timeOffset="309902.5337">6191 12823 0,'0'-17'16,"18"-1"-16,0 1 15,34-19-15,-16 1 16,-1 0-16,-17-1 15,35-16-15,-36 16 16,1 19-16,-18-1 16,17 18-1,-17 18-15,0 17 16,18 0 0,0-17-16,17 17 15,-17-17-15,35-1 16,-36 1-1,1-18-15,17 0 0</inkml:trace>
  <inkml:trace contextRef="#ctx0" brushRef="#br0" timeOffset="310526.6066">10248 12418 0,'0'17'31,"18"72"-15,-18-36 0,0 88-16,17-71 15,-17 71-15,0-88 16,0 0-16,0 0 16,18 0-16,-18-18 0,18 18 15,-18-35 1,17-18-16,-17-18 15,18 1-15</inkml:trace>
  <inkml:trace contextRef="#ctx0" brushRef="#br0" timeOffset="311015.9085">10107 12841 0,'-18'0'0,"36"0"0,-36-18 32,18 1 30,0-1-46,0 1-16,0-1 15,18-17 1,-18 17-16,0 0 16,18 1-16,-1-19 15,-17 19-15,36-18 16,-19-1-16,1 19 15,35-72 1,-36 54-16,1 18 16,0 17-1,-1 17-15,-17 1 16,53 52 0,-35-52-16,0 0 15,-1-1-15,19 1 0,-19 0 16,1-1-16</inkml:trace>
  <inkml:trace contextRef="#ctx0" brushRef="#br0" timeOffset="312805.3576">2522 12471 0,'0'0'0,"0"17"0,0 89 16,0-35 0,0-1-16,18 71 15,-18-70-15,18 52 16,-18-87-16,17-1 0,1 18 15,0-35-15,-1-18 16,-17-18 0</inkml:trace>
  <inkml:trace contextRef="#ctx0" brushRef="#br0" timeOffset="313122.1998">2205 12771 0,'0'0'16,"0"-18"0,18-17-16,-1-1 15,36-17-15,-35 18 16,35-35-16,-18 34 15,-17 19-15,17-19 16,-18 54 0,1 17-1,-18 1-15,35 34 16,-17-35-16,0 1 16,35 17-16,-36-18 15,36 18-15</inkml:trace>
  <inkml:trace contextRef="#ctx0" brushRef="#br0" timeOffset="320219.1309">32403 2223 0,'0'-18'0,"17"18"32,-17 18-32,0-1 15,0 89-15,0-35 16,0 87-16,-17-70 15,-1-17-15,18 35 16,0-18 0,0-53-16,0 18 15,-18-35-15,1-18 16,-1-18-16</inkml:trace>
  <inkml:trace contextRef="#ctx0" brushRef="#br0" timeOffset="320486.8415">32156 2716 0,'0'89'16,"0"-178"-16,17 231 0,1-72 16,0-17-16,-1 0 0,19 35 15,-1-70-15,35 35 16,-34-53-16,-1 0 15,0 0-15,0-18 0,36-53 16,-36 36-16,36-53 16,-53 35-1,34-17-15,-52 52 16,18-17-16,-36 35 16,-17 17-1</inkml:trace>
  <inkml:trace contextRef="#ctx0" brushRef="#br0" timeOffset="321536.4654">23407 2134 0,'0'0'0,"0"-35"0,0-18 16,0 18-16,17 17 15,-17-35-15,18 36 0,-18-1 16,18 0-1,-18 1 1,17 17-16,-17-18 16,-17 36 31,17-1-47,-18 19 0,-17 105 15,35-53-15,-18 88 16,18-70-16,-17 71 15,-1-89-15,0 53 16,18-88 0,-17 53-16,17-53 15,0-18-15,0 0 0,0-17 16,17 17-16,-17-17 16,0-36 15,-17 0-31,-1 1 15,18-1-15,-18 18 0,18-18 16</inkml:trace>
  <inkml:trace contextRef="#ctx0" brushRef="#br0" timeOffset="321930.7564">23054 2699 0,'0'-18'15,"18"36"1,-1 17 0,1 0-16,-18 1 15,18 17-15,17 52 16,-35-52-16,35 35 15,-17-52-15,17 17 16,-17-53-16,35 17 16,-36-34-16,54-19 15,-18 1-15,17-35 16,-34 34-16,16-17 16,-34 18-16,0 17 15,-18 1-15,17 17 0,-17-18 16,0 1-16,-17 17 15,-1 0 1,0 17 0</inkml:trace>
  <inkml:trace contextRef="#ctx0" brushRef="#br0" timeOffset="322739.7785">19438 2311 0,'-18'0'16,"18"-18"-16,0 36 15,-17 52 1,17-17-16,-18 88 15,18-53-15,-17-17 16,17 0-16,-18 70 16,18-71-16,0-34 0,-18 34 15,18-52-15,0-1 16,0 1-16,-17-18 16,17-18-1</inkml:trace>
  <inkml:trace contextRef="#ctx0" brushRef="#br0" timeOffset="323010.999">19050 2875 0,'35'88'15,"-70"-176"-15,88 212 0,-35-89 0,17 53 16,-18-53-16,1-17 15,0 0-15,-1-1 0,19 19 16,-1-36-16,18-18 16,-35 0-16,17 1 15,0-1-15,0-17 16,1 17-16,-19-17 0,19-36 16,-19 18-1,1 36-15,-18-1 0,-18 0 16,1 18-16</inkml:trace>
</inkml:ink>
</file>

<file path=ppt/ink/ink7.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5.52901" units="1/cm"/>
          <inkml:channelProperty channel="Y" name="resolution" value="65.45454" units="1/cm"/>
          <inkml:channelProperty channel="T" name="resolution" value="1" units="1/dev"/>
        </inkml:channelProperties>
      </inkml:inkSource>
      <inkml:timestamp xml:id="ts0" timeString="2017-11-26T00:01:40.833"/>
    </inkml:context>
    <inkml:brush xml:id="br0">
      <inkml:brushProperty name="width" value="0.10583" units="cm"/>
      <inkml:brushProperty name="height" value="0.10583" units="cm"/>
      <inkml:brushProperty name="color" value="#0070C0"/>
    </inkml:brush>
    <inkml:brush xml:id="br1">
      <inkml:brushProperty name="width" value="0.10583" units="cm"/>
      <inkml:brushProperty name="height" value="0.10583" units="cm"/>
      <inkml:brushProperty name="color" value="#00B050"/>
    </inkml:brush>
    <inkml:brush xml:id="br2">
      <inkml:brushProperty name="width" value="0.10583" units="cm"/>
      <inkml:brushProperty name="height" value="0.10583" units="cm"/>
      <inkml:brushProperty name="color" value="#FF0000"/>
    </inkml:brush>
  </inkml:definitions>
  <inkml:trace contextRef="#ctx0" brushRef="#br0">6914 12383 0,'0'17'15,"36"18"1,-19-17-16,19 17 0,34 18 16,-17-17-16,35 52 15,-35-53-15,35 36 16,-52-54-16,34 36 16,-52-18-1,17 1-15,-52-36 31</inkml:trace>
  <inkml:trace contextRef="#ctx0" brushRef="#br0" timeOffset="197.9561">7408 12471 0,'0'0'0,"-35"35"15,17-17-15,-17 17 16,0 0-16,0 0 0,-18 1 0,17-1 16,-34 36-16,52-54 15,1 18-15,-1-17 16</inkml:trace>
  <inkml:trace contextRef="#ctx0" brushRef="#br0" timeOffset="498.6692">7743 12065 0,'-17'0'16,"34"0"-16,-87 18 15,52-1-15,-52 36 16,34-18-16,19-17 16,-1 17-16,1-17 0,17 0 15,0 17-15,17-17 16,36 17 0,-18-35-16,36 18 15,-36-1-15,36 1 16,-36-18-16,0 0 15</inkml:trace>
  <inkml:trace contextRef="#ctx0" brushRef="#br0" timeOffset="682.6573">7885 12188 0,'0'18'31,"17"35"-16,-17-35-15,0 17 16,18-17-16,0 17 16,-1-17-16,1-18 15,-1 0-15,19 0 0,-19-18 0</inkml:trace>
  <inkml:trace contextRef="#ctx0" brushRef="#br0" timeOffset="933.3241">8079 11994 0,'17'0'16,"-34"0"-16,52 0 0,0 18 15,-17 0-15,-1-1 0,54 19 16,-53-1-16,35 0 16,-18 0-16,-18 1 15,1-19-15,-18 36 16,-18-35-16,-17 17 15,18-17-15,-1 0 16,0-1-16,1-17 0,-19 35 16,19-35-16,-19 18 15,36 0-15</inkml:trace>
  <inkml:trace contextRef="#ctx0" brushRef="#br0" timeOffset="1549.9793">11536 12488 0,'-18'0'16,"36"0"-16,-18 18 15,17-18-15,19 18 16,-1-1-16,0 19 0,18-19 0,0 18 15,53 1 1,-71-1-16,36 0 16,-36-17-16,0 0 15</inkml:trace>
  <inkml:trace contextRef="#ctx0" brushRef="#br0" timeOffset="1722.7341">11924 12488 0,'-35'36'16,"70"-72"-16,-88 89 0,18-17 0,-18 34 15,18-52-15,-1 17 16,1-17-16,0 35 16,17-36-16,36 1 15</inkml:trace>
  <inkml:trace contextRef="#ctx0" brushRef="#br0" timeOffset="1989.2784">12224 12136 0,'35'-36'16,"-70"72"-16,70-89 15,-53 70-15,-17 1 16,17 17-16,-17-17 16,18 17-16,-1 0 0,0 1 15,1 17 1,17-36-16,17 19 0,19-36 16,16 17-16,1 1 15,18-36-15,-18 18 16,-18-17-16</inkml:trace>
  <inkml:trace contextRef="#ctx0" brushRef="#br0" timeOffset="2294.5287">12400 12206 0,'0'0'0,"0"-18"0,18 1 16,35 17-1,-36 0-15,36 0 16,-35 0-16,0 35 15,-1-17-15,-17 17 16,0-17-16,-17 17 16,17-17-16,-18-1 15,0-17 1,36 0 0,0 18-1,-1-18-15,18 18 16,-17-18-16,0 17 15,-1-17-15,1 0 16,0 18-16,-1-18 16,1 0-16,0-18 15</inkml:trace>
  <inkml:trace contextRef="#ctx0" brushRef="#br0" timeOffset="2578.2851">12771 12083 0,'17'0'15,"18"0"1,1 0-16,34 0 16,-34 0-16,17 17 15,17 1-15,-35 0 16,18 17-16,-35-18 15,-18 36 1,0-35-16,-35 53 16,-1-54-16,19 19 15,-19-19-15,19 1 0,-18 17 16,17-17-16,18-1 16</inkml:trace>
  <inkml:trace contextRef="#ctx0" brushRef="#br0" timeOffset="3046.0251">16104 12383 0,'36'-18'0,"-72"36"0,89-36 16,-17 36-16,-19-18 0,36 17 15,18 36-15,-18-18 16,17 18-1,-17-35-15,-35 0 16,17 17-16,-17-18 0,-1 1 16,-17 0-16,0-36 15</inkml:trace>
  <inkml:trace contextRef="#ctx0" brushRef="#br0" timeOffset="3194.9226">16598 12312 0,'0'0'15,"-35"18"-15,0 17 0,-1 18 16,1-18-16,0 18 0,0 0 16,-18 17-16,35-34 15,0-1-15,18-17 16,18-18-16</inkml:trace>
  <inkml:trace contextRef="#ctx0" brushRef="#br0" timeOffset="3440.0731">16863 11942 0,'0'0'0,"-18"17"15,1 1 1,-19-1-16,19 19 0,-36 17 15,53-18-15,-18-17 0,18 17 16,18-18-16,-1 1 16,1-18-16,17 18 0,1-18 15,34 17-15,-35-34 16,1 17-16</inkml:trace>
  <inkml:trace contextRef="#ctx0" brushRef="#br0" timeOffset="3780.8783">17039 11942 0,'0'0'15,"18"0"-15,-1-18 0,19 18 16,-19 18 0,36-1-16,-35-17 15,0 18-15,-18-1 16,0 19-16,0-19 15,0 19 1,0-19 0,17 1-16,1 0 15,-1-1-15,1-17 16,0 18-16,-18-1 16,0 1-1,-36 0 1,19-18-16,-18 17 15,17-17-15,0 18 16,18-36 0</inkml:trace>
  <inkml:trace contextRef="#ctx0" brushRef="#br0" timeOffset="4041.5364">17410 11853 0,'35'18'16,"-70"-36"-16,105 36 0,-35 0 0,1-1 15,-1 1-15,53 17 16,-53-17-16,18 35 16,-35-18-16,-18-17 15,0 17-15,-18 0 16,-17-17-16,-18 17 15,18-17-15,-36-1 16,36 1-16,-35 0 16,52-18-16,0 0 15</inkml:trace>
  <inkml:trace contextRef="#ctx0" brushRef="#br0" timeOffset="4402.9306">20761 12471 0,'53'0'16,"-106"0"-16,124-18 0,-19 18 16</inkml:trace>
  <inkml:trace contextRef="#ctx0" brushRef="#br0" timeOffset="4536.2851">21590 12418 0,'35'0'16,"-70"0"-16,88 0 0,-35 0 0</inkml:trace>
  <inkml:trace contextRef="#ctx0" brushRef="#br0" timeOffset="4664.1253">22313 12506 0,'0'0'16,"18"0"-16,-1 0 0</inkml:trace>
  <inkml:trace contextRef="#ctx0" brushRef="#br0" timeOffset="4774.92">22684 12577 0,'17'0'16,"-34"0"-16</inkml:trace>
  <inkml:trace contextRef="#ctx0" brushRef="#br0" timeOffset="5242.57">27958 12435 0,'17'18'16,"71"35"-1,-17 0 1,0-18-16,87 53 16,-87-35-16,52 18 15,-70-54-15,-17 1 16,-1 0-16,-35-1 0</inkml:trace>
  <inkml:trace contextRef="#ctx0" brushRef="#br0" timeOffset="5416.0796">28469 12524 0,'0'35'15,"-53"18"1,0-18-16,0 18 0,-52 35 15,52-53-15,0 1 16,-18 17-16,36-18 16,0-17-16</inkml:trace>
  <inkml:trace contextRef="#ctx0" brushRef="#br0" timeOffset="6087.6511">29104 12047 0,'-17'0'31,"-36"36"-15,35-19-1,-17 1-15,-1 35 16,19-18-16,-1 36 16,18-54-16,0 19 0,35-19 15,18 19-15,-17-19 16,34 1-16,-35-18 16,1 0-16,-19 0 15</inkml:trace>
  <inkml:trace contextRef="#ctx0" brushRef="#br0" timeOffset="6337.8162">29263 12083 0,'0'0'15,"35"0"-15,36 17 16,-18-17-16,0 0 16,0 0-16,-1 0 0,-16 0 15,-1 0-15,0-17 0,-17 17 16,-36 0 0,-52-18-16</inkml:trace>
  <inkml:trace contextRef="#ctx0" brushRef="#br0" timeOffset="6505.5766">29545 12136 0,'0'52'16,"0"-104"-16,0 122 0,0-52 16,0 17-16,0-17 0,0 17 15,0-17-15,18 35 0,-18-36 16,17 18-16,1-17 15</inkml:trace>
  <inkml:trace contextRef="#ctx0" brushRef="#br0" timeOffset="6683.0486">29722 12259 0,'0'0'0,"17"35"15,1-17-15,-1-18 0,36 35 16,-35-35-16,35 18 16,-35-18-1</inkml:trace>
  <inkml:trace contextRef="#ctx0" brushRef="#br0" timeOffset="6794.3446">29898 12330 0,'-18'-18'15,"54"53"-15,-89-70 0,88 53 0,-88-36 0,35 18 16,-17 18-16,17 17 15,1-17-15,17-1 16,-18 1-16,18-1 0,0 1 16,18-18-16,-1 0 15</inkml:trace>
  <inkml:trace contextRef="#ctx0" brushRef="#br0" timeOffset="7050.526">29986 12047 0,'18'18'0,"-1"0"15,36 17 1,-17-17-16,52 17 16,-35-35-16,-18 17 15,18 1-15,-18 0 0,-17-1 16,-18 1-16,-35 17 15,-1-17-15,-52 35 16,35-35-16,18-1 16,0 18-16,-1-17 0,-17 0 15</inkml:trace>
  <inkml:trace contextRef="#ctx0" brushRef="#br0" timeOffset="11744.2814">3986 9931 0,'-17'-18'16,"17"0"-16,-36 1 15,19-1-15,-36 18 16,18 0-16,-54 53 15,54-18-15,-35 71 16,52-35-16,18 52 16,18-70-1,35 35-15,-18-70 16,71 0-16,-53-18 16,70-53-16,-70 17 15,0-52 1,-35 35-16,-1 18 15,-17 0-15,-17-1 0,-19-16 16,19 34-16,-19 0 16,19 36-16,17 52 15,0-34-15,53 52 16,-18-53-16,35 36 16,-34-54-16,34 19 15,-52-19-15,0 1 16</inkml:trace>
  <inkml:trace contextRef="#ctx0" brushRef="#br0" timeOffset="11999.4594">4480 9507 0,'0'0'0,"-17"0"0,-19 0 16,1 18-16,-18 53 16,36-36-16,-19 53 15,19-53-15,34 18 16,1-17 0,35-1-16,-18-18 15,36-17-15,-54 0 16,36 0-1,-35 0-15</inkml:trace>
  <inkml:trace contextRef="#ctx0" brushRef="#br0" timeOffset="12263.1611">4692 9701 0,'0'0'15,"0"-35"-15,0 17 0,-18 18 16,1 0-1,17 18-15,-18 0 16,18 17-16,-18 0 0,18 36 16,18-36-16,17 0 15,-17-17-15,35-18 16,-18 0-16,0-35 16,-35 0-16,0-36 15,0 53-15,-17-17 16,-18 17-16,17 1 0,0-1 15,-17 18-15</inkml:trace>
  <inkml:trace contextRef="#ctx0" brushRef="#br0" timeOffset="12505.1384">4833 9507 0,'0'0'15,"18"-17"-15,-1 17 0,19 0 16,-1 0-16,0 17 16,0 1-16,1 0 0,17 52 15,-18-35-15,-17 18 16,-18-17-16,0-19 16,-18 19-16,0-19 15,-35 1-15,18-18 16,-18 0-1,36 0-15,-1 0 0</inkml:trace>
  <inkml:trace contextRef="#ctx0" brushRef="#br0" timeOffset="13033.5434">7179 10795 0,'0'-18'15,"0"36"-15,0-18 16,0 18-16,18 70 16,-1-18-16,-17 72 15,18-72-15,0 71 16,-18-88-16,35 18 15,-17-54-15,-1-17 16,-17-35 0</inkml:trace>
  <inkml:trace contextRef="#ctx0" brushRef="#br0" timeOffset="13303.1112">7038 11007 0,'18'0'16,"-36"0"-16,71 0 0,-18 0 0,36-36 16,-36 19-16,36-19 15,-54 1-15,18 0 16,-35 17-16,0 1 16,0 34-1,0 19 1,18 16-1,0-34-15,-1 35 16,1-35-16,0-1 0,35-17 16,-36 0-16,18-17 15</inkml:trace>
  <inkml:trace contextRef="#ctx0" brushRef="#br0" timeOffset="14456.9877">7161 9807 0,'0'0'0,"0"-17"0,0-1 15,0-17-15,-17 17 16,-36-17 0,18 35-16,-18 0 0,-36 35 15,37 0-15,-37 36 16,72-36-16,-1 0 15,0 1-15,18 17 16,18-18-16,0 0 0,17-17 16,53 17-16,-53-35 15,71 0-15,-70-18 16,16-17 0,-34 0-16,-18 17 15,0-17-15,0 0 0,0 17 0,-18-35 16,1 53-1,34 18 1,-17 17-16,53 53 16,-17-52-16,17-1 0,-18 0 15,53 36-15,-70-54 16,35 19-16</inkml:trace>
  <inkml:trace contextRef="#ctx0" brushRef="#br0" timeOffset="14774.3301">7585 9384 0,'0'0'15,"-18"0"-15,-35 53 16,-17 17 0,34-34-16,19-1 15,-1 0-15,0-17 0,18 35 16,0-36-16,36 1 16,-19 0-16,19-18 15,17 17 1,-18 1-16,-18 0 0,36-1 15,-35 1 1,-18 0-16,18-18 16</inkml:trace>
  <inkml:trace contextRef="#ctx0" brushRef="#br0" timeOffset="14980.378">7726 9543 0,'0'17'31,"0"19"-15,0-19-16,0 18 0,0 18 15,0-17-15,35-1 16,-35-17-16,35-1 16,-17-17-16,0-17 15,-18-1-15</inkml:trace>
  <inkml:trace contextRef="#ctx0" brushRef="#br0" timeOffset="15219.9778">7849 9454 0,'18'18'16,"17"17"-1,1-17-15,-19-18 0,18 18 16,-17-1-16,17-17 15,-17 18-15,0-18 0,17 35 16,-35-17-16,0 17 16,-18-17-16,-17 35 15,17-36-15,1 1 16,-1-18-16,18 18 16,0-36-1</inkml:trace>
  <inkml:trace contextRef="#ctx0" brushRef="#br0" timeOffset="16286.5092">7708 9225 0,'0'-17'0,"18"17"15,-18-18 1,-18 18 0,-35 0-1,0 0-15,0 0 16,1 0-16,-19 0 0,-88 18 15,71-18-15,-124 17 16,107 1-16,-89-1 16,105-17-16,19 18 15,-1 0-15,36-1 0,-36 1 16,54-18-16,-1 35 16,0-17-1,1 0 1,-1-1-16,1 1 15,17-1-15,-36 1 16,36 0-16,-17-18 0,17 17 16,-18 19-1,18-19-15,0 36 16,18-18-16,17 54 16,-35-36-16,35 70 15,-17-52-15,-1 52 16,-17-52-16,0-18 15,18 17-15,-18-35 0,18 54 16,-1-72-16,19 36 16,-19-53-16,36 18 15,0-18-15,53-18 16,-35 18-16,105-17 16,-70 17-16,88 0 15,-88 0 1,123 17-16,-141-17 15,106 0-15,-106 0 16,-17 0-16,17-17 0,-35 17 16,53-18-1,-71 0-15,36 18 16,-36-17-16,-17 17 16,-1 0-16,1 0 0,17-18 15,-35 0-15,18 1 16,-18-1-16,0-35 15,-18 35-15,0-17 16,18 0-16,-17-18 0,-18-106 16,35 71-16,-36-88 15,19 70-15,-1-88 16,0 106-16,-17-53 16,17 105-1,-52-17-15,35 53 16,-18-17-16,0 17 0,0 0 15,-35 0-15,35 0 16,-18 17-16,36 1 16,0-18-16</inkml:trace>
  <inkml:trace contextRef="#ctx0" brushRef="#br0" timeOffset="17178.0949">5292 10072 0,'0'-18'16,"17"18"-1,19-17 1,34 17-16,-35 0 15,18 0-15,18 17 16,-36-17-16,18 0 0,-35 0 16,35 18-1,-36-18-15,1 0 0</inkml:trace>
  <inkml:trace contextRef="#ctx0" brushRef="#br0" timeOffset="17388.1131">5680 9860 0,'0'0'0,"17"0"16,54 0 0,-36 18-16,36 17 15,-54-17-15,19 17 16,-19-17-16,-34 35 16,-19-36-16,-34 54 15,17-36-15,0 0 16,-35 18-16,53-35 15,17 17-15,18 0 16</inkml:trace>
  <inkml:trace contextRef="#ctx0" brushRef="#br0" timeOffset="18518.9266">8643 9913 0,'0'0'0,"-18"0"16,36 0-1,17 0 1,18 18-16,53-1 16,-18 1-16,0 0 0,36-18 15,123-18 1,-124 18-16,124-18 16,-158 1-16,-1 17 0,0 17 15,18 1-15,-71-18 16,-17 18-16,-18-1 15,-18-17 1,0 0-16</inkml:trace>
  <inkml:trace contextRef="#ctx0" brushRef="#br0" timeOffset="18740.0156">10054 9754 0,'0'0'15,"71"53"-15,-36-35 0,53 35 16,-53-36-16,71 19 16,-70-19-16,-1 1 15,-35 0-15,18-1 16,-36-17-16,0 18 0,1 0 16,-72 34-16,36-34 15,-17 17-15,35-35 16,-1 18-16</inkml:trace>
  <inkml:trace contextRef="#ctx0" brushRef="#br0" timeOffset="19441.048">10830 9260 0,'0'18'0,"0"17"15,36 89-15,-19-54 16,1 19-16,17 122 15,-35-105-15,18-18 0,-1 0 16,19 54 0,-19-90-16,-17-16 0,18-19 15,17-17 1,-17-17-16,0-36 0</inkml:trace>
  <inkml:trace contextRef="#ctx0" brushRef="#br0" timeOffset="19868.1969">10830 9243 0,'53'17'16,"0"-17"-16,0 0 16,18 0-16,34 0 0,1 0 15,141-35-15,-123 18 16,-1-1-16,1 0 0,105 36 15,-141 0-15,36 34 16,-89-16-16,0 52 16,-35-53-1,0 71-15,-17-35 16,-1 105-16,0-88 16,18 124-1,0-106-15,36 88 16,-1-106-16,0 35 15,-17-70-15,-1 18 16,-17-54-16,-17 19 16,-19-19-16,1-17 0,-18 0 15,-88 18-15,53-18 16,-106-18-16,88 18 0,-123-17 16,123-1-1,-123 18-15,140 0 16,-34-18-16</inkml:trace>
  <inkml:trace contextRef="#ctx0" brushRef="#br0" timeOffset="20375.5461">11448 9984 0,'-18'-18'15,"36"36"-15,-54-36 0,19 0 16,-19 36 0,19-18-16,-1 35 15,1-17-15,-1 17 0,-17 18 16,35-18-16,-18 1 0,36 17 16,-18-36-16,35 1 15,-17-1-15,17-17 0,18-17 16,-18-1-1,0 1-15,-17-19 16,0 1-16,-18 0 0,0-18 16,0 18-16,-18 17 15,0 36-15,18 34 16,0-16 0,18-1-16,0 18 0,-1-18 15,18 0-15,-17-17 0,0 17 16,17-17-16,0 0 15</inkml:trace>
  <inkml:trace contextRef="#ctx0" brushRef="#br0" timeOffset="20892.4211">11659 10848 0,'0'0'15,"-17"88"-15,17-35 16,0 18-16,0 105 16,0-105-16,0 105 15,0-123-15,17 17 0,-17-34 16,18 34-1,-18-52-15,18-18 0,-18-18 16</inkml:trace>
  <inkml:trace contextRef="#ctx0" brushRef="#br0" timeOffset="21169.5789">11448 11024 0,'0'0'16,"0"-35"-16,0 17 0,0-17 16,35-18-16,0 18 15,-17 17-15,35-17 16,-36 17-16,19 18 16,-19-17-16,1 17 15,17 0 1,1 35-16,-19-17 15,1 35-15,-1-36 16,1 18-16,0 1 0,-1-1 16,1-17-16</inkml:trace>
  <inkml:trace contextRef="#ctx0" brushRef="#br0" timeOffset="21563.3048">11077 10283 0,'0'0'0,"0"18"15,0 17 1,0 1-16,18 70 16,0-71-16,17 53 15,-18-35-15,1-18 16,17-17-16</inkml:trace>
  <inkml:trace contextRef="#ctx0" brushRef="#br0" timeOffset="23689.773">11695 9454 0,'-18'0'31,"0"0"-15,18 18-16,-53 17 16,36-17-16,-19 0 15,19 17-15,-1-17 0,1-1 16,34 18-1,1-35-15,17 36 16,0-36-16,18 35 16,-35-35-16,0 18 15,-1-1 1,-17 1-16</inkml:trace>
  <inkml:trace contextRef="#ctx0" brushRef="#br0" timeOffset="24467.2137">11800 9578 0,'18'0'31,"0"0"-31,-1 0 15,1 0-15,0 0 16,-1 0-16,-34 0 47,-1 0-31</inkml:trace>
  <inkml:trace contextRef="#ctx0" brushRef="#br0" timeOffset="24733.2866">11800 9578 0,'36'0'0,"-72"0"0,89 0 47,-17 0-31,-19 18-16,19-18 16,-19 17-1,18 1-15,-35-1 16,0 19-16,-17-1 15,17-17-15,-18-1 0,-17 1 16,0 0-16,17-1 16,0-17-1,36 0 1,17-17 0,1 17-16,16 0 15,-34 0-15,0 0 16,-1 0-16</inkml:trace>
  <inkml:trace contextRef="#ctx0" brushRef="#br0" timeOffset="25006.6072">11994 9543 0,'0'-18'0,"18"36"16,17-1-1,-17-17-15,17 36 16,-17-19 0,17 36-16,-17-18 15,-18-17-15,0 0 0,0 35 16,-18-18 0,-17-35-1,0 18 1,17-18-16,0 17 15,1 1-15</inkml:trace>
  <inkml:trace contextRef="#ctx0" brushRef="#br0" timeOffset="25646.5655">12823 10089 0,'0'0'16,"18"0"-16,70 0 16,-17 0-16,123 0 15,-71 0-15,18 0 0,18 18 16,194-18 0,-177 0-16,1 0 0,140 0 15,-211 18-15,53-18 16,-106 17-16,-18-17 15,-35 18-15,-35-18 16</inkml:trace>
  <inkml:trace contextRef="#ctx0" brushRef="#br0" timeOffset="25835.0659">14693 10001 0,'0'-53'16,"0"106"-16,0-123 0,35 70 0,36-18 15,-18 18-15,18 0 16,87 53-1,-70 0 1,-52-18-16,-54 18 16,-17-18-16,-36 18 15,18-35 1,-35 17-16,53-35 16,0 18-16</inkml:trace>
  <inkml:trace contextRef="#ctx0" brushRef="#br0" timeOffset="26385.5127">15469 9349 0,'0'53'16,"0"17"-16,36 89 15,-19-71-15,1 18 16,-18 17-16,18-17 16,-1 123-16,-17-140 15,35 34-15,-17-70 16,0-18-16,-1-17 15,36-71 1</inkml:trace>
  <inkml:trace contextRef="#ctx0" brushRef="#br0" timeOffset="26788.6454">15610 9349 0,'142'-36'16,"-284"72"-16,389-72 0,-35 19 16,-88-1-16,-1 18 15,-17 0-15,17 0 0,-17 0 16,-18 18-16,1-1 0,-19 1 16,1 0-16,-18 17 0,-1 0 15,1 53-15,-35-35 16,0 71-16,-18-36 15,0 88 1,0-70-16,-18 71 16,18-89-16,0 88 15,0-105-15,0-1 16,-18-17-16,18-18 0,-53 18 16,1-35-16,-72 0 15,36-18-15,-18-18 16,0 0-16,-17 1 0,-107-1 15,125 0-15,-89 36 16,123 0-16,18-1 16,35 19-1</inkml:trace>
  <inkml:trace contextRef="#ctx0" brushRef="#br0" timeOffset="27047.65">16298 11148 0,'0'0'16,"18"-18"-16,-18 36 15,18 35-15,-1 0 16,-17 70-16,0-35 15,0-17-15,-17-1 0,17 36 16,0-53-16,0-18 16,17-17-1</inkml:trace>
  <inkml:trace contextRef="#ctx0" brushRef="#br0" timeOffset="27289.4407">16122 11254 0,'0'0'16,"35"-18"-16,1 0 0,34-17 15,-17 17-15,-18 1 16,36-1 0,-36 18-16,0 0 15,-35 18-15,0 17 16,0 0-16,0-17 0,0 0 0,0-1 15,0 19-15,0-54 32</inkml:trace>
  <inkml:trace contextRef="#ctx0" brushRef="#br0" timeOffset="27854.4424">16104 9913 0,'0'-18'0,"-17"18"15,-1 0-15,0 0 16,-17 36-1,17-1 1,18 0-16,-17 1 0,17 52 16,0-53-16,17 0 15,1-17-15,17 0 16,-17-18-16,17 0 0,-17 0 0,17-36 16,-35 19-1,18-19-15,-18-17 16,0 18-16,-18-18 15,18 36-15,0 34 32,18 19-17,0-1-15,-1-18 0,-17 19 16,35-1-16,-35-17 16,18-1-16</inkml:trace>
  <inkml:trace contextRef="#ctx0" brushRef="#br0" timeOffset="28104.1074">16298 9454 0,'-17'18'31,"-1"35"-15,18-35-16,0 17 0,0 0 15,0 18-15,0-18 16,35 1-16,-17-19 16,17 19-1,-17-36-15,0 0 0</inkml:trace>
  <inkml:trace contextRef="#ctx0" brushRef="#br0" timeOffset="28421.9518">16475 9560 0,'0'-17'16,"0"34"-16,17-52 16,1 17-16,0 18 15,17 0-15,-17 0 16,-18 18-16,0 17 15,0-17-15,0 0 0,0-1 16,0 1-16,-18-1 0,0 1 16,18 0-1,18-1-15,0 1 16,-1 0-16,18-1 0,-17-17 16,35 18-16,-35 0 15,-1-18-15,-34 0 16,-19 0-1,19 0-15,-54 17 16,54-17-16,-36 0 16</inkml:trace>
  <inkml:trace contextRef="#ctx0" brushRef="#br0" timeOffset="28755.3953">16686 9525 0,'18'0'15,"17"18"1,1-1-1,17 1-15,-18 0 16,0-1-16,0 36 16,-17-53-16,0 35 15,-1-17-15,-34-18 16,17 18 0,-18-18-16,18 17 0,-18-17 15,18 18 1,18-18-16,-18 18 15,18-18 1</inkml:trace>
  <inkml:trace contextRef="#ctx0" brushRef="#br0" timeOffset="29238.1572">16722 9560 0,'0'-17'0,"0"34"0,-18-34 16,36 17 31,-1 0-32,19 17 1,-1-17-16,18 36 16,17-1-1,-52-18-15,35 19 16,-35-19-16,-1 1 15,-34-18-15,-1 18 16,0-1 0,1-17-16,-1 18 0,0 0 15,-17-1-15,17 1 0,-17 17 16,18-17-16,-19 17 16,36-17-16,0-1 15,0 1-15</inkml:trace>
  <inkml:trace contextRef="#ctx0" brushRef="#br0" timeOffset="29600.6205">16351 9472 0,'-17'0'15,"34"0"-15,-52 0 16,17 0-1,18 18-15,-17-1 16,-19 36-16,19-17 16,-1 16-16,18-16 15,0-1-15,35 36 16,1-54-16,17 36 16,0-35-16,35-18 15</inkml:trace>
  <inkml:trace contextRef="#ctx0" brushRef="#br0" timeOffset="30328.9866">17233 9948 0,'18'18'16,"17"-18"-16,53 18 15,36-18 1,-54 0-16,1 0 0,17 0 16,88 0-1,-105 0-15,17-18 0,36 0 16,-71 18-16,-36 0 16,19-17-16</inkml:trace>
  <inkml:trace contextRef="#ctx0" brushRef="#br0" timeOffset="30531.0228">18203 9825 0,'71'0'15,"-142"0"-15,177 0 0,-18 18 16,-35-1-16,0 1 0,0-1 16,18 19-16,-36-19 15,-17 1-15,-18 17 16,-53 18-1,17-35-15,-69 17 16,52 0-16,0 1 16</inkml:trace>
  <inkml:trace contextRef="#ctx0" brushRef="#br0" timeOffset="30852.2414">20232 9878 0,'35'0'16,"-17"0"-16,35 0 15,-18 0-15,0 0 16</inkml:trace>
  <inkml:trace contextRef="#ctx0" brushRef="#br0" timeOffset="31004.6034">20973 9931 0,'17'0'15,"1"0"1,17-18-1,-17 18-15</inkml:trace>
  <inkml:trace contextRef="#ctx0" brushRef="#br0" timeOffset="31123.9191">21378 10019 0,'0'0'16,"53"18"-16,-17-18 0,-1-18 15,-18 0-15</inkml:trace>
  <inkml:trace contextRef="#ctx0" brushRef="#br0" timeOffset="31263.2868">22084 10089 0,'35'-17'0,"-70"34"0,88-52 16</inkml:trace>
  <inkml:trace contextRef="#ctx0" brushRef="#br0" timeOffset="32098.5078">25471 9913 0,'-36'18'15,"72"-36"-15,-72 53 16,89 1-16,0-36 16,88 35-1,-35-35-15,106 0 16,-106 0-16,70-18 16,-105 1-16,34-1 15,-87 0-15</inkml:trace>
  <inkml:trace contextRef="#ctx0" brushRef="#br0" timeOffset="32253.9211">26317 9754 0,'0'36'15,"0"-72"-15,18 107 0,0-36 0,17 0 16,53 36 0,-53-18-16,1-18 0,-1 18 15,-35 0 1,-18-35-16,-35-1 15,36 1-15</inkml:trace>
  <inkml:trace contextRef="#ctx0" brushRef="#br0" timeOffset="33143.9612">28063 9648 0,'-17'-35'0,"-1"18"16,-17 17-16,-36 0 16,18 35-16,1-18 0,16 36 15,-34 36-15,52-36 16,0 35 0,36-53-16,35 18 15,0-35-15,53-1 16,-53-34-16,0-1 0,-1 0 15,19-52-15,-53 34 16,-18-34-16,0 35 16,-18-1-1,0 19-15,1 17 0,-1 53 16,0-18-16,18 18 16,36 53-1,34-18-15,-34-35 16,17-18-16,-18-17 0,35 17 15,-52-35-15,-18-18 16</inkml:trace>
  <inkml:trace contextRef="#ctx0" brushRef="#br0" timeOffset="33443.2567">28646 8996 0,'0'0'16,"17"-18"-16,-34 36 16,-36 17-16,17 18 15,-34 35 1,35-35-16,-1 0 0,19-18 15,-1 1-15,18-1 0,0 0 16,18-17-16,52 17 16,-35-35-16,36 18 15,-36-18-15,1 0 16,-1 0-16</inkml:trace>
  <inkml:trace contextRef="#ctx0" brushRef="#br0" timeOffset="33648.8033">28787 9102 0,'35'-18'16,"-70"36"-16,88-36 0,17 18 16,-35 0-16,36 18 15,-36-18-15,1 0 16,-1 17-1,-53-17 1,1 0-16</inkml:trace>
  <inkml:trace contextRef="#ctx0" brushRef="#br0" timeOffset="33765.6141">28910 9172 0,'35'-35'0,"-70"70"0,18 36 16,17-36-16,17 18 0,1-18 15,-1 1-15,19-1 0,-19 0 16,19 0-16,-19-17 15,1-18-15,0 0 16</inkml:trace>
  <inkml:trace contextRef="#ctx0" brushRef="#br0" timeOffset="33887.4386">29139 9419 0,'36'18'15,"-72"-36"-15,89 53 0,-17-17 16</inkml:trace>
  <inkml:trace contextRef="#ctx0" brushRef="#br0" timeOffset="34049.8709">29333 9419 0,'0'0'16,"-35"0"-16,18 0 0,-19 18 15,19-1 1,-1 1-16,0-18 16,1 18-16</inkml:trace>
  <inkml:trace contextRef="#ctx0" brushRef="#br0" timeOffset="34729.3398">29457 9084 0,'0'18'15,"18"17"-15,17 18 16,-17-18-16,17-17 16,0 17-16,0-17 0,18 35 15,-17-36 1,-1 1-16,-53-18 31,1 0-15</inkml:trace>
  <inkml:trace contextRef="#ctx0" brushRef="#br0" timeOffset="35100.7815">29669 9331 0,'-18'18'16,"0"-1"0,1 1-16,-36 17 15,35-17-15,-35 17 16,36-35-16,-1 18 16,18-1-1,-18 1-15</inkml:trace>
  <inkml:trace contextRef="#ctx0" brushRef="#br0" timeOffset="35873.8373">29739 8996 0,'-53'-18'15,"106"36"-15,-212-36 16,89 18-16,-89 0 16,71 0-16,0 0 15,0 0-15,-36 0 0,-105 0 16,105 0-16,1 0 15,-1-17-15,19 17 0,-19 0 16,-52 0-16,87 0 16,-34 0-1,70 17-15,-17 18 16,34-17-16,1 0 0,-36 17 16,54-17-16,-54 17 15,54-35-15,-1 35 16,0-17-1,18 17-15,0 0 16,0-17-16,0 17 16,0 1-16,0 17 0,0-18 15,18 18-15,-18 0 0,35 35 16,-35-35-16,0 53 16,0-53-16,0 17 15,0-35-15,18 18 16,-1-35-16,54 17 15,-18-17-15,18-18 16,17 17-16,18 1 0,17 0 16,159 17-1,-141-17-15,194 35 16,-176-18-16,159 18 16,-160-53-16,1 17 15,88-17-15,-141-17 16,17-19-16,-87 1 15,-1 0-15,-35 17 16,0-52-16,-18 34 16,18-69-1,-17 34-15,17 1 0,-18-19 16,0 19-16,-34-71 16,16 88-16,-52-53 15,35 71-15,18-1 0,-18 19 16,-18-1-16,36 18 15</inkml:trace>
  <inkml:trace contextRef="#ctx0" brushRef="#br0" timeOffset="36352.4412">28663 10389 0,'0'0'0,"0"-17"0,0 34 15,-17 54 1,-1 17-16,18 0 15,-35 247 1,17-123-16,18-36 16,0-34-1,18-19 1,-1-70-16,-17 18 16,0-54-16,0 1 0,0-1 15</inkml:trace>
  <inkml:trace contextRef="#ctx0" brushRef="#br0" timeOffset="36690.8249">28258 10918 0,'-18'-52'16,"36"104"-16,-54-122 15,54 17-15,0 18 16,-1 17-16,1-17 16,17 0-16,-17 17 0,17-17 15,0-1-15,-17 1 0,35-35 16,-36 34-16,36-34 16,-35 34-16,17 1 15,-17 17-15,0 18 16,-1 0-16,18 0 0,1 36 15,34 52 1,-34-17-16,17-1 0,-1 1 16,-16-18-16,17-1 0,0-16 15,35-1-15,-53-17 16,-17-18-16</inkml:trace>
  <inkml:trace contextRef="#ctx0" brushRef="#br1" timeOffset="108409.544">3581 11924 0,'0'-18'16,"0"1"-16,0-1 16,0 0 77,0 36 110,-18 17-187,18 1-16,-18 34 16,18-35-16,0 18 0,18 53 15,-18-71 1,18 18-16,17 18 16,-17-36-16,17 0 0,0 1 15,36-36 1,-18-18-1,-36 0-15,1-34 16,-18 16-16,18-34 16,-36 34-1,18 1-15,-18 0 0,18 0 16,-17 35-16,17 17 31,17 36-31,1-18 16,0 1-16,-1-19 0,18 19 15,-17-1-15,35 0 16,-18-17-16,1-1 16,-1 1-16,-17-18 0,-1-18 15,1 1-15,-18-1 0,17-35 16,-17 18 0,-17-53-16,-1 52 15,-17-52 1,17 35-16,1 18 0,-19 17 15,36-17-15,-17 18 16,-1-1-16</inkml:trace>
  <inkml:trace contextRef="#ctx0" brushRef="#br1" timeOffset="108914.435">4410 12383 0,'-18'-18'31,"18"0"-15,-18 18-1,1 0-15,-1 0 16,1 18 0,-1 17-16,18-17 0,-18 35 15,18-36-15,0 19 16,18-36-16,17 17 15,-17-17-15,35-17 16,-36-1-16,1 0 16,-18 1-16,0-1 15,0 0-15,0-17 16,-18 35-16,1 0 16,34 18-1,1 17 1,0-17-16,17-1 15,-17 1 1,-1 0-16,1-18 0,-1 17 16,19-17-16</inkml:trace>
  <inkml:trace contextRef="#ctx0" brushRef="#br1" timeOffset="109636.8626">4745 12400 0,'-18'18'0,"18"-1"16,-17-17-16,17 18 15,-18 0-15,18-1 0,-18 1 16,18 0-16,-17 17 15,17-17-15,-18-18 16</inkml:trace>
  <inkml:trace contextRef="#ctx0" brushRef="#br1" timeOffset="110162.7888">4798 11942 0,'0'0'0,"0"-18"0,0 0 15,0 36 1,17 17-16,-17 0 16,18 18-16,17 71 15,-17-71-15,0 53 16,-1-71-16,-17 35 16,18-52-16,-18 0 15,0-36 1,18-17-1,-1 0-15,1 17 16,-1 0-16,1 18 16,35-17-16,-35 34 15,-1 1-15,19 17 16,-19-17-16,-17 17 16,-17 0-16,-19 1 15,19-19-15,-19-17 16,19 18-16,-19-18 15,19 0-15,-1 0 0,1 0 16,17-18-16,17 18 16,1-17-16,-1 17 0</inkml:trace>
  <inkml:trace contextRef="#ctx0" brushRef="#br1" timeOffset="110505.3597">5345 12365 0,'0'0'16,"-18"0"-16,0 0 16,1 0-1,17 18-15,-18-1 16,18 1-16,-18-1 0,18 1 0,0 0 16,18-1-16,-18 1 15,18-18-15,-1 18 0,1-18 16,0 0-16,-1-18 15,1 0-15,-18-17 16,0 17-16,0 1 16,0-1-1,18 36 1,-18-1 0,17 1-16,1 35 15,-1-35-15,1-1 0,0-17 16,-1 18-16,-17 0 15</inkml:trace>
  <inkml:trace contextRef="#ctx0" brushRef="#br1" timeOffset="111956.2611">4639 11624 0,'18'0'31,"-1"0"-15,1 0-16,35-18 16,-18 1-16,36-1 15,-18 0-15,52-17 16,-34 0-16,70-18 15,-70 0 1,87-17-16,-87 34 16,0 1-16,-1-18 0,1 18 15,-1 0-15,-17-1 0,0 19 16,35-36-16,-70 35 16,35-17-1,-53 17-15,17 18 16,-17-18-16,18 18 0,-18-17 15,18 17 1,-18-18 0,0 1 15</inkml:trace>
  <inkml:trace contextRef="#ctx0" brushRef="#br1" timeOffset="112329.1365">5838 10830 0,'0'-17'15,"0"34"-15,18-34 16,17-1-1,-17 0-15,53 18 16,-36 0-16,35 0 16,-34-17-16,-1 17 15,0 0-15,-17 0 0,17-18 16,18 18-16,-35 0 16,17 0-16,-17 18 15,-1-1 1,1 1-1,0 17-15,-18-17 16,0 0 0,-18-1-16,18 1 15,-18-1-15,1 1 0,-1 0 16,0 17-16,1-17 0,17-1 0,-18 19 16</inkml:trace>
  <inkml:trace contextRef="#ctx0" brushRef="#br1" timeOffset="152738.2615">5433 11359 0,'0'-17'15,"17"17"32,1-18-16,0 18-31,-1 0 16,1 0 0,-18-17-16,18 17 15,-1 0 1,-17-18 15,18 18 0,0 0-15,-1 0 0,1 0-1,-1 0 17,1 0-17,0 0 1,-1 0-1,1 0-15,0 18 16,-1-18-16,1 0 16,-18 17-16,18-17 15,-1 18-15,1-1 32,-1 1-32,1 17 15,0-35-15,-1 18 0,-17 0 16,36 17-16,-19-17 15,1 34 1,0-34-16,17 35 16,-17-18-16,-18 1 15,35 17-15,-35-36 16,17 54-16,1-36 16,0 53-1,-1-53-15,19 54 16,-19-36-16,1 17 15,0-17-15,-1-18 16,-17 18-16,18-17 0,-18-1 0,17 0 16,-17 18-16,0-18 0,18 36 15,0-36-15,-1 53 16,-17-52 0,36 52-16,-19-53 15,1 0-15,17 18 16,-17-17-16,-1-19 0,1 18 15,35 18-15,-35-35 16,-1 35 0,1-35-16,0 34 15,17 19-15,-17-53 16,-1 52-16,1-52 16,-1 17-16,1-17 0,17-1 15,-17 1 1,0 0-16,-1-18 0,36 17 15,-18 1-15,36 0 16,-53-18-16,17 17 16,0 1-16,0-18 0,18 35 15,-17-35-15,17 18 16,-36-1-16,19-17 16,-19 0-16,18 0 0,36 0 15,-36 0-15,36 18 16,-36-18-16,0 0 15,1 18-15,-1-18 16,53 0-16,-53 0 16,36 0-16,-18 17 15,17-17-15,-34 0 16,52-17 0,-35 17-16,0 0 0,0-18 15,0 18-15,52-18 16,-52 18-16,0-17 15,0-1-15,0 18 0,53-35 16,-53 35-16,53-35 16,-53 17-16,-1 0 15,1 1-15,-17-1 0,70-17 16,-54 17-16,1 0 16,0 1-16,0-1 0,53-35 15,-71 36-15,53-36 16,-52 35-16,-1-17 15,18 17-15,-35 1 0,52-36 16,-35 35 0,36-17-16,-36-1 15,18 1-15,-35 18 16,35-36-16,-18 35 16,18-53-1,-35 36-15,34-35 16,-34 34-16,35-52 15,-35 53-15,-1 17 16,1-17-16,17 0 0,1-36 16,-19 36-16,1 0 15,-1-1-15,1 1 0,0-36 16,-1 18-16,1 18 16,-18-18-16,18 18 0,-1 0 15,1-1-15,0 1 16,-1 0-16,1 0 0,-1-1 15,1-34-15,0 52 16,-1-17-16,19-36 16,-1 18-16,-17 18 15,-18 0-15,17 0 0,1-1 16,-18 1-16,0 17 16,0 1-1,17 17-15,-17-18 0,18 0 16,-18 1-16,18-1 15,-18 1-15,17-1 16,-17 0 0,18 1-16,-18-1 0,0 0 15,0 1-15,18 17 16,-18-18 0,0 0 15,17 1-16,-17-1-15,18 1 16,-18-1 0,18 18-1,-18-18 32,0 1-31</inkml:trace>
  <inkml:trace contextRef="#ctx0" brushRef="#br1" timeOffset="153048.7064">10830 11007 0,'0'0'15,"-17"-18"-15,34 0 16,1 1-1,0 17 1,17-18 0,-18 0-16,1 18 0,0-17 15,17 17-15,-17-18 0,17 18 16,-17 0-16,17-17 16,-17 34-16,-18 18 15,17 1-15,-17 52 16,0-53-16,0 1 15,18 16 1,-1-16-16,-17-19 0,0 1 16</inkml:trace>
  <inkml:trace contextRef="#ctx0" brushRef="#br1" timeOffset="154515.9199">9666 13406 0,'18'0'31,"-1"0"-31,1 17 16,35 1 0,-35-18-16,52 17 15,-17-17-15,-18 0 16,18 0-16,18 0 0,-18 0 16,88 18-16,-71-18 15,72 18 1,-54-18-16,70 0 15,-87 0-15,88 0 16,0 0-16,-89 0 16,71 0-16,-70 0 15,-1 0-15,18-18 0,-17 18 16,53 0 0,-54 0-16,54-18 15,-54 18-15,-17 0 16,18 0-16,-19 0 0,90 0 15,-72 0-15,54 18 16,-54-18-16,54 0 16,-54 0-16,1 0 15,-1 0-15,1 0 0,-1 0 16,1 0-16,70 0 16,-53 0-16,53-18 15,-70 1-15,70-1 16,-88 1-16,0 17 15,-18-18-15,36-17 16,-36 17-16,18 0 16,-35 1-16,17-1 0,0 0 15,-17-17-15,17 18 0,0-1 16,1-17-16,34-1 16,-35 1-16,54-18 15,-54 18 1,18 17-16,-18-17 0,18-18 15,-18 18-15,1-18 0,52-53 16,-53 53-16,36-70 16,-36 70-16,0 17 15,-17-16-15,17 16 0,18-34 16,-35 17-16,35-18 16,-18 18-16,-18 0 15,19 0-15,-1 1 16,18-90-16,-35 72 15,52-89-15,-52 71 16,17 35-16,0-18 0,-17 19 16,17-19-16,-17 53 15,-18-35 1,18 18-16,-18 18 16,0-1-16,17-17 0,-17 17 15,0 0-15,0-17 0,18 17 0,-18-17 16,-18 35-1</inkml:trace>
  <inkml:trace contextRef="#ctx0" brushRef="#br1" timeOffset="154838.7792">15258 11077 0,'35'-17'16,"-70"34"-16,88-52 0,-36 17 0,54-35 15,-54 53-15,36-35 16,-35 17 0,17 1-16,-35-1 0,18 18 15,0 0-15,-1 0 16,-17 18-1,18-1-15,-18 36 16,17-35-16,-17 0 16,18 17-16,0-17 0,-1 35 15,1-36-15,0 36 16,-1-35-16,1 17 16,-18-17-16</inkml:trace>
  <inkml:trace contextRef="#ctx0" brushRef="#br1" timeOffset="156468.1237">14376 13300 0,'17'0'47,"-17"17"-32,18-17 1,0 18-16,17 0 15,-17-18-15,52 17 16,-35-17-16,71 18 16,-53-18-16,53 0 15,-53 0-15,53 18 16,-53-1-16,70 1 16,-70-1-1,70 1-15,-70 0 16,0-18-16,0 17 0,0-17 15,-18 0-15,18 0 0,0 18 16,53-18-16,-35 0 16,70 18-1,-71-18-15,71 0 16,-70 0-16,0-18 0,70 18 16,-71 0-16,89 0 15,-88 0-15,-1-18 16,18 18-16,53-17 15,-70 17-15,70-18 16,-70 18-16,-1 0 16,-17-18-16,18 18 0,34-17 15,-52 17-15,71 0 16,-71 0-16,35 0 16,-35 0-1,53-18-15,-53 18 16,-18 0-16,18 0 0,17 0 15,-34 0-15,34 0 16,-35 0-16,1 0 16,-19 0-16,1 0 15,0 0-15,-1-17 16,1 17-16,0 0 0,-1 0 16,1 0-16,0 0 15,-1 0 32,1-18-47,-1 18 16,19-18-1,-19 1-15,19-1 16,-19 18-16,1-18 0,17 1 16,-17-1-16,-1 0 0,19 1 15,-19-1-15,1 1 16,35-19-16,-35 19 15,17-19-15,-18 19 16,1-19 0,0 19-16,-1-1 15,-17 1-15,18-1 16,0 0-16,-1 1 16,19-19-1,-36 19-15,53-19 0,-36 19 16,1-19-16,-1 19 15,36-36-15,-35 18 16,35-18-16,-35 0 16,17 18-16,-18-18 0,1 0 15,17 0-15,-17-18 0,35-88 16,-35 71 0,34-88-16,-34 88 15,0-18-15,-1 18 0,1-18 16,0 35-16,17-70 15,-17 88-15,-18 18 16,35-36-16,-35 36 16,18 0-16,-1 17 15,-17 1-15,18 17 0,-18-18 16,17 18-16,1 0 0,0-18 16,-1 18-1</inkml:trace>
  <inkml:trace contextRef="#ctx0" brushRef="#br1" timeOffset="156773.9363">19720 11077 0,'0'0'15,"0"-35"-15,18 17 0,17-17 16,0 17-16,54-35 15,-54 36-15,18-1 0,0 1 16,53-19 0,-71 36-16,0-17 15,0 17-15,-17 0 0,0 17 16,-18 1-16,17 0 0,-17-1 16,0 18-16,0 36 15,0-53-15,0 52 0,0-52 16,18 17-16,0 18 15,-1-18-15,1 18 16,-18-35-16</inkml:trace>
  <inkml:trace contextRef="#ctx0" brushRef="#br1" timeOffset="158365.3859">19209 13300 0,'-18'0'16,"36"0"0,17 17-1,-17-17-15,35 0 16,-18 18-16,35-18 15,-34 18-15,52-18 16,-35 0-16,53 17 16,-53-17-16,70 18 15,-70-18-15,88 18 16,-70-1 0,70 1-16,-53-1 15,71 1-15,-89 0 16,89-18-1,-71 17-15,71-17 0,-71 18 16,71-18 0,-71 18-16,-17-18 15,17 0-15,0 0 0,0 17 16,-17-17-16,17 0 0,71 0 16,-71 0-16,-18 0 15,19 0-15,-19 0 0,18 0 16,89 0-16,-89 0 15,71-17-15,-71 17 16,71-18 0,-89 18-16,1-18 0,-1 18 0,71 0 15,-70-17-15,0 17 16,-19 0-16,19 0 16,0 0-16,52-18 15,-70 18-15,53-18 16,-53 18-16,0 0 15,52 0-15,-69 0 16,52-17-16,-35 17 16,-18 0-16,0 0 0,1 0 15,34 0-15,-34 0 16,-1 0-16,0 0 16,0 0-16,1 0 0,34-18 15,-35 18-15,18-17 16,-17 17-16,17-18 15,-18 0-15,-17 1 16,17 17-16,0-18 0,0 0 16,1 1-16,-19-1 0,19-17 15,-1 17-15,0 1 16,18-19-16,-35 1 16,17 17-16,-17-17 0,17 17 15,35-52-15,-34 52 16,34-52-1,-34 34-15,16 19 16,-16-19-16,-1-16 0,0 16 16,18 1-16,-18 0 0,54-53 15,-54 35-15,53-36 16,-53 37-16,1-1 0,34-36 16,-17 54-1,18-53-15,-36 35 16,36-35-16,-36 53 15,35-71-15,-34 70 16,17-52-16,-18 53 16,35-53-1,-34 52-15,34-34 16,-34 35-16,-1-1 0,0 1 16,36-35-16,-18 34 15,17-34-15,-35 34 16,36-34-1,-36 35-15,0-1 16,1 1-16,-1 0 0,-17 17 0,35-52 16,-18 52-16,0-35 15,-17 18-15,17-1 16,-35 19-16,35-36 16,-17 35-1,0-17-15,-1 0 16,-17 17-16,36-17 15,-19 0 1,1 17 0,-18 0 46,-18 18-46,1 0-1</inkml:trace>
  <inkml:trace contextRef="#ctx0" brushRef="#br1" timeOffset="158720.4912">27534 10478 0,'0'-18'31,"18"18"-15,0-18-16,-1 1 16,36-1-16,-18 18 15,36-35-15,-36 17 16,36-17-16,-36 35 16,36-36-1,-36 36-15,-17 0 0,-18 18 16,0 17-1,0-17 1,-18 35-16,36-18 16,-18-17-16,17 0 0,1-1 15,-18 1-15,35 17 16,-17-17-16,-1-1 16,-17 1-16,0 0 15</inkml:trace>
  <inkml:trace contextRef="#ctx0" brushRef="#br1" timeOffset="161889.9563">3722 12823 0,'-18'0'47,"36"0"0,-1 18-47,19 0 16,52-18-16,-35 0 15,0 0-15,0 0 0,53-18 16,-54 18 0,19 0-16,-36 0 15,18 0-15,-35 0 16,-36 0-1,1 0 1,-1 0-16</inkml:trace>
  <inkml:trace contextRef="#ctx0" brushRef="#br1" timeOffset="162369.7322">4921 12912 0,'0'0'0,"0"17"16,18-17-1,17 18-15,0 0 16,18-18-16,0 17 0,71 1 16,-54-18-16,1 0 15,-18 0-15,0 0 0,0 0 16</inkml:trace>
  <inkml:trace contextRef="#ctx0" brushRef="#br0" timeOffset="170004.2772">7020 8467 0,'0'-18'15,"0"36"17,0 52-17,0-34-15,0 87 16,0-52-16,0 34 16,0-52-1,0-17-15,18-1 0,-18 0 16,18-17-16,-1-36 15</inkml:trace>
  <inkml:trace contextRef="#ctx0" brushRef="#br0" timeOffset="170304.6336">6826 8872 0,'0'-17'15,"0"34"-15,-17-34 0,17-1 0,0 0 16,0 1-16,0-18 0,0 17 16,17-17-16,-17-1 0,18-34 15,0 35-15,-1-54 16,1 54 0,-1-18-16,-17 35 15,18 18-15,0 36 16,17 52-1,0-53-15,36 53 16,-36-70 0,53 35-16,-52-18 15,34-17-15</inkml:trace>
  <inkml:trace contextRef="#ctx0" brushRef="#br0" timeOffset="171660.073">6191 7179 0,'-17'0'16,"-1"0"31,18 35-47,0-17 15,0 35-15,18-18 0,-18 18 16,53 53-16,-36-71 16,36 18-16,-18-35 15,-17-1-15,17-17 16,1 0-16,16-53 16,-34 18-16,0-35 15,-18 34-15,-18-34 16,18 52-16,-35-17 15,35 17-15,-18 54 16,18-19-16,18 36 16,-1 18-16,1-1 0,0 1 15,-1-1-15,19 18 0,17 36 16,-36-71-16,-17 35 16,0-70-16,0 17 15,-17-35-15,-1 18 16,-53-18-16,18 0 15,-35-36-15,53 1 16,0 17-16,-1-17 0,19 0 16</inkml:trace>
  <inkml:trace contextRef="#ctx0" brushRef="#br0" timeOffset="172066.8339">6121 6879 0,'0'0'16,"0"-17"0,17-19-1,36-17-15,-35 36 16,35-54-16,-36 36 16,19 0-16,-19 17 15,-17 0-15,0 36 31,18 35-31,0-18 16,17 18-16,0-18 16,18 18-16,-35-35 15,17 35-15,-17-18 16,-1-17-16</inkml:trace>
  <inkml:trace contextRef="#ctx0" brushRef="#br0" timeOffset="172584.7109">7020 6773 0,'0'0'16,"-17"18"0,-1 0-1,-17-1 1,-18 36-16,35-35 16,-35 17-16,36-17 15,17-1-15,0 1 0,0 17 16,17-17-16,1-18 15,35 35 1,17-17 0,-52-18-16,35 35 0,-35-35 15,-1 18-15,1-1 16,-53 1 0</inkml:trace>
  <inkml:trace contextRef="#ctx0" brushRef="#br0" timeOffset="172996.0793">7285 6826 0,'0'18'16,"0"35"0,0-18-1,0 0-15,0 1 16,18-19-16,-18 1 0,17 0 16,-17-1-1,18-17-15,-1 0 16,-17-17-1</inkml:trace>
  <inkml:trace contextRef="#ctx0" brushRef="#br0" timeOffset="173308.7363">7391 6791 0,'17'0'15,"1"18"1,0-1 0,35 19-1,-36-19-15,54 1 16,-36-1-16,18-17 16,-35 0-16,-1 18 15,1 0-15,-36 17 16,1-17-1,-1-1-15,-35 19 16,35-19-16,1 1 0,-1-1 16,-17 19-1,17-36-15,18 17 0,-17 1 16</inkml:trace>
  <inkml:trace contextRef="#ctx0" brushRef="#br0" timeOffset="175082.7362">7514 6421 0,'-17'0'15,"17"-18"1,-18 18-16,0 0 15,1 0-15,-54 0 16,36 0 0,-18 0-16,-18 0 0,-70 0 15,53 0-15,0 0 16,0 0-16,-18 0 0,0 0 16,0 0-16,18 0 0,-106 0 15,106 18-15,-71-1 16,88 1-16,-17-1 15,53 1-15,17 0 16,-17-1-16,35 1 16,-18 0-1,1-1-15,-1 19 16,0-19-16,1 36 16,17-35-16,-18 70 15,1-35-15,17 70 16,0-52-1,0 17-15,17 0 0,18 1 16,18 105-16,-17-106 16,17 70-16,-18-69 15,0-36-15,18 70 16,-35-88-16,17 54 16,-17-72-16,35 36 15,-36-53-15,71 18 16,-52-36-16,69 18 15,-52 0-15,18 18 16,-1-18-16,19 0 0,105 0 16,-106 0-1,124 0-15,-107 0 16,-16-18-16,16 18 0,-34 0 16,105-18-16,-105 1 15,52-1-15,-70 18 16,0-17-1,0-1-15,0 0 16,-35 1-16,17-1 16,-17 0-16,-1-17 15,1 17-15,0-34 16,-1 16-16,-17-70 16,0 36-16,-17-1 15,-1-17-15,-17-18 0,-1-17 16,-34-124-16,35 123 15,-36-52-15,53 105 16,-17-34-16,17 87 16,-17-17-1,17 17-15,1 18 16,17-18-16,17 18 16</inkml:trace>
  <inkml:trace contextRef="#ctx0" brushRef="#br0" timeOffset="175771.4875">11536 8326 0,'0'-18'0,"0"36"15,0-1-15,0 71 16,0-35-16,0 36 16,17-19-16,-17 18 0,36 53 15,-19-88-15,19 35 16,-19-52-16,1-19 15,-18-34 1</inkml:trace>
  <inkml:trace contextRef="#ctx0" brushRef="#br0" timeOffset="176016.1822">11254 8484 0,'70'-35'15,"-140"70"-15,175-88 0,-69 36 16,17-19-16,-18 19 0,0-1 16,0 1-16,-17-1 0,17 0 15,-35 1-15,0 34 32,18 1-32,-18 17 15,18 18-15,-1-35 0,1-1 16,17 19-16,-17-19 15,17 1 1</inkml:trace>
  <inkml:trace contextRef="#ctx0" brushRef="#br0" timeOffset="176967.217">10954 7020 0,'0'-17'16,"0"34"-1,0 19 1,0-1-16,0 0 0,35 36 16,-17-18-1,17 0 1,18-36-16,-18-17 0,18-17 15,-35-19-15,-18 19 16,17-19-16,-17 1 16,0-18-16,0 18 15,0 0-15,0 52 16,18 71 0,0-35-1,-1 18-15,1-18 0,35 88 16,-36-88-16,1 0 15,0 17 1,-18-17-16,-36-35 16,-34-36-1,-1-35 1,18 18-16,-17-36 16,35 19-16,17-1 0,-17-18 15</inkml:trace>
  <inkml:trace contextRef="#ctx0" brushRef="#br0" timeOffset="177299.7952">10848 6650 0,'18'0'16,"-1"-35"0,18-1-16,-17 19 15,17-54 1,1 1 0,-36 52-16,17 0 0,1 1 15,0 34-15,-1 36 16,1-18-16,0 18 15,17 36-15,0-36 16,0 35-16,1-71 16,-1 36-16,-17-35 15</inkml:trace>
  <inkml:trace contextRef="#ctx0" brushRef="#br0" timeOffset="177561.4913">11677 6509 0,'-18'0'16,"1"0"-16,-36 35 15,35 0-15,0-17 16,1 17-16,-1 1 0,18-19 0,0 18 15,18-17-15,-18 0 16,35-1-16,-17 1 16,35 0-16,-36-18 15,19 0-15</inkml:trace>
  <inkml:trace contextRef="#ctx0" brushRef="#br0" timeOffset="177823.4118">11818 6544 0,'18'0'0,"-1"18"16,-17-1-16,18-17 0,-18 53 16,0-35-16,0 17 15,0-17-15,0 17 16,-18-35-16,18 18 15,18-18 17,0 0-32,-1 0 15,36 0 1,-35 0-16,-1 0 16,1 0-16</inkml:trace>
  <inkml:trace contextRef="#ctx0" brushRef="#br0" timeOffset="178129.3023">12012 6456 0,'18'0'15,"-1"0"-15,19-18 16,-19 18-1,1-17-15,17 17 0,0 0 16,-17 0-16,0 17 16,-18 1-1,0-1-15,-18-17 16,0 18 0,1-18-16,17-18 15,0 1 1,0-1-16,-18 18 15</inkml:trace>
  <inkml:trace contextRef="#ctx0" brushRef="#br0" timeOffset="178496.0601">12083 6403 0,'0'-18'16,"0"1"-1,17 17 1,-34 0-16,34 17 47,1-17-32,0 18 1,17 17-16,-18-17 0,19-1 16,-19 19-16,19-19 15,-19 1-15,1 0 0,0 17 16,-1-17-1,-34-18 17,-1 17-17,-17 1-15,17 0 16,0-1-16,1 1 0,-1 17 0,0-17 16,1 17-16,17-17 15,0-1-15,17 1 16</inkml:trace>
  <inkml:trace contextRef="#ctx0" brushRef="#br0" timeOffset="179000.9022">11748 6526 0,'0'0'0,"-18"0"0,0 0 15,36 0 32,0 0-31</inkml:trace>
  <inkml:trace contextRef="#ctx0" brushRef="#br0" timeOffset="179952.4321">12047 6121 0,'-53'0'16,"106"0"-16,-141 0 0,18 0 15,17 0-15,-53 0 16,35 0-16,-70 0 16,53 17-1,0-17-15,-18 18 16,-212 35-16,142 0 16,17-18-1,71 18-15,53-35 16,-18 17-1,53-17-15,-18-1 0,36-17 16,-18 18-16,0-1 0,18-17 16,-18 36-16,17-19 0,-17 1 15,0 70-15,0-52 16,0 34-16,0-17 0,0 18 16,0 105-1,18-88-15,17 124 16,-17-124-16,17 106 15,0-106-15,18 53 16,-35-88-16,17-17 16,-17-1-16,17 18 15,-17-36-15,-1 1 0,19 0 16,-1-18-16,35 17 16,-17-17-16,71 0 15,-36-17-15,106 17 16,-88 0-16,123-18 15,-105 18 1,105-18-16,-106 1 16,72-19-16,-107 19 15,-18-1-15,36-17 16,-53 0 0,-35 35-16,-1-18 0,-17 0 15,0-17-15,0 0 16,0-36-16,0 18 15,-17-70-15,17 52 16,-18-123 0,18 88-16,-18-105 15,18 105-15,0-53 16,0 106-16,-17 0 16,17 18-16,-18 0 0,0-18 15,1 18-15,-18-18 16,35 17-16,-18 19 15,0-1-15,1-17 0,-36 0 16,17-1-16,-34 1 16,17 35-16,0 0 15,-70 0-15,70 0 16,-18 18-16,-52 17 16</inkml:trace>
  <inkml:trace contextRef="#ctx0" brushRef="#br0" timeOffset="180537.7712">16228 8237 0,'-18'18'16,"18"88"0,-17-36-16,17 89 15,0-71-15,17 1 0,1 52 16,-1-88-16,19 17 15,-36-52-15,17-1 16,1-17 0,-36-53-16</inkml:trace>
  <inkml:trace contextRef="#ctx0" brushRef="#br0" timeOffset="180758.5243">15981 8484 0,'0'0'16,"0"-53"-16,0 36 15,17-19-15,36 1 16,-17 0-16,-1 17 0,0 1 16,36-36-16,-36 53 15,-17 0-15,-1 0 0,1 17 16,0 72 0,-1-37-16,19 37 15,-19-54-15,18 18 16,-17-53-16,35 18 15,-35-36-15,-18 0 16</inkml:trace>
  <inkml:trace contextRef="#ctx0" brushRef="#br0" timeOffset="181287.9134">15575 7038 0,'-17'0'16,"17"18"-1,0 17 1,17-18-16,18 19 16,-17-36-16,17 17 15,-17-17-15,17 0 16,-17-17-16,0-19 15,-1 1-15,-17 18 16,0-1-16,18 0 0,-18 1 16,17 34-1,1 36 1,0 0-16,-1 53 16,1-35-16,0-19 0,-1 37 15,1-19 1,-18-52-16,0-1 15,-53-34-15,0-36 16,-17-18 0,34 18-1</inkml:trace>
  <inkml:trace contextRef="#ctx0" brushRef="#br0" timeOffset="181554.1209">15487 6509 0,'0'0'0,"18"-36"15,-1 1-15,19 0 0,-1 0 16,0 17-16,-17-17 0,17 35 16,-17-18-16,35 18 15,-36 18-15,1 52 16,-18-34-16,17-1 0,-17 18 15,0-18-15,18 0 0,-18-17 16,35 35 0,-17-35-16,17-18 15,-17 0-15</inkml:trace>
  <inkml:trace contextRef="#ctx0" brushRef="#br0" timeOffset="181772.2008">16263 6385 0,'-35'18'16,"17"17"-16,-17-17 16,0 17-16,17-17 0,-17 17 15,17 0-15,0-17 0,18 0 16,18 17-16,0-17 15,35-1 1,-18-17-16,18 0 0</inkml:trace>
  <inkml:trace contextRef="#ctx0" brushRef="#br0" timeOffset="182083.0275">16422 6403 0,'0'0'16,"35"0"-16,-17 0 0,17 0 16,-17 18-1,-1-18-15,-17 35 16,0 0-16,-17-17 16,17-1-16,-18 1 15,36 17 1,-1-35-16,1 18 15,0-18-15,-1 0 16,-34 0 0,-1 0-16,-17 0 15,-18 0-15,35 0 16,-17 0-16</inkml:trace>
  <inkml:trace contextRef="#ctx0" brushRef="#br0" timeOffset="182360.7658">16651 6350 0,'18'18'15,"17"-1"1,-17 1-16,17 0 15,0-1-15,1 18 0,-1-17 0,0 0 16,18 17 0,-35-17-16,-18-1 15,0 1-15,-18-18 16,0 0-16,-35 0 16,36 0-1,-18 0-15,-36 0 16,36 0-16</inkml:trace>
  <inkml:trace contextRef="#ctx0" brushRef="#br0" timeOffset="183090.9839">16863 6103 0,'0'0'16,"-35"-18"-16,-36 18 15,18 0-15,-88 0 16,53 0-16,0 0 16,-1 0-16,-34 0 0,-106 18 15,105-18-15,-123 35 16,141-17-16,-105 17 15,105-17-15,-35 17 16,88-35-16,-18 35 16,54-35-16,-1 18 15,18 0 1,0 17 0,0-17-16,-18 52 15,18-17-15,-17 18 0,17 87 16,0-52-1,0 0-15,0 0 0,0 17 16,17-17-16,19 106 16,-19-124-16,54 71 15,-18-106-15,35 70 16,-35-70-16,17-18 0,89 36 16,-71-36-1,142 1-15,-125-36 16,1 17-16,18-17 15,-18 0-15,-1 0 0,1 0 0,-18-17 16,124-1 0,0-35-16,-124 18 15,106-18-15,-123 18 16,52-18-16,-70 17 16,-18-17-16,-17 18 15,-18-53-15,0 35 16,-18-106-1,1 53-15,-36-158 16,17 123-16,-52-159 16,35 176-16,-35-34 15,53 105-15,-18-18 16,18 54-16,-1 17 16,19 0-1</inkml:trace>
  <inkml:trace contextRef="#ctx0" brushRef="#br0" timeOffset="184035.6752">28275 8255 0,'0'-35'0,"35"229"0,-70-353 0,35 88 15,18 19 1,-1 16-16,19 19 0,-1-36 16,-17 35-16,17 0 15,-17 1-15,-1-1 0,1 18 16,-18-17-16,17 34 16,1 1-16,0-1 15,-1 19-15,1-1 16,0 0-16,17 18 0,0-18 15,0 1-15,36 17 16,0-36-16,-36-17 16,-17 0-16</inkml:trace>
  <inkml:trace contextRef="#ctx0" brushRef="#br0" timeOffset="185225.6631">27905 6703 0,'0'17'0,"0"1"15,0 0-15,0 17 16,17 53-16,1-53 15,0 1-15,-1-1 0,36 18 16,-18-35 0,18-1-16,0-52 15,-35 17-15,17-52 16,-35 17-16,18-18 16,-18 18-16,0 36 15,0-19 1,0 54-16,-18 17 15,18 1-15,18 87 16,-18-52-16,0-18 0,18 70 16,-1-88-16,-17 54 15,0-72-15,0 1 16,-17-18-16,17-18 16,-36-17-1,19-18-15,-19 18 16</inkml:trace>
  <inkml:trace contextRef="#ctx0" brushRef="#br0" timeOffset="185493.6056">27640 6297 0,'35'0'15,"-17"-18"-15,53 1 16,-36-18-16,53-18 15,-53 35-15,1-17 16,17-18-16,-36 35 16,1 1-16,-18 52 31,17 35-31,-17-17 16,18 0-1,17 0-15,1-18 0,34 36 16,-34-36-16,-1-17 15</inkml:trace>
  <inkml:trace contextRef="#ctx0" brushRef="#br0" timeOffset="185814.7213">28875 6315 0,'0'0'0,"-18"0"0,-35 35 16,18-17 0,0 17-16,-18 0 15,35-17-15,1 17 16,-1-17-16,18 17 15,0-17-15,35 17 16,-17-17-16,-1-18 16,1 17-16,0 1 0,-1-18 15,1 0-15,0 0 0,-1 0 16</inkml:trace>
  <inkml:trace contextRef="#ctx0" brushRef="#br0" timeOffset="186048.4353">28981 6279 0,'17'0'15,"1"0"-15,35 18 16,-35-18-16,52 0 15,-52 0-15,17 0 16,-53 0 15,1 0-31</inkml:trace>
  <inkml:trace contextRef="#ctx0" brushRef="#br0" timeOffset="186175.272">29087 6332 0,'0'36'15,"0"-89"-15,0 70 0,0 54 0,17 17 16,1-53-16,-1 18 15,1-17-15,0-1 0,-1 35 16,-17-52-16,0 0 16,0-1-16</inkml:trace>
  <inkml:trace contextRef="#ctx0" brushRef="#br0" timeOffset="186598.3982">29333 6597 0,'0'0'15,"18"18"-15,0-18 0,-1 17 16,1-17-16,0 0 15,-18 18-15,17-18 16,1-18-16,0 18 16,-18-17-1,0-1-15,0 0 16,0 36 0,0 35-1,0-18-15,0 0 16,17 54-1,-17-54-15,0 0 0,0-17 16,0 17-16,0-17 0,-17-18 16,-19 0-1,1-18-15,-36-17 16,36 0-16,0 17 16,0 0-16,-18-17 0,0 0 15,0-1-15</inkml:trace>
  <inkml:trace contextRef="#ctx0" brushRef="#br0" timeOffset="187561.4589">29369 5944 0,'0'0'16,"-18"0"-16,-17-17 16,17 17-16,-52 0 15,17 0-15,-53 0 16,35 0-1,-87-18-15,52 18 16,-124 0-16,107 0 16,-124 0-16,141 0 15,0 0-15,1 0 0,16 0 16,1 0-16,18 18 16,-19-18-16,54 17 15,17-17-15,1 18 16,17 0-16,-18-1 15,18 1-15,-17 0 16,-1 34 0,0-16-16,1 52 15,-1-35-15,18 17 0,0 89 16,18-71-16,-1 89 16,1-71-16,0-18 15,-1 18-15,1-36 0,35 89 16,-18-89-1,18 19-15,-35-36 16,-1-36-16,1 1 0,0-1 16,34 19-16,-34-36 15,53 0-15,-36 0 16,88 0 0,-52 0-16,123 0 15,-88 0-15,105 17 16,-87-17-16,123 0 15,17 0 1,-122-17-16,-19 17 0,89-36 16,-142 36-16,54-35 15,-71 35-15,-18 0 16,-17 0-16,-1-17 0,1 17 16,-1-18 30,1 0-46,0-17 16,-18 17-16,17-17 16,-17-53-16,0 35 15,0-18-15,-17 1 16,17-18-16,-53-124 16,35 89-16,-17-1 15,17 18-15,-17 18 0,0-35 16,17 70-16,0-18 15,18 53-15,-17-17 16,17 18-16,0-1 16,0 36-1,-18-18-15,1 17 16</inkml:trace>
  <inkml:trace contextRef="#ctx0" brushRef="#br0" timeOffset="188733.4829">28540 8343 0,'-18'0'15,"0"0"1,18-17 0,18-1-1,-18 0-15,0 1 16,18-1-16,-18 0 16,0 1-16,-18-1 15,18-17 1,-18 17-16,18 1 15,0-1-15,-17 0 16,17 1-16,0 34 78,0 36-78,0-18 16,0 1-16,17 17 0,-17 0 15,18 52-15,-18-52 16,18 53 0,-1-53-16,-17 0 0,18 0 15,-18-18-15,0 0 16,0 1-16,18-1 0,-18 0 16,0-17-16,0-36 31,0 1-31,-18-19 15,18 1 1,-18-18-16,18 18 16,-35-53-16,35 35 15,-35-53-15,35 53 16,-18-35 0,18 53-16,0-1 0,0 1 15,0 0 1,0 17-16,0 0 15,0 1-15,0-1 16,0 1 0,0-1-1,0 0 1,0 1-16,18-1 16</inkml:trace>
  <inkml:trace contextRef="#ctx0" brushRef="#br1" timeOffset="214726.6766">3281 5680 0,'0'-18'16,"0"36"0,17 35-1,-17-18-15,18 35 16,-18-17-16,18-17 16,-18 52-16,0-35 15,17-18-15,-17-17 0,18 17 16,0 0-1,-1-35-15,19 0 16,-19-17-16,19-19 16,-36 19-16,17-1 15,-17 0 1,18 18-16,-1 36 16,19-19-1,17 19 1,-36-36-16,36 0 15,-35 0-15,17-18 16,-17 0-16,-18-17 0,17 0 16,-34-18-16,-1 18 15,-17-36 1,17 36-16,1 17 0,-19-35 16,19 53-16,17-17 15,0 34-15</inkml:trace>
  <inkml:trace contextRef="#ctx0" brushRef="#br1" timeOffset="215822.0235">3951 6103 0,'18'0'47,"-18"18"94,0-1-125,17 1-16,-17 17 15,18-17-15,0 0 16,-1-1-16,1-17 15,0 0 1,-1-17-16,-17-1 16,18 18-16,0-35 15,-18 17 1,0 0-16,0 1 16,17 17 15,1 0-16,-18 17 1,17 19-16,1 17 16,0-18-16,35 35 15,-36-17 1,19 18-16,-19-18 16,-17 0-16,0-18 15,0 18-15,-17-35 16,-1-1-16,0 1 15,1-1-15,-19-17 0,-52 0 16,35 0-16,-53 0 16,71-17-16,-18-1 15,36 18-15,17-17 16,17-1-16,1 0 16</inkml:trace>
  <inkml:trace contextRef="#ctx0" brushRef="#br1" timeOffset="216195.0647">4498 6191 0,'0'-17'16,"0"34"-1,-18 1-15,18 0 16,-17 17-16,-1 0 16,-17 18-1,17-35-15,18-1 0,-35 1 16</inkml:trace>
  <inkml:trace contextRef="#ctx0" brushRef="#br1" timeOffset="216712.743">4533 5592 0,'0'0'0,"18"0"32,-1 52-17,19 19 1,-19-18-16,19 53 15,-19-53-15,1 53 16,0-71-16,-18 0 16,0-17-16,0-1 15,0-34-15,17-19 16,-17 19 0,0-18-16,36-1 15,-19 19-15,36 17 16,-35 17-16,-1 1 0,1 0 15,0 34 1,-18-16-16,0-19 16,-36 19-16,1-36 15,-18 17-15,36-17 16,-1 0-16,0 0 0,1 0 16,17-17-1</inkml:trace>
  <inkml:trace contextRef="#ctx0" brushRef="#br1" timeOffset="217230.1415">5062 6068 0,'-17'0'16,"17"17"15,0 1-16,0 0-15,0-1 16,0 1-16,17 0 16,1-18-16,0-18 15,-1 18 17,1 0-17,-18 53-15,18-35 16,-18 52-16,17-35 15,-17 36 1,-17-53-16,17-1 0,-18 18 16,0-17-16,-35-18 15,36 0-15,-19 0 16,19 0-16,-1-18 0,-35-17 16,36 18-16,-36-19 15,35 19 1</inkml:trace>
  <inkml:trace contextRef="#ctx0" brushRef="#br1" timeOffset="219644.1655">5380 5891 0,'-35'-17'16,"70"34"-16,-88-34 0,18-1 16,17 18-16,0-18 15,1 1-15,-1-1 16,36 18 31,-1 18-32,1-1-15,35 19 16,-18-1 0,18 0-16,35 36 15,-52-18-15,52 17 16,-53-17-16,0-17 16,1-19-16,-1 18 0,-17-17 0,-18 0 15,35 17 1,-35-17-1,-35-36 1,17 18-16</inkml:trace>
  <inkml:trace contextRef="#ctx0" brushRef="#br1" timeOffset="219871.7707">5574 6262 0,'0'0'15,"35"53"-15,-17-36 0,35 19 16,-36-19-16,36 1 16,-17-18-16,-1 0 15,0-18-15,-17-17 16,-18 17-16,0-17 16,0 17-16,0-34 15,0 34 1,0 0-16,17 1 15</inkml:trace>
  <inkml:trace contextRef="#ctx0" brushRef="#br1" timeOffset="221901.751">5539 5821 0,'17'0'16,"1"0"0,17 0-1,-17 0-15,52-18 16,-34 18-16,17 0 0,-1-17 15,72 17 1,-71 0-16,17 0 0,19-18 16,-1 18-16,88 0 15,-70 0-15,123 0 16,36 18-16,-142-18 16,142 35-16,-124-35 15,159 35 1,-141-17-16,-18-1 0,18 1 15,105 35-15,-123-35 16,141 17-16,-158-17 16,141 34-1,-142-34-15,0 17 0,-17-17 0,88 35 16,-105-35-16,16 17 16,-52-18-1,0 1-15,-35-18 16,-1 0-16,-34-18 15,-54-17 1,36 18-16,0-19 16</inkml:trace>
  <inkml:trace contextRef="#ctx0" brushRef="#br1" timeOffset="222124.7751">10001 5962 0,'36'18'15,"-72"-36"-15,107 53 0,-54-35 16,36 36-16,-35-19 16,35 18-16,-35-17 15,-1 17 1,1-17-16,-18 17 0,0 1 16,-18-36-16,18 17 15,-35 1-15,17-18 0,-17 0 16,-18 17-16,-70-17 15</inkml:trace>
  <inkml:trace contextRef="#ctx0" brushRef="#br1" timeOffset="222907.7622">5644 5786 0,'53'-18'15,"-106"36"-15,124-36 0,0 0 16,-19 18-16,1-17 0,18 17 16,0-18-16,-1 18 0,89-18 15,-71 1-15,124-19 16,-106 36 0,176-17-16,-124-1 15,142 18-15,-141 0 16,123 18-16,-158-1 15,140 1 1,-123 0-16,-17-18 16,17 17-16,18-17 0,176 0 15,-159 18-15,195-18 16,-195 0-16,212 0 16,-211 0-16,175 18 15,-175-1-15,140 19 16,-140-19-16,140 18 15,-176-17-15,159 35 16,-141-35-16,141 52 16,-159-34-16,-18-19 15,1 18-15,-1-17 0,-17 0 16,0 17-16,0-17 16,-36-1-16,1-17 0,-1 18 15,-34-18-15,-19 0 0,1 0 16,0 0-16,-18-18 31,-18 18-15</inkml:trace>
  <inkml:trace contextRef="#ctx0" brushRef="#br1" timeOffset="223197.114">13688 5891 0,'17'18'16,"19"-18"-1,-1 18-15,0-18 0,71 17 16,-71 1-16,71 17 16,-53-17-16,0 0 15,35 34-15,-52-34 16,-1 17-16,0-17 0,-17 0 15,17-1-15,-17 19 16,-36-19 0,-53-17-1,-17 0 1,-35 0-16,70 0 16</inkml:trace>
  <inkml:trace contextRef="#ctx0" brushRef="#br1" timeOffset="224593.3533">5750 5662 0,'18'0'16,"35"-18"0,-18 18-1,71-17-15,-53-1 16,88 1-16,-70-1 15,70 0-15,-53 18 16,71-17-16,-89 17 16,89-18-1,-71 18-15,18 0 0,-18-18 16,18 18-16,17-17 0,1 17 16,123 0-16,-106-18 15,18 18-15,-18 0 0,0 0 16,18-18-16,-18 18 15,176 0-15,-176 0 16,177 0-16,-159 0 16,176 0-16,-176 0 15,17-17-15,-17 17 16,-1 0-16,19 0 0,140 0 16,-176 17-16,177 1 15,-159-18-15,141 18 16,-159-1-16,176 1 15,-140-18-15,-19 0 16,19 0-16,-19 0 0,19 0 16,-18 0-16,176 0 15,-159 0-15,142 0 16,-142 0-16,-17 0 16,17 0-16,159 0 15,-158 0-15,-1 0 16,177 0-16,0-18 15,-177 18-15,0 0 16,195-17 0,-195 17-16,195 0 0,-177-18 15,-18 18-15,212 0 16,-194 0-16,194-18 16,-211 18-16,17 0 15,176-17-15,0 17 16,-193 0-16,-1 0 15,195 0-15,-195 0 16,159 17 0,-158-17-16,-1 0 0,335 36 15,-175-19 1,-1 1 0,-177 0-16,1-1 15,0-17-15,0 18 0,141 0 16,-142-1-16,-17-17 15,1 18-15,-1-18 0,123 35 16,-140-35-16,123 18 16,-124-1-16,106 1 15,-123 0-15,0-18 16,0 17-16,0 1 0,88 0 16,-106-18-1,0 0-15,71 17 16,-36-17-1,-70 0-15,18 0 0,-53 0 16,-1 18-16,1-18 0,-1 0 31,1 0 1,17 0-17</inkml:trace>
  <inkml:trace contextRef="#ctx0" brushRef="#br1" timeOffset="224927.2424">26194 5609 0,'0'0'15,"53"18"-15,0-1 0,70 1 16,-70 0-16,35-1 16,53 19-16,-70-19 15,-1 19-15,19-19 0,-36 1 16,17-1-16,-17 19 0,0-19 16,-18 19-16,0-19 0,-17 1 15,-18 17-15,0-17 16,-70 0-1,17-18-15,-53 17 16,53-17-16,-53 35 16,71-17-16,-18 0 15,35-1-15,-17 1 0</inkml:trace>
  <inkml:trace contextRef="#ctx0" brushRef="#br0" timeOffset="240931.8711">6914 15857 0,'-17'0'15,"-1"0"16,18-17-31,18 34 47,-1-17-31,19 0-16,17 0 16,-18 0-16,53-17 15,-35 17-15,71 17 16,-36-17-16,-18 0 15,18 0-15,89 0 16,-107 0-16,89 0 16,-106-17-16,35 17 15,-52 0-15,-19 0 16</inkml:trace>
  <inkml:trace contextRef="#ctx0" brushRef="#br0" timeOffset="244356.8283">4427 15840 0,'18'0'63,"35"-18"-48,-18 18-15,0 0 16,89 0-16,-53 0 16,87 0-16,-70 0 15,71 0 1,-71 0-16,71 0 16,-88 0-16,35 0 15,-54 0-15,1 0 16</inkml:trace>
  <inkml:trace contextRef="#ctx0" brushRef="#br0" timeOffset="288675.4253">10954 15169 0,'17'18'16,"1"-18"-1,53 0-15,-36 0 16,53-18-1,-35 18-15,18-17 16,-54 17-16,18 0 16,-35-18-1,-17 18-15</inkml:trace>
  <inkml:trace contextRef="#ctx0" brushRef="#br0" timeOffset="289280.832">12100 14923 0,'-17'0'0,"17"17"16,-18 36-16,18 0 15,18-18-15,-1 36 16,1-36-16,0-17 16,-1 17-16,1-35 0,-1 18 0,36-36 15,-35 0 1,17-52-16,-17 35 16,-18-36-16,18 36 15,-18-1-15,0 19 16,0 34-16,17 19 15,-17 17-15,18 0 16,0 17-16,-1 1 16,1-18-16,-1 17 0,-17 1 15,18-18-15,0 0 0,-18 17 16,0-35-16,-18 18 16,0-35-16,-34-18 15,34-18-15,-53-17 16,36 0-16,0 17 15,-18-17-15,35 17 16,-17-35-16</inkml:trace>
  <inkml:trace contextRef="#ctx0" brushRef="#br0" timeOffset="289831.7957">12647 14482 0,'18'0'0,"-36"0"0,18 0 31,0 17-15,-18 36 0,1-35-16,-1 17 0,1 18 15,-1-18-15,18 18 16,-18-35-16,18 17 15,18-17-15,0-1 16,-18 1-16,17 0 0,18-1 16,1 1-1,-19-18-15,1 18 16,0-18-16,-1 0 16</inkml:trace>
  <inkml:trace contextRef="#ctx0" brushRef="#br0" timeOffset="290105.0228">12806 14728 0,'17'0'16,"1"0"-16,0 0 15,-1 0-15,1 0 16,17 0-16,-17 0 16</inkml:trace>
  <inkml:trace contextRef="#ctx0" brushRef="#br0" timeOffset="290336.0937">12912 14534 0,'0'18'15,"0"17"1,0-17-16,0 35 15,0-18-15,0 36 16,0-36-16,17 0 16,1 18-16,0-35 15,-1 0-15,1-18 16,0 0-16,-1 0 0,1 0 16,-1-18-16,1 0 0</inkml:trace>
  <inkml:trace contextRef="#ctx0" brushRef="#br0" timeOffset="290644.062">13106 14517 0,'0'17'15,"17"1"-15,1 17 16,0-17-16,35 35 15,-18-35-15,0 17 16,-17 0 0,-1 0-16,1 1 15,-18-1-15,0-17 16,-35 17-16,17-17 16,-17-1-1,35 1 16,17-18-15</inkml:trace>
  <inkml:trace contextRef="#ctx0" brushRef="#br0" timeOffset="292083.9536">13705 14693 0,'0'0'16,"18"35"-1,-18 1-15,18 17 16,-1 17-16,19 89 16,-19-88-16,1 70 15,0-88-15,-1-1 0,1 37 16,-1-72-16,-17 1 16,18 0-1</inkml:trace>
  <inkml:trace contextRef="#ctx0" brushRef="#br0" timeOffset="292361.6919">14182 15240 0,'0'0'16,"-53"35"-16,53 1 0,-18-1 15,18-18-15,35 19 16,-17-19-16,17-17 15,-17 0-15,17 0 16,1 0-16,-1-17 0,0-19 16,-35 19-16,18 17 15,-18-18-15,-18 1 16,-17-19-16,0 19 16,-1 17-16,-17 0 15,36 0-15,-1 17 16</inkml:trace>
  <inkml:trace contextRef="#ctx0" brushRef="#br0" timeOffset="292763.7603">14570 15240 0,'0'0'15,"-53"35"-15,35-17 0,-17 17 16,35-17-1,18 17-15,-1-17 0,18-1 16,1-17-16,-1 0 16,36 0-16,-36 0 15,-18-35-15,1 17 16,-36 1-16,18-1 16,-17 1-16,-18-1 15,17 18-15,18 18 16,35 52-1,-17-35 1,-1 1-16,36 52 16,-35-35-16,17-18 15,-35 18-15,18-35 0,-18 17 0,-18 0 16,-17 0-16,0-17 16,-1 0-16,-52-18 15,18-36 1,52 19-16,-17-1 0,0-35 15,35 18-15,0 0 16</inkml:trace>
  <inkml:trace contextRef="#ctx0" brushRef="#br0" timeOffset="293241.0307">15152 15099 0,'0'0'16,"0"18"-16,0-1 0,17 18 15,1 1-15,17 17 16,1-36-16,-19 1 15,19 0-15,-19-1 16,18-17-16,-17 0 0,0 0 16,-1-17-16,1 17 15,-18-18-15,0 0 0,0 1 16,0-1 0,0 36-1,0 17-15,0 0 16,18 53-16,-1-35 15,1-17-15,0 17 0,-1-36 16,1 18 0,0 1-16,-1-19 0,-17 1 0,0 0 15,-17-1-15,-1 1 16,-17-18-16,17-18 16,-17 1-16,17-1 0,-17 0 15,-18-35 1,35 18-16,1-18 0</inkml:trace>
  <inkml:trace contextRef="#ctx0" brushRef="#br0" timeOffset="293551.8563">15169 14834 0,'0'-17'32,"0"-1"-17,18-17 1,0-1-16,-1 19 0,1-1 16,0-17-16,-1 17 15,1 18 1,0 18-16,-1 17 15,1 0-15,-1-17 16,-17 17-16,18 1 0,0-19 16,-1 19-16,1-19 0,0 1 15,-1-18-15</inkml:trace>
  <inkml:trace contextRef="#ctx0" brushRef="#br0" timeOffset="293853.7824">15769 14517 0,'-17'0'16,"-1"53"-1,0-18-15,1 18 16,-1-18-16,0 0 15,1 1-15,17-19 0,0 19 16,0-1-16,17-17 16,1-18-16,-18 17 0,35 1 15,-17-18-15,0 18 16,-1-18 0,1 17-16,-18 1 15</inkml:trace>
  <inkml:trace contextRef="#ctx0" brushRef="#br0" timeOffset="294171.3809">15928 14693 0,'18'0'16,"17"18"-1,-18-18-15,54-18 16,-53 18-16,17 0 15,-17 0-15,-1 0 16,-34 0 0,-19 0-16</inkml:trace>
  <inkml:trace contextRef="#ctx0" brushRef="#br0" timeOffset="294419.8826">16034 14552 0,'-18'0'15,"18"18"-15,0-1 16,0 36-16,18-17 16,-18 34-16,0-35 15,17 18-15,-17-35 16,36 17-1,-36-17-15,17-18 0,1 18 16,0-18-16,17-18 16,-17 18-16,-18-18 0</inkml:trace>
  <inkml:trace contextRef="#ctx0" brushRef="#br0" timeOffset="294747.7966">16263 14552 0,'0'0'0,"18"18"16,17-1-1,-17 1-15,35 17 16,-36-17-16,36 17 15,-35-17-15,35-1 16,-53 1-16,35 0 16,-35-1-16,0 1 15,0 0-15,-35 17 16,17-17-16,0 17 16,1-17-1,-1-1-15,18 1 16</inkml:trace>
  <inkml:trace contextRef="#ctx0" brushRef="#br0" timeOffset="295337.0388">17321 15169 0,'18'0'15,"35"-17"-15,0 17 16,0 0-16,17 0 16,1 0-16,52-18 15,-70 18-15,-17 0 16,-1 0-16,-18 0 0,-17 18 16,-35-18-16</inkml:trace>
  <inkml:trace contextRef="#ctx0" brushRef="#br0" timeOffset="296111.0978">18750 14817 0,'0'-18'15,"0"36"1,-17 70 0,-1-35-16,0 88 15,18-53-15,0-17 16,0-1-16,36 36 16,-19-53-16,54 18 0,-36-54 15,36 1 1,-36-18-16</inkml:trace>
  <inkml:trace contextRef="#ctx0" brushRef="#br0" timeOffset="296326.6711">19156 14958 0,'0'0'0,"0"35"16,17 18-16,-17 0 16,0 0-16,0 17 0,18 36 15,0-53-15,17 35 16,-17-70-16,-1 0 16,1-1-16</inkml:trace>
  <inkml:trace contextRef="#ctx0" brushRef="#br0" timeOffset="296477.0702">19456 15311 0,'35'0'16,"-17"0"0,35-18-16,-36 18 15,36-18-15</inkml:trace>
  <inkml:trace contextRef="#ctx0" brushRef="#br0" timeOffset="297145.7441">20038 15187 0,'0'0'15,"0"18"1,0 35-1,0-18-15,0 0 0,0-17 16,35 35 0,0-18-16,-17-17 15,17-18-15,-17 0 0,0-18 16,-18 0-16,17 1 16,18-19-16,-35 1 15,18 0-15,0 35 16,-1 0-1,1 53 1,0-18-16,-1 36 16,-17-36-16,18 36 15,-36-1 1,1-52-16,-19 35 16,19-18-16,-54-17 15,36-1-15,-36-34 16,36 17-16,0-18 0,17 0 15,-35-35-15,36 36 16,-1-1-16</inkml:trace>
  <inkml:trace contextRef="#ctx0" brushRef="#br0" timeOffset="297711.768">20461 14605 0,'18'-18'16,"-1"36"15,-17 17-15,0-17-16,0 0 15,-17 17-15,-19-18 16,19 19-16,-18-19 0,-1 1 16,1 17-16,17-17 15,-17 0-15,17-1 0,1 1 16,17 0-16,0-1 15,17 1 1,36-1-16,-17 1 16,34 17-1,-35-17-15,-17 0 0,17-1 16,-17-17-16,0 18 0,-18 0 16</inkml:trace>
  <inkml:trace contextRef="#ctx0" brushRef="#br0" timeOffset="297928.8446">20620 14834 0,'18'0'16,"17"0"-16,35 18 15,-34-18-15,34 0 16,-52 0-16,17 0 16,-17 0-16,-18-18 15,0 1-15</inkml:trace>
  <inkml:trace contextRef="#ctx0" brushRef="#br0" timeOffset="298140.9095">20832 14658 0,'0'0'0,"-18"35"0,0 0 15,1 36 1,17-36-16,0 36 16,17-36-16,19 18 15,-1-35-15,-18-1 0,36-17 16,-17 0-16,-1 0 15,-17-17-15,-1 17 16</inkml:trace>
  <inkml:trace contextRef="#ctx0" brushRef="#br0" timeOffset="298457.1496">21061 14676 0,'17'17'16,"36"18"-1,-35-17-15,70 17 16,-52-17-16,16-18 16,-16 18-16,-1-1 0,0 1 15,-17 0-15,-36 17 16,1 0-16,-19-17 15,19-1-15,-19 1 0,19 0 16,-18-18 0,17 17-16,36 1 31,-1-18-15</inkml:trace>
  <inkml:trace contextRef="#ctx0" brushRef="#br0" timeOffset="298762.4769">21625 14534 0,'0'0'15,"18"18"1,17 53 0,0-1-16,18-17 0,-17 18 15,-1-1-15,0-17 0,1 18 16,-1-1-16,-18-17 0,1 0 16,-18 53-16,-35-71 15,-18 36 1,0-36-16,18-17 15,-18 17-15,17-17 0,-16-1 16,34-17-16</inkml:trace>
  <inkml:trace contextRef="#ctx0" brushRef="#br0" timeOffset="299290.8807">22560 14676 0,'18'-18'0,"-36"36"0,53-36 16,-17 36-16,-18-1 0,18 18 15,-1 107 1,-17-72-16,18 89 15,-18-89-15,35 54 16,-17-71-16,0-18 16,-1 0-16,36-17 15</inkml:trace>
  <inkml:trace contextRef="#ctx0" brushRef="#br0" timeOffset="299576.1056">23019 15152 0,'-18'35'0,"36"-70"0,-54 105 15,36-34-15,18-1 0,0 0 16,35 18-16,-18-35 16,53 17-1,-53-35-15,1-18 0,17 1 16,-36-19-16,-17-16 15,-17 34-15,-1-17 16,-53-18 0,36 35-16,-35 0 15,34 18-15,1 0 16,53 0 0</inkml:trace>
  <inkml:trace contextRef="#ctx0" brushRef="#br0" timeOffset="299970.9006">23548 15169 0,'0'0'15,"-18"0"-15,1 18 0,-1 0 16,0-1-16,18 1 0,0 0 16,0 17-16,18-17 15,17-1 1,-17-17-16,0 0 15,-1 0-15,1 0 0,-1-17 16,-17-1-16,0-17 16,18 52 15,0 71-15,-1-35-16,19 53 15,-36-53-15,17 18 0,1-18 16,17 35-16,-35-35 15,-17 0 1,-1-36-16,-17 1 16,17-18-16,-17-18 0,17 18 15,-17-17-15,0-19 0,-1 19 16,1-1-16,0 0 16,-1-17-16,1 18 0,0 17 15,17-18-15</inkml:trace>
  <inkml:trace contextRef="#ctx0" brushRef="#br0" timeOffset="300403.6074">24165 14623 0,'0'0'15,"-17"17"-15,-1 54 16,18-18-16,0 0 16,0 70-16,18 1 15,-1-71-15,54 52 16,-36-52-16,-17-17 15,17-1-15,-17 0 16,35 0-16,-36-35 16</inkml:trace>
  <inkml:trace contextRef="#ctx0" brushRef="#br0" timeOffset="300659.8553">24536 14728 0,'0'0'16,"17"89"-16,1-19 0,0 54 15,-1-54-15,19 54 16,-19-71-1,18 35-15,-17-71 16,0 19-16,-1-36 16</inkml:trace>
  <inkml:trace contextRef="#ctx0" brushRef="#br0" timeOffset="300811.7582">24888 15117 0,'0'0'0,"18"0"0,35-18 16,-35 0-16,35 18 16,-36-17-1,19 17-15</inkml:trace>
  <inkml:trace contextRef="#ctx0" brushRef="#br0" timeOffset="301212.3241">25277 15117 0,'17'17'16,"-34"-34"-16,52 52 16,-18 0-16,1 0 15,-18-17-15,18 0 0,17 17 16,-17-35-16,17 18 15,-17-18 1,-1-18-16,1 18 0,-1-35 16,1-1-16,0 1 15,-18 17-15,0 1 16,0 34 0,17 19-1,-17-1-15,0 18 0,18 70 16,-18-70-16,0 53 15,18-53-15,-18 35 16,0-70-16,-18 17 16,0-35-16,1-17 15,-36-19 1,35 1-16,-17-36 16,17 19-16</inkml:trace>
  <inkml:trace contextRef="#ctx0" brushRef="#br0" timeOffset="301487.5547">25259 14676 0,'18'-36'16,"-36"72"-16,53-72 0,-17 19 0,17-1 15,-17 18-15,-1-18 16,1 18-16,0 18 16,-18 17-1,17-17-15,19 17 16,-19-17 0,1-1-16,-1 1 0,19-18 15,-19 18-15,19-1 16,-19-17-16</inkml:trace>
  <inkml:trace contextRef="#ctx0" brushRef="#br0" timeOffset="301804.8983">26176 14411 0,'-18'18'16,"18"-1"-16,-17 1 16,-1 17-16,1 0 0,-36 36 15,35-36-15,0 36 16,18-36-16,0 18 15,18-35-15,17 17 16,1-35-16,16 18 16,-34-1-16,0-17 15,-1 0-15</inkml:trace>
  <inkml:trace contextRef="#ctx0" brushRef="#br0" timeOffset="302015.3958">26335 14693 0,'35'0'16,"-17"18"-16,35-18 15,-18 0-15,0 0 16,-17 0-16,17 0 15,-17 0-15,-18-18 16,-18 18-16</inkml:trace>
  <inkml:trace contextRef="#ctx0" brushRef="#br0" timeOffset="302228.476">26476 14570 0,'0'0'16,"-18"53"-16,18-18 0,0 0 0,-17 0 16,17 1-16,0-19 0,17 54 15,1-53 1,0-1-16,35 1 16,-18 0-16,0-18 15,0-18-15</inkml:trace>
  <inkml:trace contextRef="#ctx0" brushRef="#br0" timeOffset="302567.2651">26741 14499 0,'17'18'16,"36"-1"0,-18 1-16,1 0 0,34 17 15,-34-17 1,34 17-16,-52-17 16,-1-1-16,1 18 15,-18-17-15,-18 0 16,18-1-16,-17 1 0,-36 0 15,35-1-15,-17 1 16,17 0-16,1-1 16,-1 1-16,18 0 15,18-18 1</inkml:trace>
  <inkml:trace contextRef="#ctx0" brushRef="#br0" timeOffset="303073.5185">27376 14446 0,'-18'-17'16,"36"34"-16,-36-52 0,36 53 31,17 35-31,-18-1 16,54 72-16,-36-54 15,1 1-15,-19 0 0,54 87 16,-54-87-16,1 52 15,-18-70 1,-18 35-16,-17-35 16,-35 0-16,17-17 15,-18-1 1,18-17-16,18-1 0,0 1 0</inkml:trace>
  <inkml:trace contextRef="#ctx0" brushRef="#br0" timeOffset="311659.0763">29528 6315 0,'17'0'78,"1"0"-62,-1 17-16,1 1 16,0 0-1,-1 17-15,1 0 16,0 18-16,17-35 15,0 35-15,0-36 16,1 19 0,-19-36-16,1 17 0,-36-17 47,1 18-32,-1 0-15,0-1 16,1 1-16,-1-1 0,1 19 15,17-19 1,0 1-16</inkml:trace>
  <inkml:trace contextRef="#ctx0" brushRef="#br0" timeOffset="316892.8986">2223 17163 0,'35'0'0,"0"0"16,18-18-1,0 0-15,-18-17 0,18 0 16,18-36 0,-18 36-16,-1-53 0,-16 53 15,-19-1-15,1-52 16,-18 0-1,0 53-15,-18-36 16,18 53-16,-17 1 0,-1 34 16,-17 36-1,17 159 1,53-36 0,-17 18-16,0-17 15,-36-54 1,-35-17-1,18-71-15,-18 18 16,18-53-16,-1 0 0,1-35 16,18 0-16,34-36 15,18 36-15,54-18 16,-36 53-16,70 0 16,-70 18-16,0 17 15,0-17-15,0-1 0,17 36 16,-34-35-16,-1 17 15,-18-35 1,-17 18-16</inkml:trace>
  <inkml:trace contextRef="#ctx0" brushRef="#br0" timeOffset="320613.169">8043 16898 0,'18'18'0,"-18"-1"15,35 1 1,1 0-16,52-18 16,-53 0-16,18 0 0,35-18 15,-53 18-15,1 0 16</inkml:trace>
  <inkml:trace contextRef="#ctx0" brushRef="#br0" timeOffset="320747.5278">8184 17216 0,'71'0'0,"-142"0"0,177-18 15,-53 18-15,-18-18 16,18 18-16,0-17 15</inkml:trace>
  <inkml:trace contextRef="#ctx0" brushRef="#br0" timeOffset="321542.2607">10389 16563 0,'0'0'0,"0"-18"0,36 1 15,-19-1-15,-17 0 16,-35 18 0,0-17-16,-1 17 15,-69 17 1,34 1-16,0-18 0,1 18 15,-89 17-15,71-35 16,-36 35-16,72-17 16,-19-1-1,71 1-15,53 0 16,0-1-16,88 19 16,-53-36-16,-17 17 15,17-17-15,35 18 16,-70 0-16,-17-1 15,-19 19-15,-70 16 16,-105 54 0,34-35-1,36-18-15,70-18 16,1-17-16,52-1 16,18 1-16,88-18 15,-53 18-15,88-18 16,-87 0-16,69 0 15,-105 0-15,0-18 16,-35 36-16,-53-1 16,-1-17-16</inkml:trace>
  <inkml:trace contextRef="#ctx0" brushRef="#br0" timeOffset="321936.309">9631 17762 0,'-18'0'15,"36"0"-15,-18 0 16,35 0-1,-17 0-15,35-17 16,-18 17-16,18 0 16,-35 0-16,-1 17 0,1-17 15,-18 18 1</inkml:trace>
  <inkml:trace contextRef="#ctx0" brushRef="#br0" timeOffset="322147.8713">9701 17586 0,'0'106'0,"0"-212"0,0 318 16,0-177-16,0 18 15,18-36-15,-18 19 0,53-1 16,-35-17-16,17-18 15,-17 0-15,17-18 16,-18 18-16</inkml:trace>
  <inkml:trace contextRef="#ctx0" brushRef="#br0" timeOffset="322398.5554">10054 17727 0,'35'0'15,"-70"0"-15,88 18 0,-35-18 0,35-18 16,-36 18-1,19 0-15,-19-18 0,1 18 16</inkml:trace>
  <inkml:trace contextRef="#ctx0" brushRef="#br0" timeOffset="322515.8686">10107 17868 0,'0'0'0,"18"0"0,-1 0 16,19 0-16,17 0 15,-36 0-15,18-17 16,-17 17-16</inkml:trace>
  <inkml:trace contextRef="#ctx0" brushRef="#br0" timeOffset="322743.4722">10583 17745 0,'0'0'15,"18"35"-15,-18 0 0,0 1 16,0 16 0,18-34-16,-18 17 0,17-35 15,-17 36-15,18-36 16,-18 17-16</inkml:trace>
  <inkml:trace contextRef="#ctx0" brushRef="#br0" timeOffset="323950.5762">9596 15963 0,'-18'0'0,"36"0"62,-1 0-62,18 0 16,18 0-16,-17 0 16,-1-17-16,-17 17 0,35-18 15,-18 0 1,-18 18 0</inkml:trace>
  <inkml:trace contextRef="#ctx0" brushRef="#br0" timeOffset="324133.3207">9790 15963 0,'0'0'0,"0"18"0,0 52 16,0-34-16,0 34 16,17-34-16,-17 16 15,0-16 1,18-19-16,0 1 15</inkml:trace>
  <inkml:trace contextRef="#ctx0" brushRef="#br0" timeOffset="324499.7954">9966 16193 0,'0'0'16,"18"17"-1,17 1-15,-17-1 16,34 1-16,-34 0 16,0-18-16,17 17 15,-35 1-15,0 0 16,0-1-16,-18-17 15</inkml:trace>
  <inkml:trace contextRef="#ctx0" brushRef="#br0" timeOffset="324661.2252">10089 16245 0,'-35'36'0,"70"-72"0,-105 89 15,52-17-15,1-19 16,17 1 0,0 0-16</inkml:trace>
  <inkml:trace contextRef="#ctx0" brushRef="#br0" timeOffset="326930.4902">9948 16157 0,'0'-17'31,"0"-1"16,0 36-16,-17-18 0,17 17-15,0 1-16,0 0 15,0-1 1,0 1-16,0 17 16,0-17-16,0-1 15,17 1 1,1 0-16,-18-1 16,18-17-16,-1 18 15,1-18-15,-18-18 16,35 1-16,-17 17 15,-18-18-15,17 0 16,-17 1-16,0-1 16,0 0-1,0 1 1,0-1 0,-17 18-16,17-17 15,0 34 32,0 1-31,0-1-1,0 1 1,0 17-16,0-17 16,0 17-1,0-17-15,0 0 16,0 17-16,0-18 0,0 1 15,0 0-15,0-1 0,-18 1 16,18 0-16,0-1 16,-17 1-16,-1-18 31,0 0-15,1 0-16,-1-18 15,0 18-15,-17-17 16,17 17-1,1 0 1,-1 0-16,1 0 16,34 0-1,1 0-15</inkml:trace>
  <inkml:trace contextRef="#ctx0" brushRef="#br0" timeOffset="328977.1606">11359 17022 0,'-17'35'15,"34"-18"-15,36 1 16,-17-18-1,69-18-15,-34 1 16,-18-18-16,70-18 16,-17-36-1,-70 37-15,-1 16 0,-18-87 16,-34 52 0,-1 54-16,-17-19 15,17 36-15,1 0 16,-36 53-1,53-18-15,-18 18 0,18 18 16,0 17-16,0 0 0,0 18 16,0 0-16,-18 70 15,18-105-15,-17 35 16,-1-71-16,18-17 16,-35-1-16,17-17 0,-17-35 15,17 0-15,18 0 16,0-18-1,18 17-15,0 19 0,35 17 16,-18 0-16,18 53 16,-18-18-16,36 35 15,-54-34-15,18 17 16,-17-18 0,17 0-16,-35-52 15</inkml:trace>
  <inkml:trace contextRef="#ctx0" brushRef="#br0" timeOffset="329516.5962">12506 16439 0,'0'0'0,"0"18"31,-18 17-16,1 1-15,-19 17 16,1-36-16,0 36 16,17-35-16,1 35 15,17-36-15,-18 19 16,36-36 0,17 35-16,0-17 15,18 17-15,-18-35 16,1 17-16,-19-17 0,19 0 15,-19 18 1,1-18-16</inkml:trace>
  <inkml:trace contextRef="#ctx0" brushRef="#br0" timeOffset="329711.6132">12700 16704 0,'18'18'0,"-1"-18"16,1 0-16,35 0 15,-18 0-15,0 0 16,-17 0-16,17-18 16,-17 18-16</inkml:trace>
  <inkml:trace contextRef="#ctx0" brushRef="#br0" timeOffset="329933.7037">12841 16598 0,'0'0'0,"-18"35"0,1 36 15,17-36 1,0 36-16,0-36 15,17-17-15,19 17 16,34-35 0,-34 0-16,-1 0 0,35-53 15,-52 36 1</inkml:trace>
  <inkml:trace contextRef="#ctx0" brushRef="#br0" timeOffset="330260.5738">13088 16492 0,'-18'18'16,"18"0"-1,36 17-15,-19-35 16,19 18-16,34 17 15,1-18 1,-36-17-16,0 18 0,-17-18 0,17 18 16,-17-1-1,-18 1-15,-18 17 16,1 1-16,-1-19 0,-35 36 16,18-35-16,17 17 15,0-17-15,1-18 0,17 17 16,0 1-16,17-18 15,1 0 1</inkml:trace>
  <inkml:trace contextRef="#ctx0" brushRef="#br0" timeOffset="331586.1445">14023 16598 0,'-18'0'16,"1"18"0,-1 35-1,0-18-15,1 89 16,17-54-16,0 1 15,17-1-15,1-17 0,17 71 16,-17-89-16,35 35 16,-18-34-16,18 17 15,-18-36-15,1 1 16,-19-18-16,1 0 16</inkml:trace>
  <inkml:trace contextRef="#ctx0" brushRef="#br0" timeOffset="332052.8854">14464 17127 0,'0'18'32,"0"17"-32,18 1 15,-1 34 1,1-52-16,35 35 16,-36-36-16,1-17 0,17 0 15,1 0-15,-19-17 16,1-1-16,-1-35 15,1 18-15,-18 17 16,0-17-16,0 17 16,0 1-16,18 70 15,-18-18-15,17 0 16,1 18-16,0 0 16,-1-18-16,1 18 0,-18 0 0,18 0 15,-18-18-15,0 18 16,0-35-16,-36 35 15,19-53-15,-36 17 16,35-34-16,-35-19 16,18 1-16,0-53 15,17 53-15</inkml:trace>
  <inkml:trace contextRef="#ctx0" brushRef="#br0" timeOffset="332329.6216">14376 16828 0,'0'0'16,"0"-53"-16,17 17 0,-17 19 16,18-19-16,17 19 15,-17-19-15,0 19 0,-1-1 16,1 18-16,-1-17 15,1 17-15,0 35 16,-1-18-16,-17 1 16,18 17-16,0-17 0,-1 0 15,1-1-15,0 1 0,34 17 16,-34-17-16,35-18 16</inkml:trace>
  <inkml:trace contextRef="#ctx0" brushRef="#br0" timeOffset="332608.3625">15099 16563 0,'0'0'15,"-18"35"-15,1 0 16,17-17-16,-18 17 0,0-17 15,-17 35-15,17-18 16,1 18 0,17-18-16,0-17 0,17 17 15,1-17-15,0 0 0,17-1 16,-17 1-16,17 0 0,-17-1 16,17-17-16,-18 0 15,1 0-15</inkml:trace>
  <inkml:trace contextRef="#ctx0" brushRef="#br0" timeOffset="333255.5839">15275 16775 0,'18'0'31,"35"0"-15,-36 0-16,19 0 0,-19 0 16,36-18-1,-35 0-15,0 18 16,-36 0-1</inkml:trace>
  <inkml:trace contextRef="#ctx0" brushRef="#br0" timeOffset="333454.1137">15381 16722 0,'-18'53'15,"36"-106"-15,-53 141 0,35-53 0,0 36 16,17-54-16,19 36 16,-19-53-16,19 18 15,-19-18-15,36-18 16,-35 18-16,0-17 16,-1-1-16</inkml:trace>
  <inkml:trace contextRef="#ctx0" brushRef="#br0" timeOffset="333732.8032">15575 16581 0,'0'17'16,"18"18"0,-1-17-16,36 0 15,-17-1-15,-1 1 0,0-18 16,0 18-16,-17-18 15,35 17-15,-53 1 16,18 17-16,-36-17 16,-17 35-16,17-18 15,-17 0-15,17-17 16,1 0 0,-1-1-16,36-17 15,-1-17 1</inkml:trace>
  <inkml:trace contextRef="#ctx0" brushRef="#br0" timeOffset="334238.1455">16228 17321 0,'0'0'0,"0"18"15,0 0-15,-18-1 0,1 36 16,17-17 0,-36 16-16,19-34 15,17 0-15,-18-1 16</inkml:trace>
  <inkml:trace contextRef="#ctx0" brushRef="#br0" timeOffset="334871.538">16669 17074 0,'0'-17'15,"0"34"17,0 36-32,0-17 15,17 52 1,1-53-16,0 0 0,35 18 15,-18-35-15,0-18 16,0 0-16,18-35 16,-17 17-16,-19 0 15,1-35-15,-18 18 16,0 0-16,0 17 16,-18 18-16,18 18 15,18 70 1,-18-35-16,18 71 15,-1-54-15,1 54 16,-1-72-16,-17 37 16,0-72-16,-17 1 15,-1 0-15,-17-1 16,17-17-16,-35-35 16,18 17-16,17 1 0,-17-19 15,-18-17 1,36 18-16,-1 0 0,0 0 15</inkml:trace>
  <inkml:trace contextRef="#ctx0" brushRef="#br0" timeOffset="335233.0842">17286 16563 0,'0'0'16,"0"-18"-16,-18 36 15,-17 17 1,18 0-16,-36 18 16,35-17-16,0-19 0,-17 19 15,35-19 1,0 19-16,0-19 15,35 1-15,-17 17 16,53 0-16,-36-17 16,35 0-16,-52-1 15,17 1 1,-17-18-16,-36 0 16,1 0-16,-19 0 15,19-18-15,-1 18 16</inkml:trace>
  <inkml:trace contextRef="#ctx0" brushRef="#br0" timeOffset="335455.895">17410 16757 0,'0'0'15,"35"0"-15,-17 0 0,34 0 16,-16 0-16,17-18 16,-18 18-1,-17 0-15,-1 0 0,1 0 16,-36 0 0</inkml:trace>
  <inkml:trace contextRef="#ctx0" brushRef="#br0" timeOffset="335677.985">17533 16633 0,'0'53'16,"0"-106"-16,0 124 0,0-36 15,0 36-15,18-36 16,-18 0-16,17-17 0,1 0 15,17 17-15,-17-35 16,17 0 0,-17 0-16,-1-18 0,1 1 15</inkml:trace>
  <inkml:trace contextRef="#ctx0" brushRef="#br0" timeOffset="336022.9023">17833 16633 0,'18'18'31,"17"-18"-31,-18 18 16,36-1-16,-17-17 15,17 18-15,-36 0 16,36-1-16,-18-17 16,-17 18-1,-18 0-15,-18-1 16,1 1-16,-18 17 16,17-17-16,0-1 15,1 1-15,-19 0 16,19-18-16,-1 35 15,0-35-15,36 0 16</inkml:trace>
  <inkml:trace contextRef="#ctx0" brushRef="#br0" timeOffset="336451.1406">18309 16422 0,'0'17'16,"18"1"-16,-1 17 0,1 18 15,17 0-15,1 18 0,-1-1 16,53 54-16,-53-54 15,36 54-15,-53-71 16,-18 53 0,-18-71-16,-53 71 15,36-53-15,-71 35 16,53-35-16,-70 35 16</inkml:trace>
  <inkml:trace contextRef="#ctx0" brushRef="#br0" timeOffset="337877.2962">3563 16616 0,'0'17'32,"0"89"-17,0-35-15,0 17 0,0 106 16,35-35 0,-17-89-16,35 54 15,-18-89-15,18 0 16,18 1-16,-18-36 15,-18 0-15</inkml:trace>
  <inkml:trace contextRef="#ctx0" brushRef="#br0" timeOffset="338314.6466">4057 17163 0,'0'17'16,"18"19"-16,-1 34 15,-17-35-15,18 1 16,0-1-16,-1 0 0,18-17 16,-17 0-16,35-1 15,-35-17-15,35-17 16,-53-1-16,17-17 15,-17-18 1,0-18-16,-17 53 16,34 54-1,18 70 1,36 17 0,-53-35-16,35 71 15,-18-88-15,-18-19 0,1 19 16,-18-36-16,-18-17 15,1 0-15,-1-18 0,-35 17 16,0-34-16,-17-19 16,17 1-1,-18-18-15,36 35 16,0 1-16</inkml:trace>
  <inkml:trace contextRef="#ctx0" brushRef="#br0" timeOffset="339411.1385">4921 17463 0,'0'17'0,"18"18"15,0-17-15,-18 0 0,0 52 16,0-52-1,0 17-15,-18 0 0,-17 18 16,17-17-16,0-19 16,-17 1-16</inkml:trace>
  <inkml:trace contextRef="#ctx0" brushRef="#br0" timeOffset="341229.7466">2734 13899 0,'0'-17'15,"0"34"1,0 36-1,0-35 1,0 35-16,18-18 0,-18 0 16,0 1-16,17 17 0,1 0 15,-18-36-15,18 19 16,-1-36 0,-34-18-1</inkml:trace>
  <inkml:trace contextRef="#ctx0" brushRef="#br0" timeOffset="341445.8203">2611 14129 0,'0'0'16,"0"53"-16,17-18 0,1 0 15,17 36-15,-17-54 16,-1 19-16,1-19 15,17-17-15,-17 18 0,17-36 16,-17 1-16,0-1 16,-1-17-16,1 17 0,-1-17 15,-17 17-15,0 1 0,18-19 16</inkml:trace>
  <inkml:trace contextRef="#ctx0" brushRef="#br0" timeOffset="343298.2486">5398 17110 0,'-18'17'16,"18"19"-1,0-1-15,0-17 16,18 17-16,-1 0 16,1-17-16,35 17 0,-36-17 15,36-1 1,-35-17-16,35-35 16,-36 17-16,1-35 15,0 18-15,-18 0 16,0 0-16,0 17 0,0-17 15,-18 17-15,18 36 16,18-1-16,-1 72 16,19-19-16,-1 54 15,0-54-15,0 71 16,-17-70-16,0 35 16,-18-71-16,-18 53 15,0-70 1,-34-1-16,16-17 15,-17 0-15,18-17 16,0-1-16,17-17 0,-17 17 16,0-35-16,17 36 15</inkml:trace>
  <inkml:trace contextRef="#ctx0" brushRef="#br0" timeOffset="343758.812">5927 16686 0,'17'36'16,"-34"-72"-16,52 107 0,0-36 15,-17 18-15,17 0 0,0 18 16,1-18-16,-19-1 0,36 54 16,-53-70-1,18 69-15,-18-69 16,0-1-16,-18 0 0,1 1 15,-19-1-15,1-18 0</inkml:trace>
  <inkml:trace contextRef="#ctx0" brushRef="#br0" timeOffset="344459.0452">3828 16880 0,'0'0'0,"17"0"47,-17-35-31,18 18-1,0-19-15,-1 19 16,18-36-16,-17 35 16,-18 0-1,18 18 1,-1 18-16,1-18 15,0 18-15,-1-1 0,19 19 16,17-1-16,17 18 16,-35-36-16,-17 1 15,35 17-15,-18-17 16,0 0 0,-35-1-16</inkml:trace>
  <inkml:trace contextRef="#ctx0" brushRef="#br0" timeOffset="349892.8358">6668 5009 0,'0'18'62,"0"35"-46,0-18-16,0 71 16,0-35-16,17 123 15,-17-88-15,-17 123 16,17-141-16,0 71 16,17-89-16,-17-17 15,0-17-15,18-1 0,-18 0 16,17-17-1,1-18-15,-18-36 16</inkml:trace>
  <inkml:trace contextRef="#ctx0" brushRef="#br0" timeOffset="350347.0404">6332 5309 0,'0'0'15,"18"-17"1,35-1 0,-18-17-16,0-18 15,18 18-15,36-71 16,-54 53-16,0-18 15,-17 54-15,-18-1 16,0 36 0,17-1-1,-17 19-15,18 16 0,0 1 16,17-17-16,-17 17 0,17-18 0,0 18 16,-17-18-16,17 0 0,0 54 15</inkml:trace>
  <inkml:trace contextRef="#ctx0" brushRef="#br0" timeOffset="352440.9001">5750 3616 0,'18'71'15,"-18"-19"-15,18 19 16,-18 0-16,17 34 0,-17-16 15,0 16-15,0 89 16,0-123-16,18 17 16,-1-53-16,-17 1 15,0-54 1</inkml:trace>
  <inkml:trace contextRef="#ctx0" brushRef="#br0" timeOffset="353034.9805">5680 3404 0,'0'0'16,"0"-17"-16,17 17 0,19 0 15,-1 0-15,18-18 0,70 18 16,-52-18 0,123-17-1,-88 17-15,0 1 0,123-1 16,-123 1-16,88 17 16,-106 0-16,53 17 15,-70 1-15,-18-1 16,-18 1-16,18 0 0,-18-1 15,0 1-15,-17 17 0,35 18 16,-36-17-16,19 52 16,-36-35-16,17 70 15,-17-52-15,0 70 16,18-71 0,0 89-16,-18-106 15,35 70-15,-35-70 16,0 36-16,0-37 15,-18 37-15,18-54 16,-17-17-16,-1 17 16,0 0-16,1-17 15,-1-1-15,-17 1 0,-36 0 16,18-18-16,0 0 16,-17 0-16,-18 0 0,-89-18 15,71 18-15,-140 0 16,104 0-16,1 0 15,18 18-15,35-18 0,-36-18 16,89 0-16,17-17 16</inkml:trace>
  <inkml:trace contextRef="#ctx0" brushRef="#br0" timeOffset="353663.3897">6138 4022 0,'18'0'31,"17"-18"-31,1 18 0,16-53 16,-16 35-1,34-52-15,-52 35 16,17-36-16,-17 36 15,-18-36 1,-18 54-16,18-1 0,-17 0 16,-1 1-16,-17 17 15,35 17-15,-18 36 16,18-17-16,18 69 16,-1-34-16,1 70 15,0-70-15,-18 70 16,0-71-16,0 36 15,-18-71-15,0 36 16,1-53-16,-1-1 16,0-17-16,1 0 0,-1-17 15,0-36 1,18 35-16,18-17 16,0 35-16,17 17 15,0-17-15,-17 18 16,52 17-16,-52-17 15,35 0 1,-35-1-16,-1-17 16</inkml:trace>
  <inkml:trace contextRef="#ctx0" brushRef="#br0" timeOffset="354164.2783">6844 3475 0,'0'0'0,"-18"0"15,18 18 1,-17-18-16,-1 35 15,0-35-15,-17 35 16,17-17-16,-17 17 16,18-35-16,17 18 15,-18-1-15,18 1 0,18 35 16,-1-36-16,36 19 16,-18-19-16,18 1 15,-17 0-15,-19-18 16,1 17-16,-1-17 15,-17 18 1,-17-18 0,-1-18-16</inkml:trace>
  <inkml:trace contextRef="#ctx0" brushRef="#br0" timeOffset="354742.4816">7038 3545 0,'0'0'16,"0"18"0,0 35-1,0-18-15,0 18 16,0-35-16,0 17 16,18-35-16,-18 18 15,17-18-15,1 0 16</inkml:trace>
  <inkml:trace contextRef="#ctx0" brushRef="#br0" timeOffset="355069.3875">7073 3493 0,'18'17'31,"-1"1"-31,1 17 16,17-35-16,-17 18 15,0-1-15,-1 1 0,19 0 16,-19-1-16,1 1 16,0 0-16,-1-1 0,-17 1 15,18-1-15,-18 1 0,-18 17 16,18-17-1,-35 0 1,17-1-16,1-17 0,-1 18 16,0-18-16,1 0 15,-1 18-15,0-18 0,1 17 16,-1 1-16,0-1 0</inkml:trace>
  <inkml:trace contextRef="#ctx0" brushRef="#br0" timeOffset="355815.2395">11342 5027 0,'0'-18'16,"0"1"-16,0 52 31,0 53-15,0-17-16,17 105 16,-17-105-16,0 105 15,0-105-15,0-18 16,0 17-16,18-17 0,-18-18 15,0 36-15,18-36 16,-18-17 0,17 0-16,-17-36 15,-17 0 1</inkml:trace>
  <inkml:trace contextRef="#ctx0" brushRef="#br0" timeOffset="356171.1964">11113 5450 0,'0'0'16,"0"-17"-16,0-1 16,0-17-1,17 0-15,1 17 0,-1-17 16,36-18-16,-53 17 15,36 1-15,-19 18 16,1-19 0,-18 19-16,18-1 15,-1 0-15,1 18 16,-1 18 0,1-18-16,0 18 0,35 17 15,-18-17-15,0 17 16,-17-18-1,-1 19-15,1-19 16,0 1-16,-1-18 0,1 18 16,0-1-16,-1-17 15,1-17-15</inkml:trace>
  <inkml:trace contextRef="#ctx0" brushRef="#br0" timeOffset="356683.0866">10319 3792 0,'0'0'0,"0"36"16,35 69-1,-17-34-15,17 105 16,-17-70-16,17 88 15,-35-123-15,18 52 16,-1-87-16,-17 17 0,18-18 16,-1-35-1,1 0-15,-18-18 0,18 1 16</inkml:trace>
  <inkml:trace contextRef="#ctx0" brushRef="#br0" timeOffset="357234.6466">10301 3598 0,'53'0'15,"-18"0"-15,18 0 16,18-17-16,-1-1 0,36 0 15,-18 1-15,36-1 0,-18 1 0,141-1 16,-124 18-16,1 18 16,70-1-1,-18 18-15,-123-35 16,17 18-16,-17-18 0,18 18 16,-36-1-16,0 1 15,-35 0-15,18 35 16,-18-36-16,0 54 15,0-18-15,0 52 16,0-52 0,18 89-16,-18-72 15,17 54-15,-17-54 16,18-17-16,-18-18 0,0 53 16,-18-52-16,1 17 15,-1-18 1,0-17-16,-17-1 0,-35 19 15,-19-19 1,19 1-16,-106-18 16,87 17-16,-34-17 15,-1 0-15,1 18 0,-142 0 16,142-18-16,-71 17 16,123 1-16,18-18 15,-17 18 1</inkml:trace>
  <inkml:trace contextRef="#ctx0" brushRef="#br0" timeOffset="357762.0476">10724 4198 0,'18'-18'16,"0"18"-16,35-35 15,-18 18 1,0-1-16,0-17 0,18 17 16,18-53-16,-53 36 15,17-35-15,-35 52 16,-18-53-16,1 54 15,-36-19 1,35 36-16,-17 0 16,17 36-16,-17 34 15,35 1-15,0-1 16,0 107-16,0-89 16,-18 71-16,18-89 15,-17 18-15,-1-52 16,-17-19-16,17 1 15,18-36-15,-18 1 0,1-1 16,-1-52-16,18 34 16,0 1-16,18-18 15,-1 35-15,54 18 16,-36 18-16,36 17 16,-18-17-16,0 17 15,-18-17-15,-17 17 16,-1-35-16,-17 18 15</inkml:trace>
  <inkml:trace contextRef="#ctx0" brushRef="#br0" timeOffset="358335.1242">11465 3704 0,'0'-17'15,"18"17"1,0 0-16,-18-18 0,0 36 31,-18-1-31,0 1 16,-17-1-16,17 19 16,1-19-16,-1 1 0,0 0 0,1-1 15,-1 19 1,18-19-16,0 1 0,18-1 15,-1 1-15,19 17 16,-1-17-16,18 17 16,-35-35-16,-1 18 0,18-18 15,-17 18-15,-36-18 32,18-18-17</inkml:trace>
  <inkml:trace contextRef="#ctx0" brushRef="#br0" timeOffset="358636.3955">11606 3792 0,'0'0'0,"18"0"16,0 0-1,-1 0-15,1 0 0,0 18 0,17-18 16,0 18-1,-17-1-15,-18 19 16,-18-19 0,-17 1-16,17-1 15,18 1 1,-17-18-16,17 18 0,17-18 16,19 17-1,-1-17 1,0-17-16,-17-1 15</inkml:trace>
  <inkml:trace contextRef="#ctx0" brushRef="#br0" timeOffset="359102.6566">11853 3722 0,'18'0'31,"0"17"-15,-1-17-16,1 18 16,0 0-16,17-18 15,-18 17 1,1-17-16,0 18 16,-18 0 187,0-1-188,0 1-15,-18 35 0,18-36 16,-35 36 0,35-35-16,-18 0 0,18 17 15,0-17-15</inkml:trace>
  <inkml:trace contextRef="#ctx0" brushRef="#br0" timeOffset="359668.6625">15752 4763 0,'17'158'16,"-34"-316"-16,52 404 0,-35-157 15,17 105-15,-17-106 16,18 0-16,-18 0 0,35 36 15,-17-71-15,0-18 16,-1 0-16,-17-17 16</inkml:trace>
  <inkml:trace contextRef="#ctx0" brushRef="#br0" timeOffset="359988.5097">15522 5309 0,'-17'-17'15,"34"34"-15,-34-52 0,34-18 16,1 18-16,52-53 16,-34 52-16,34-34 15,-52 35-15,35-36 16,-53 53-16,17 1 15,1-1-15,-18 0 16,18 18-16,-1 0 16,1 0-16,0 18 0,-1 0 15,19 35-15,-19-36 16,18 36 0,-17-35-16,0 17 0,17-17 15</inkml:trace>
  <inkml:trace contextRef="#ctx0" brushRef="#br0" timeOffset="361148.6886">15134 4004 0,'18'0'16,"52"-18"-16,-34-17 16,52-18-16,-53 18 15,0-18-15,1 18 0,17-53 16,-36 52-16,-17-34 15,0 52 1,-35-17-16,17 17 16,-17 36-16,17 17 15,-17 71-15,35-36 16,0 89 0,0-53-16,-18 70 15,18-87-15,0-1 0,-17-35 16,17 35-1,-18-70-15,18-1 0,-17 1 0,-1-18 16,0-35 0,18-1-16,0-34 15,18 52-15,17-35 16,71 53 0,-35 35-1,-1 1 1,-52-1-16,17 0 15,-35-17-15,18 0 0,-18-1 16</inkml:trace>
  <inkml:trace contextRef="#ctx0" brushRef="#br0" timeOffset="361654.5327">16034 3528 0,'-18'0'31,"0"17"-15,1 1-16,-18 0 15,17-1-15,-17 19 16,17-19-16,0 1 0,18 17 16,0-17-16,36 17 15,17-17 1,-36-1-16,36 1 15,-18-18-15,18 0 16,-35 0-16</inkml:trace>
  <inkml:trace contextRef="#ctx0" brushRef="#br0" timeOffset="361978.0543">16193 3510 0,'17'0'32,"1"18"-17,-1-18-15,19 35 16,-36-17-16,0 17 16,0-17-1,0-1 1,17 1-1,1 0-15,0-18 16,17 17-16,-35 1 16,-18-1-1,-17 1 1,17-18 0,-35 18-16,36-18 15</inkml:trace>
  <inkml:trace contextRef="#ctx0" brushRef="#br0" timeOffset="362256.6025">16439 3493 0,'18'-18'15,"-36"36"-15,54-36 16,-1 18-16,0 18 15,1-1-15,34 18 16,-35-17-16,-17 0 16,17-1-16,-17 1 0,-18 0 15,-18-18 1,1 17 0,-36-17-16,35 18 15,-17-18 1,17 18-16,-17-1 15,17 1-15</inkml:trace>
  <inkml:trace contextRef="#ctx0" brushRef="#br0" timeOffset="362984.0366">16739 3228 0,'-70'0'0,"140"0"0,-176 0 15,-17 0-15,35 0 16,17 0-16,-35 0 15,-123 18-15,106-18 16,-124 35-16,123-18 16,-105 36-16,105-17 15,19-19-15,16 19 16,19-19-16,35 1 0,-18 17 16,35-35-16,18 18 15,0-1 1,0 1-1,-18 35-15,18-18 16,0 18-16,0-18 0,0 18 16,0 88-1,0-70-15,0 0 0,0-1 16,18 1-16,-18-1 0,0-17 16,18 18-16,-1-18 0,1 0 15,17 35-15,-17-53 16,70 36-1,-53-54-15,89 19 16,-54-19-16,89 1 16,-53-18-16,123 0 15,-105 0-15,17 0 16,-18 0-16,142 0 16,-142-18-16,1 1 0,70-19 15,-124 1-15,-17 17 16,0-17-16,-35 0 0,0 17 15,-1-52-15,-17 34 16,-17-52-16,-1 35 16,0-17-16,-17-89 15,-18-53 1,18 124-16,0-18 0,-54-88 16,36 141-1,0 53 1</inkml:trace>
  <inkml:trace contextRef="#ctx0" brushRef="#br0" timeOffset="363639.2805">28293 4992 0,'0'35'15,"0"0"1,17 18-16,1 18 0,17 70 16,1-70-16,-1 52 15,0-52-15,-17-36 16,-1 0-16,1 0 0,0 1 15</inkml:trace>
  <inkml:trace contextRef="#ctx0" brushRef="#br0" timeOffset="363901.9777">28063 5151 0,'0'-53'16,"0"106"-16,0-124 15,53 18-15,-35 35 16,17 1-16,1-1 0,52 1 16,-53-1-16,36 18 15,-54-18-15,19 18 16,-19 0 0,1 0-16,-1 18 15,1 35-15,17-18 16,1 36-16,-1-36 15,35 0 1,-34-17-16,-19-1 0,19-17 16</inkml:trace>
  <inkml:trace contextRef="#ctx0" brushRef="#br0" timeOffset="364775.0723">27623 3792 0,'0'0'0,"17"-17"16,18 17 0,1-18-16,17 0 0,-18-17 15,71 0 1,-71 0-16,18-1 15,-35 19-15,-18-1 0,17 0 16,-52-17 0,0 35-1,-36 88 1,36 36-16,35-54 16,-18 107-16,1-89 15,17-17-15,0 87 16,0-105-16,0 0 0,0-35 15,-18 17 1,18-17-16,-18-18 0,1-18 16,-1-17-1,0-1-15,18 1 0,0-18 16,0 36-16,18-1 16,0 18-16,35 35 15,-36-17 1,54 17-16,-36-17 15,-17-1-15,35 19 16,-36-36-16,1 0 0</inkml:trace>
  <inkml:trace contextRef="#ctx0" brushRef="#br0" timeOffset="365314.3923">28522 3422 0,'-18'0'16,"1"18"-16,-36 17 16,18-17-1,17-1-15,0 18 16,1-17-16,-1 35 0,0-35 15,36 35-15,0-18 16,17-18-16,0 1 0,1 0 16,-1-18-16,0 17 15,0-17-15,-17 0 0,0 0 16</inkml:trace>
  <inkml:trace contextRef="#ctx0" brushRef="#br0" timeOffset="365703.4248">28698 3457 0,'0'-17'16,"18"-1"-16,17 18 15,1 0 1,17-18-16,-18 18 16,0 0-16,-17 0 15,-1 18-15,-34-18 16</inkml:trace>
  <inkml:trace contextRef="#ctx0" brushRef="#br0" timeOffset="365847.8102">28910 3528 0,'0'70'15,"0"-140"-15,0 176 0,0-71 16,0-17-16,0 17 0,0 0 0,18-17 16,-18-1-16,0 1 0,17 0 15</inkml:trace>
  <inkml:trace contextRef="#ctx0" brushRef="#br0" timeOffset="366265.4202">29104 3669 0,'0'35'15,"0"-17"1,18 17 0,-1-35-16,19 18 15,-19-18-15,1 0 0,0-18 16,-18 0 0,17 1-16,-17-1 15,0 36 16,0 52-31,18-34 16,0 17-16,-18-18 0,35 53 16,-35-53-16,17 1 15,-17-19-15,0 1 16,-17-18-16,-18-18 16,17 1-1,-17-36-15,17 35 16,0-17-16,1 17 0,-1-35 15,18 18 1</inkml:trace>
  <inkml:trace contextRef="#ctx0" brushRef="#br0" timeOffset="366564.7153">29316 3493 0,'0'-18'16,"17"18"-1,36 35 1,-35-17-16,17-1 0,36 36 16,-36-35-1,0 0-15,1-1 0,-1 19 16,-35-19-16,0 1 31,-18-18-31,-17 17 16,0-17-16,-18 18 15,35-18-15,-35 18 16,36-18-16</inkml:trace>
  <inkml:trace contextRef="#ctx0" brushRef="#br0" timeOffset="367755.8945">29404 3157 0,'-18'0'62,"-35"0"-46,1 0-16,-54 0 15,35 0-15,-88 0 16,71 0-16,-106 0 16,71 0-16,-1 0 15,1 0-15,-1 0 0,-105 18 16,123-18-1,18 18-15,-71-1 16,89-17-16,34 0 0,1 18 16,17-18-16,1 0 0,-1 0 15,1 0 1,-1 18 0,-17-1-1,17 1-15,0-1 16,1 1-16,-1 0 0,18-1 15,-18 1-15,18 0 0,0-1 16,0 19-16,0-1 0,0 0 16,18 89-16,0-54 15,-18 107-15,0-89 16,0 123-16,-18-105 16,0 0-16,1-18 0,-1 71 15,18-88-15,0 17 16,18-53-1,35 0-15,-36-17 16,72-18-16,-19 0 16,-17 0-16,0 0 0,18 0 15,70-18 1,-53 18-16,106-17 16,-88 17-16,0 0 15,17-18-15,0 18 0,1-18 0,105 1 16,-105-18-16,-1 17 15,1 0-15,-1 1 16,89-19-16,-124 19 16,53-1-16,-88 18 15,0 0-15,0 0 16,-36 0-16,19 0 16,-19 0-16,1 18 15,0-18 1,-1-18-16,1 18 15,0-35-15,-1-1 16,1-16-16,-18-1 16,0-71-1,18 54-15,-36-107 16,0 54-16,-35-124 16,18 106-16,-71-53 15,36 123-15,17 36 16,0 17-16,18 1 0,-1 17 0,-17 17 15</inkml:trace>
  <inkml:trace contextRef="#ctx0" brushRef="#br0" timeOffset="369180.2067">7038 3263 0,'18'0'0,"-1"-17"15,-17-1-15,18 18 16,17-18-16,-17 1 16,17 17-16,0-18 0,54 0 15,16-35 1,-34 36-16,-1-18 15,107-18-15,-71 17 16,0 1-16,-1 17 0,89-17 16,-88 18-16,88-1 15,-70 0-15,105 1 16,53-19 0,-123 19-16,17-1 15,212-53-15,-194 54 16,230-36-16,-213 53 15,213-18-15,-213 1 16,19 17-16,-19 0 16,19 0-16,211 17 15,-194-17-15,229 0 16,-247 0-16,18-17 16,0 17-16,-18-18 0,18 18 0,-17 0 15,17-18-15,0 18 16,-18 0-16,18 0 0,211 18 15,-228-18-15,-1 18 16,230-18-16,-230 0 16,230 0-16,-1-18 15,-229 0 1,212-17-16,-229 17 16,194-17-16,-212 18 15,-18-1-15,-17 0 0,0 1 16,141-19-16,-177 19 15,1-1-15,-19 18 16,-34-18-16,-1 1 0,-17 17 0,-35-18 16,-36 18-1,-35-17-15,-35 17 16</inkml:trace>
  <inkml:trace contextRef="#ctx0" brushRef="#br0" timeOffset="370664.5358">11642 3440 0,'0'-18'15,"17"18"1,1-18-16,0 18 0,17-35 16,-17 17-16,52 1 15,-35 17-15,36-36 16,-18 19-16,0-1 15,0 1-15,52-19 16,-34 19-16,53-19 16,-54 19-16,1 17 15,52-18-15,-52 0 0,-1 18 16,89-17 0,-71-1-16,0 1 0,142-19 15,-125 1-15,19 17 16,-1 1-16,1-1 0,-1 0 15,1 1-15,140-36 16,-122 35-16,140 1 16,-141-1-16,123-17 15,-122 35-15,-1-18 16,141 0-16,-159 1 16,18-1-16,1 0 15,-19 18-15,1-17 0,122-1 16,-122 18-16,105 0 15,-105-17-15,-1 17 16,107-18 0,-125 18-16,19-18 0,87 18 15,-105-17-15,0 17 16,0 0-16,106-18 16,-18 0-16,-106 1 15,88-1-15,-88 0 16,1 1-16,87-1 15,-88 1-15,-17 17 16,17-18-16,-17 18 0,87-18 16,1 1-1,-71-1-15,-17 18 0,17-18 16,71 1-16,-89 17 16,18-18-16,-17 18 0,70-18 15,0 18 1,-70 0-16,-1 0 15,1 0-15,88 18 16,-89-18-16,18 0 0,1 0 16,-1 0-16,88 0 15,-105-18-15,105 18 16,-105 18-16,17-18 16,0 0-16,0 18 0,0-18 15,1 0-15,-1 17 0,18-17 16,88 18-16,-106-18 15,106 0 1,-88 18-16,-18-18 0,0 0 16,18 0-16,-18 0 15,0 0-15,18 17 0,0-17 16,-18 0-16,18 0 0,0 0 0,0 0 16,105 0-1,-105 0-15,-18 0 0,18 0 16,106 0-16,-106 0 15,0 0-15,141 0 16,17-17 0,-140 17-16,158-18 15,-141 18-15,-18-18 0,19 18 16,122-17-16,-123 17 16,-17-18-16,158 18 15,-159 0-15,19-18 0,104 18 16,-104 0-1,-37-17-15,1 17 0,-18 0 16,-17 0-16,17 0 16,-70 0-16,-36 0 15</inkml:trace>
  <inkml:trace contextRef="#ctx0" brushRef="#br0" timeOffset="371726.2154">16686 3316 0,'0'0'16,"53"-18"-16,-17 18 15,-1-17-15,71-1 16,-53 1-16,88-19 15,-53 1-15,18 0 16,105-18-16,-105 35 0,106-35 16,-89 18-16,107 0 15,-107-1 1,1 19-16,17-1 0,141-35 16,-141 18-16,194-18 15,-158 18-15,-19-1 16,1 19-16,-18-18 15,-17 17-15,123 0 16,-142 1-16,125-19 16,-107 36-16,124-17 15,-123 17-15,17-18 16,0 0-16,0 18 0,141-35 16,-158 18-16,123-19 15,-124 36-15,71-17 16,-106-1-16,53 0 15,-70 18-15,-18-17 16,70-1 0,-52 18-16,-18-18 0,70 18 15,-70-17-15,-17 17 16,16 0-16,19 0 0,-18 0 16,0 0-16,17 0 0,-17 0 15,88 17 1,-70-17-16,0 0 0,70 0 15,-71 0-15,1 0 16,-1 0-16,1 0 0,88 18 16,-89-18-16,1 18 15,-18-18-15,17 0 0,1 0 16,70 0 0,-88 0-16,17-18 0,-17 18 15,71-18-15</inkml:trace>
  <inkml:trace contextRef="#ctx0" brushRef="#br0" timeOffset="372561.0562">27728 3122 0,'0'0'15,"36"-18"-15,-1 18 0,0-17 16,-17 17-16,-1-18 15,-34 18 1,17-17 0,-18 17-16,1 0 15,17-18-15,0 0 32,0-17-17,0 17-15,0-17 16,0 0-16,0 0 0,0-18 15,0 17-15,17-70 16,-17 54-16,35-54 16,-17 35-16,0 18 0,17 0 15,36-35 1,-19 71-16,-16-19 0,17 19 16,-18 17-16,36-18 15,-36 36-15,0-18 0,18 17 16,35 1-16,-53 0 15,18-18-15,-35 17 0,17-17 16,18 18 0,-35-1-16,-18 1 15</inkml:trace>
  <inkml:trace contextRef="#ctx0" brushRef="#br0" timeOffset="373066.7682">28575 2099 0,'18'18'15,"-36"-36"-15,53 36 0,18-18 16,-18 0-16,36 17 16,-18 1-16,-18-18 15,18 18-15,0-1 0,0-17 16,70 36-16,-70-19 16,88 1-1,-88-1-15,18 1 0,35 0 16,-18 17-1,-53-17-15,1-1 0,16 1 16,-34 0-16,0-18 16,-1 17-16,1-17 15,0 0-15,-1 18 16,1-18-16,0 0 0,-18 17 16,17-17 30,-17-17-14,-17-1-17,17 1 1,-18 17-16</inkml:trace>
  <inkml:trace contextRef="#ctx0" brushRef="#br0" timeOffset="373517.2248">28328 2205 0,'0'0'15,"-18"0"-15,36 0 16,53 0 0,-18 0-16,-1 0 15,72 0-15,-36 18 16,-17-18-16,35 17 0,-1 1 16,1-18-16,0 17 0,88 1 15,-106 0-15,-35-18 16,0 0-16,-18 17 0,-17-17 15,-36 0 1,1 0-16</inkml:trace>
  <inkml:trace contextRef="#ctx0" brushRef="#br0" timeOffset="374317.9484">29245 1993 0,'-53'-17'16,"106"34"-16,-123-34 0,52 17 0,0 0 16,1 0-16,34 0 47,19 0-47,-19 17 15,54 18-15,-36 1 16,18-1-16,0 0 0,0 1 15,53 34-15,-36-35 16,-17 1-16,88 17 16,-88-36-16,35 1 15,-70-18-15,0 18 16,-54-18 0,-34 17-16,17 1 15,-18-1-15,19 1 0,-54 17 16,53-17-1,0 0-15,18-1 0,-18 1 16,35 0-16,0-18 16,18 17-16,0 1 0,18-1 15,-18 1-15,35 0 16</inkml:trace>
  <inkml:trace contextRef="#ctx0" brushRef="#br0" timeOffset="374919.4212">30268 1993 0,'-17'53'0,"34"71"16,1-54-16,0 18 15,-1-17-15,19 88 16,-19-89-16,1-17 0,-1-18 15,1 18-15,0 0 16,-1-35-16,1 0 16,-18-36-1</inkml:trace>
  <inkml:trace contextRef="#ctx0" brushRef="#br0" timeOffset="375446.8632">30339 1976 0,'35'0'15,"0"0"-15,1 0 16,87 17-16,-35 1 16,89-18-16,-71 17 15,-1-17-15,1 0 16,18 0-16,17 0 0,0 0 0,106 0 15,-159 18-15,0 0 16,1 17 0,-54-17-16,-18 35 15,-17-36-15,-17 1 0,-1 17 16,-35 18-16,36 18 16,17-36-16,0 18 15,17 53 1,19-1-16,-19-52 15,1 0-15,17 53 16,-17-53-16,17 35 16,-17-52-16,-18-1 15,-36 35-15,-34-34 16,-36-19 0,35 1-16,-70 0 15,53-18-15,18 0 16,-89 0-16,71 0 15,17 0-15,-17-18 0,-71-17 16,106 17 0,0 0-16,0 1 0,18-19 15,0 19-15,-18-1 16,35 1-16,-17 17 0</inkml:trace>
  <inkml:trace contextRef="#ctx0" brushRef="#br0" timeOffset="376024.8586">30850 2364 0,'18'17'0,"0"-17"16,35-17-16,-18 17 16,0-18-16,18 0 15,-18 1-15,18-1 0,-17 0 0,16-34 16,-16 34-1,-19-35-15,-17 18 16,-17-1 0,-1 1-16,0 17 0,1 18 15,-1-17-15,1 34 0,-1 36 16,18 0-16,0 0 16,0 106-16,18-71 15,-18 18-15,0-18 0,0-17 16,0 70-1,-18-71-15,18-34 0,-18-1 0,-35 0 16,0-35 0,18-17-16,0-1 15,17 0-15,-17-17 16,17 0-16,18 0 0,0-1 0,18 19 16,0 17-16,52 0 15,-35 17-15,18 1 16,0 0-16,-17-1 0,52 36 15,-53-35-15,0 17 16,-35-17-16</inkml:trace>
  <inkml:trace contextRef="#ctx0" brushRef="#br0" timeOffset="376607.9101">30392 2681 0,'0'18'16,"17"-18"-16,1 0 15,0 0 1,-1 0-16,-17 17 15,0 19 1,18-1-16,-18 0 16,0 1-16,18-1 15,-1-18-15,1 36 16,17-35-16,18 17 16,-18-17-16,1-18 15,17 0-15,-18 0 0,35 0 16</inkml:trace>
  <inkml:trace contextRef="#ctx0" brushRef="#br0" timeOffset="377104.0016">31362 2946 0,'0'0'0,"53"17"0,-35-17 15,-1 18-15,1-18 16,17 18-16,-17-18 0,-1 0 16,19 0-16,-19 0 0,1 0 15,0 0-15,-1 0 0</inkml:trace>
  <inkml:trace contextRef="#ctx0" brushRef="#br0" timeOffset="377399.0626">31521 2946 0,'17'0'16,"1"0"-1,-18 17-15,18-17 0,-1 0 16,1 0-16</inkml:trace>
  <inkml:trace contextRef="#ctx0" brushRef="#br0" timeOffset="378416.0361">19756 16916 0,'17'0'0,"18"17"16,89-17-16,-36 0 15,36 0-15,-1-17 16,142-1-16,-124 18 15,-18-18-15,159 18 16,-193 18 0,-89 0-16</inkml:trace>
  <inkml:trace contextRef="#ctx0" brushRef="#br0" timeOffset="378711.3207">20232 16510 0,'-124'106'16,"248"-212"-16,-318 247 0,123-88 15,-105 35 1,88-35-16,17-18 0,18-17 15,-17 17-15,70 1 16,17-19-16,36 1 16,0 17-16,18 0 15,17 1-15,0-1 0,0 0 16,18 1-16,-18-1 0,0 0 16,-17 0-16,0 18 0</inkml:trace>
  <inkml:trace contextRef="#ctx0" brushRef="#br2" timeOffset="400210.6676">29281 2328 0,'17'0'46,"-17"-17"-30,18 17 0,-18-18-1,0 0 32,-18 18-31,1 0-16,-36-17 15,17 17 1,1 0-16,-53 0 16,17 0-16,18 0 0,-17 0 15,-1 17-15,-52 19 16,70-1-16,-53 18 16,53-18-16,0 0 0,18 1 15,-18-1-15,18 0 0,-18 18 16,35-18-1,1 18-15,-1-17 16,0 34 0,18-52-16,-17 17 0,17-17 0,0-1 15,-18 19 1,0-36 0,1 0-16</inkml:trace>
  <inkml:trace contextRef="#ctx0" brushRef="#br2" timeOffset="400411.7036">27993 2787 0,'0'0'0,"-18"35"0,18 1 16,0 34-1,0-35-15,0 1 0,0-19 16,18 1-16,0 0 15,-1-18-15,18 17 16,-17-17-16,35-35 16,-18 17-16</inkml:trace>
  <inkml:trace contextRef="#ctx0" brushRef="#br2" timeOffset="401317.1446">29439 2381 0,'-17'-17'15,"-1"17"-15,0 0 16,1-18 0,-19 18-1,19 0-15,-54 0 16,36 18-16,0-18 0,-18 0 16,18 0-16,-54 0 15,36 17-15,-52-17 16,52 0-16,-53 0 15,35 0-15,-52 0 16,52 0-16,-17 0 16,-88 0-16,87 0 15,1 0-15,-106-17 16,88 17-16,18-18 0,-35 18 16,17-18-16,-18 18 0,-105 0 15,106-17 1,-124-1-16,123 18 15,-123-18-15,106 18 16,-106-17-16,106 17 16,-123-18-1,140 18-15,-140 0 16,122-17-16,1 17 0,-141 0 16,141 0-16,0 0 15,-18 0-15,18 0 0,-18 0 16,-158 0-16,140 0 15,19 0-15,-1 17 16,0-17-16,-176 18 16,176-1-16,-158-17 15,158 18-15,-17 0 0,17-18 16,0 17-16,0 1 0,-176 17 16,176-17-16,-176 17 15,177-17 1,-142 35-16,141-36 15,18 1-15,-18 17 0,0 1 16,-158 34-16,176-17 16,0-18-16,-18 1 15,35-1-15,-140 53 16,123-53-16,35 1 16,-18-1-16,19 0 0,-1-17 15,18 17-15,-18 0 0,-71 18 16,89-35-16,18 17 0,-72 0 15,72 1 1,-1-19-16,18 1 0,18 0 16,0-1-16,17-17 15,1 0-15,34 0 0,1-17 16,17-1-16</inkml:trace>
  <inkml:trace contextRef="#ctx0" brushRef="#br2" timeOffset="401606.4134">17357 2963 0,'0'0'0,"-36"18"0,-69 17 15,52-17-15,0 17 16,-53 0-1,71 1-15,-36-1 16,71-17-16,0-1 0,18 1 16,17 0-16,0-1 0,71 1 15,-53-18-15,53 0 16,-71 0-16,0 0 16,18 0-1,-35 0-15,0 0 0</inkml:trace>
  <inkml:trace contextRef="#ctx0" brushRef="#br2" timeOffset="402234.772">15998 2787 0,'0'0'0,"-17"0"16,-1 0-1,1 0-15,-54 0 16,36 0 0,-18 18-16,-18-18 0,-87 35 15,69-35-15,-158 53 16,106-36-16,-35 19 15,-159 34-15,158-34 16,19 16-16,-160 19 16,159-18-16,36-18 15,-89 18-15,142-35 16,17-1-16,17 1 16,19-18-16,34-18 0,54-17 15,-36 17 1,36 1-16</inkml:trace>
  <inkml:trace contextRef="#ctx0" brushRef="#br2" timeOffset="402490.6216">13917 3087 0,'-88'35'15,"176"-70"-15,-229 88 0,88-36 16,-17 1-16,-1 0 0,0-1 15,-34 19-15,69-19 16,19 1-16,-1-1 16,36 19-1,-1-19-15,19 1 0,87 0 16,-52-18-16,70 0 16,-71 0-16,-17 0 15,0 0-15,0-18 0,-35 18 16,-1 0-16</inkml:trace>
  <inkml:trace contextRef="#ctx0" brushRef="#br2" timeOffset="403114.2796">12171 2805 0,'0'0'16,"0"-18"-16,17 0 15,-17 1-15,-17-1 16,-36 0-16,18 1 15,-54 17 1,19 0-16,-89 0 16,71 0-16,0 0 0,-106 17 15,-53-17 1,123 18-16,-17-18 0,18 18 16,-159-1-1,123 1-15,18 0 0,0 17 16,17-17-16,-105 34 15,141-16-15,-1-1 0,1-17 16,0 17-16,-53 18 16,88-53-16,-53 17 15,53-17-15,18 0 16,17 0-16,1 0 0,34 0 47,1 0-47</inkml:trace>
  <inkml:trace contextRef="#ctx0" brushRef="#br2" timeOffset="403381.9905">9260 2805 0,'0'0'15,"-17"-18"-15,-18 36 16,-1-1-16,-17 19 0,0-1 15,0 18-15,-52 17 16,52-34-16,-18 34 16,36-52-16,17 17 0,18-17 15,0-1-15,18 19 16,17-36 0,53 35-16,-35-18 15,0-17-15,18 0 0,70 18 16,-88-18-16,-18 18 15,-17-18-15</inkml:trace>
  <inkml:trace contextRef="#ctx0" brushRef="#br2" timeOffset="403942.4806">7091 5045 0,'0'0'16,"0"17"-16,0 72 16,0-37-16,0 19 15,0 17-15,-18 106 16,18-88-16,-17 106 15,-1-124-15,18 53 16,-18-88-16,18 0 16,0-18-16,0 0 0,0-17 15,0-36 1,0-17-16</inkml:trace>
  <inkml:trace contextRef="#ctx0" brushRef="#br2" timeOffset="404119.954">6862 6015 0,'35'123'16,"-70"-246"-16,87 299 0,-34-123 15,17-18-15,1-17 16,69 0-16,-52-36 16,53-35-16,-35 18 15,17-53-15,-35 52 16,-18 19-16,-17-18 0</inkml:trace>
  <inkml:trace contextRef="#ctx0" brushRef="#br2" timeOffset="404704.0176">11712 5080 0,'0'-18'0,"0"36"0,0-18 16,0 88-1,0-35-15,18 18 0,-18 17 16,18 71-1,-18-54-15,0-34 16,17 17-16,-17-35 0,18 35 16,-1-52-16,-17-19 15,0-34-15,0-36 16,-17 17 0,-1 1-16</inkml:trace>
  <inkml:trace contextRef="#ctx0" brushRef="#br2" timeOffset="404865.9599">11659 5733 0,'53'70'16,"-106"-140"-16,142 175 0,-72-69 16,54 17-1,-36-36-15,53 1 16,-53 0-16,36-18 16,-36-18-16,-17 0 15,35-35-15,-36 36 16,1-19-16</inkml:trace>
  <inkml:trace contextRef="#ctx0" brushRef="#br2" timeOffset="405403.2679">16263 4974 0,'0'-17'16,"0"34"-16,-18-34 15,18 52 1,18 0-16,-18 18 0,18 18 16,-1 87-16,1-87 15,-18 105 1,0-105-16,18 35 15,-18-71-15,0 18 16</inkml:trace>
  <inkml:trace contextRef="#ctx0" brushRef="#br2" timeOffset="405587.7576">16193 5680 0,'52'88'15,"-104"-176"-15,140 211 0,-35-70 16,0-53-16,-18 18 0,0-18 16,18-18-16,-18 18 15,18-35-15,-18 17 16,-17-17-16,0 17 0,-1-17 16,1 17-16,0 1 15</inkml:trace>
  <inkml:trace contextRef="#ctx0" brushRef="#br2" timeOffset="406267.3151">28963 4921 0,'0'0'16,"18"-53"-16,-18 71 31,17 88-31,-17-18 16,0 71-16,0-89 16,18 1-16,-18 52 15,-18-34 1,18-72-16,0 36 0,-17-53 15</inkml:trace>
  <inkml:trace contextRef="#ctx0" brushRef="#br2" timeOffset="406461.331">28910 5415 0,'18'88'0,"-36"-176"0,36 212 15,-1-89-15,1 0 0,35 0 16,-18-35-16,53 0 16,-52 0-16,52-52 15,-53 34 1,18-17-16,-35 17 16,-1 0-16,1 1 15</inkml:trace>
  <inkml:trace contextRef="#ctx0" brushRef="#br2" timeOffset="407083.3934">28928 7920 0,'0'18'0,"0"-36"0,0 71 15,0-36-15,17 72 16,1-36-16,0-1 15,-18 1-15,0 0 0,0 18 16,0-18-16,0 70 16,-18-70-16,18 0 0,0 0 15,0-71 17,-18-35-32</inkml:trace>
  <inkml:trace contextRef="#ctx0" brushRef="#br2" timeOffset="407256.3531">28945 8537 0,'18'53'15,"-36"-106"-15,54 124 0,17-54 16,-18-17-16,0 0 16,18 0-16,0-17 0,0-1 0,0-17 15,53-18-15,-89 35 16,1 1-16,0-19 15,-54 36-15</inkml:trace>
  <inkml:trace contextRef="#ctx0" brushRef="#br2" timeOffset="407867.7204">16669 8255 0,'17'0'16,"-17"71"0,0-19-16,0 90 15,0-72 1,-17 71-16,17-70 16,0-18-16,17 17 15,-17-52-15,18 17 16</inkml:trace>
  <inkml:trace contextRef="#ctx0" brushRef="#br2" timeOffset="408068.0198">16545 8925 0,'18'71'15,"-36"-142"-15,36 177 0,17-88 16,-17-1-16,17-17 0,36 0 15,-18-17-15,-18-1 16,0 0-16,-17-17 0,35-18 16,-36 18-16,1-18 15,-36 53 1,1-18-16,-19 18 0</inkml:trace>
  <inkml:trace contextRef="#ctx0" brushRef="#br2" timeOffset="408596.927">11994 8202 0,'-17'0'16,"34"0"-16,-34 18 15,-1 35-15,1 0 16,-1 88-16,0-53 16,18 71-16,-17-89 15,17 36-15,17-71 16,-17 1 0,18-36-16,-18-18 15</inkml:trace>
  <inkml:trace contextRef="#ctx0" brushRef="#br2" timeOffset="408790.9412">11748 8784 0,'35'71'0,"-70"-142"0,87 177 16,19-71-16,-36-35 15,53 0 1,-52-17-16,-1-1 0,-17 0 15,35-35-15,-53 18 16,17-18-16,-34 36 16,-19-1-16,1 0 0</inkml:trace>
  <inkml:trace contextRef="#ctx0" brushRef="#br2" timeOffset="409298.0645">7479 8255 0,'0'0'0,"0"18"16,18 17-16,-1 35 16,-17-17-16,18 53 15,-18-53 1,0 71-16,0-71 15,-18 35 1,18-53-16,0-17 0,-17 17 16,17-17-16,-18-18 15</inkml:trace>
  <inkml:trace contextRef="#ctx0" brushRef="#br2" timeOffset="409498.5976">7320 8749 0,'53'88'16,"-106"-176"-16,124 229 0,-36-106 0,0-17 15,36 0-15,-36-18 16,0 0-16,54-53 16,-37-18-1,-16 53-15,-19-17 0,19 0 16,-19 17-16,1 1 15</inkml:trace>
  <inkml:trace contextRef="#ctx0" brushRef="#br2" timeOffset="410253.8826">26723 9596 0,'0'17'16,"-18"-17"0,-35 0-16,0 0 15,1 0-15,-19 0 0,0-17 16,1 17-16,-18 0 16,-1 0-16,1 0 0,0 0 15,18 0-15,-1 0 0,18 17 16,0-17-16,18 0 15</inkml:trace>
  <inkml:trace contextRef="#ctx0" brushRef="#br2" timeOffset="410511.0813">25912 9384 0,'-89'0'15,"178"0"-15,-231 0 0,54 35 16,35-17-16,-17 17 16,34-35-16,19 18 0,17-1 15,35 36-15,-17-17 16,17-1-16,71 0 16,0 18-1,-53-53-15,0 18 0,-1-18 16,-16 17-16,-19-17 0,-52 0 15,-18-17 1</inkml:trace>
  <inkml:trace contextRef="#ctx0" brushRef="#br2" timeOffset="411065.9971">18627 9596 0,'-18'0'15,"0"-18"1,1 18 0,17-18-16,-53 18 15,18-17-15,-89 17 16,54 17-16,-1-17 15,-123 36-15,106-19 16,-53 18 0,88-17-16,0 0 15,35-1-15,36-17 16,-1 0-16</inkml:trace>
  <inkml:trace contextRef="#ctx0" brushRef="#br2" timeOffset="411337.2166">17992 9525 0,'0'0'15,"-106"0"-15,35 0 0,-52 18 16,70-1 0,-53 1-16,53 0 15,18-1-15,35 1 16,35-1-1,0 1-15,18-18 0,-17 18 16,87 17 0,-70-17-16,53 17 15,-53-35-15,35 18 16,-70-1-16,-1-17 16,-17 18-16,-35-18 15</inkml:trace>
  <inkml:trace contextRef="#ctx0" brushRef="#br2" timeOffset="411894.1985">14940 9648 0,'0'0'16,"71"-17"-16,-54-1 0,1 18 0,-36 0 31,-17-17-16,0 17-15,0 0 16,-36 0-16,-70 17 16,53-17-16,-18 0 15,0 0-15,-17 0 0,-1 0 16,1 18-16,-124-1 16,123-17-16,-70 18 15,124-18-15,-36 0 16,70 0-16,1 0 0,18 0 15,17-18-15,17 18 16,18-17-16</inkml:trace>
  <inkml:trace contextRef="#ctx0" brushRef="#br2" timeOffset="412166.9234">13547 9490 0,'0'0'0,"-53"0"15,17 0-15,19 17 16,-18-17-16,-1 0 0,-52 18 16,70-18-16,-52 18 15,52-1-15,-17 1 16,35 0-16,0-1 0,35 18 16,-17 1-1,17-19-15,71 36 16,-35-35-16,-19-18 0,72 18 15,-71-18-15,0 0 16,-36 0-16,-52-18 16,0 0-16</inkml:trace>
  <inkml:trace contextRef="#ctx0" brushRef="#br2" timeOffset="412490.7837">10231 9525 0,'35'0'15</inkml:trace>
  <inkml:trace contextRef="#ctx0" brushRef="#br2" timeOffset="412705.8563">10336 9525 0,'89'-18'32,"-283"36"-32,405-36 15,-317 36-15,195-36 0,-107 18 16,-17 0-16,-54 18 16,37-18-16,-107 18 15,71-18 1,-142 35-16,107-17 15,-142 17-15,159-18 16,-17 1-16,-53 17 16,70-17-1,88 0-15,0-18 0,54-18 16,34-17 0</inkml:trace>
  <inkml:trace contextRef="#ctx0" brushRef="#br2" timeOffset="413001.6406">9137 9419 0,'-18'0'15,"1"0"-15,-1 0 16,-17 0-16,-36 18 15,36-1-15,-18 19 0,-53-1 16,53 0-16,36-17 16,-19 0-16,19-1 15,17 1-15,17 35 16,72-18-16,-37 0 16,19-17-16,17 0 0,-17-1 15,17 1-15,-17-18 16,-1 18-16,36 17 15,-88-18-15</inkml:trace>
  <inkml:trace contextRef="#ctx0" brushRef="#br2" timeOffset="425513.1466">3475 6791 0,'0'0'0,"-18"0"15,36 0 16,17 0-15,0 0-16,89 0 16,-36 0-16,106 0 15,-70 0-15,105-18 16,-106 18-16,107-17 16,-124-1-16,52 18 15,-105 0 1,35 18-16,-70-18 15,0 17-15</inkml:trace>
  <inkml:trace contextRef="#ctx0" brushRef="#br2" timeOffset="426499.4908">3528 13053 0,'-18'0'0,"-17"0"15,17 0-15,36 0 47,0 0-47,-1 0 16,18-18-16,71 1 15,-35 17-15,17 0 0,0 0 16,159 0-16,-123 0 16,34 0-16,142 17 15,0-17 1,-159 0-16,0 0 0,71 18 16,-71 17-1,-106-35-15,1 18 0,-36 52 16,-18-52-1</inkml:trace>
  <inkml:trace contextRef="#ctx0" brushRef="#br2" timeOffset="443715.7049">26758 9225 0,'0'0'16,"-17"-17"-16,-1 17 15,0-18-15,-17 0 0,0 1 0,-1-1 16,-16-17-16,-1 17 0,-53-17 16,35 17-16,-70 0 15,53 18-15,-106 0 16,88 18-16,-70 35 16,87-35-1,-52 70-15,88-53 16,-35 89-16,53-71 15,35 52-15,18-34 16,87 52 0,-16-52-16,-1 0 15,18-1-15,17-17 0,1 0 0,158 35 16,-141-53-16,141 1 16,-141-19-16,106-34 15,-159-1 1,-17-17-16,-18-1 15,-18-16-15,-35-1 0,-17-71 16,-1 36-16,-17 17 0,-18-34 16,-35-72-16,17 89 15,-70-18 1,70 71-16,-87 0 16,69 35-16,-34 17 15</inkml:trace>
  <inkml:trace contextRef="#ctx0" brushRef="#br2" timeOffset="444491.2679">18574 9172 0,'-36'-35'16,"72"70"-16,-107-88 0,1 36 15,17-1-15,0 0 0,-71 1 16,36 17-1,-71 0-15,54 17 16,16 19-16,-105 34 16,124-34-16,-54 105 15,89-71-15,17 89 16,36-89-16,70 89 16,-17-88-16,17-18 0,124 35 15,-89-70 1,159 17-16,-158-35 15,158-18-15,-141 1 16,53-72-16,-106 54 16,-35-71-1,-53 53-15,-35-70 16,-18 52-16,-88-52 16,53 70-16,-142-18 15,107 54-15,-142-19 16</inkml:trace>
  <inkml:trace contextRef="#ctx0" brushRef="#br2" timeOffset="445206.7753">14640 9208 0,'0'0'0,"0"-18"15,0-17-15,-17 17 16,-54-17-16,36-1 16,-18 19-16,-18-1 0,-123-17 15,88 35 1,-140 17-16,104 1 16,-140 35-16,141-18 15,18 1-15,17 17 0,35-1 16,1 19-16,34 0 15,19 70-15,34-71 16,89 71-16,-18-70 16,142 52-16,-89-70 15,18-17-15,-1-1 16,19-18-16,-1 1 0,-17-18 16,17-18-16,-17 1 0,106-54 15,-142 36-15,18-71 16,-88 53-16,-18-70 15,-52 52-15,-54-88 16,18 89-16,-105-54 16,52 72-16,-124-1 15,107 53 1,-106-18-16,105 18 16,18 18-16</inkml:trace>
  <inkml:trace contextRef="#ctx0" brushRef="#br2" timeOffset="445928.6954">10389 9278 0,'0'0'0,"0"-18"16,-17 1-1,-19-1-15,36 1 16,-17-1-16,-19 18 0,-34-35 15,35 35-15,-106-18 16,52 0-16,-122 18 16,105 0-1,-141 36-15,106-19 16,-124 54-16,124-18 16,18 0-16,17 17 0,18-17 15,17 71-15,53-54 16,71 54-1,0-54-15,35 1 16,18-18-16,35 0 0,0-18 16,1 0-16,16 0 0,19-17 15,-1-18-15,177-18 0,-177-17 16,142-35 0,-195 17-16,-17 0 0,53-71 15,-124 54-15,-35-71 16,-35 70-16,-18-17 15,-35 0-15,-18 17 0,-159-88 16,107 106-16,-142 36 16,141 17-1,-141 53-15</inkml:trace>
  <inkml:trace contextRef="#ctx0" brushRef="#br0" timeOffset="459542.0103">7108 13847 0,'0'17'31,"18"-17"-15,0 18-16,-1-18 16,1 0-16,17 0 0,1 0 15,17 0-15,17 0 16,-17 0-16,-18 0 0,18 0 15,-18 0-15,18 0 0,0 0 16,18 0-16,-18 0 0,17 0 16,54 0-16,-54 0 15,89-18 1,-88 18-16,105-17 16,-88 17-16,106 0 15,-106-18-15,106 18 16,-88 0-16,0 0 0,106-18 15,-106 18 1,123 0-16,-123 0 16,17-17-16,89 17 15,17 0 1,-123-18-16,0 18 0,88 0 16,-106 18-16,106-18 15,-106 17-15,1-17 16,-1 0-16,88 18 15,-70-18-15,70 18 16,-87-18-16,-1 0 0,88 17 16,-88 1-1,89-1-15,-89 1 16,0 0-16,106-1 16,-88-17-16,88 18 15,-88-18-15,0 18 0,17-18 16,-17 0-16,0 0 0,105 17 15,1-17 1,-106 0-16,123 0 16,-123 0-16,123 0 15,-105 0-15,-18 18 16,123-18-16,-123 0 16,123 0-1,-123 0-15,123 0 16,-123 0-16,-18 0 0,18 0 15,88 0-15,-106 0 16,106-18-16,-105 18 16,105 0-1,-89-17-15,1 17 0,106-18 16,-124 18-16,18-18 16,88 1-16,-106 17 15,106-18 1,-106 18-16,18 0 0,88-18 15,-106 1-15,107 17 16,-90-18-16,89 18 16,-105-17-16,105 17 15,-89 0-15,89 0 16,-88 0-16,0 0 16,88-18-1,-88 18-15,0 0 0,0 0 16,-1 0-16,1 0 0,106 0 15,-106 0 1,0 0-16,-1 0 0,1-18 16,0 18-16,123 0 15,-105 0-15,105 0 16,-105 0-16,105 0 16,-106 0-16,124 0 15,-141 0-15,141 0 16,-141 0-16,18-17 15,-19 17-15,19 0 0,105 0 16,-123-18-16,123 18 16,-123 0-16,18 0 15,-19 0-15,1 0 0,106 0 16,-106 0-16,0 18 16,17-18-16,-17 0 15,0 0-15,123 0 16,-123 0-16,106 17 15,-107-17-15,107 0 16,0 0 0,-106 0-16,-18 18 0,18-18 15,-18 0-15,106 0 16,-106 0-16,0 0 16,18 18-16,-18-18 0,89 0 15,-89 0-15,53 17 16,-71-17-16,1 0 15,0 0-15,-1 0 0,54 0 16,-72 0-16,37 0 16,-36 18-16,17-18 15,-52 0-15,35 0 16,-36 0-16,1 0 16,-18-18 62</inkml:trace>
  <inkml:trace contextRef="#ctx0" brushRef="#br0" timeOffset="459860.357">28328 13653 0,'0'-18'0,"0"36"0,0-54 16,53 36 0,-35 18-16,35 0 15,-18-1-15,18 1 16,-18-1-16,18 19 0,53-1 16,-36-17-1,36 35-15,-71-36 16,18 1-16,-53-1 15,-17 1-15,-19 0 16,-52-1 0,18 1-16,-71 17 15,70-17-15,18 0 16,0 17-16,0-18 0,18 1 16,0 17-16,17 18 0,18-35 15,0 17-15</inkml:trace>
  <inkml:trace contextRef="#ctx0" brushRef="#br2" timeOffset="471027.1202">29263 14217 0,'-18'0'62,"1"0"-46,-1 0-16,0 0 0,-17 0 15,17 0 1,-34 0-16,34 0 16,0-18-16,-35 18 15,18 0-15,0 0 16,-18 18-16,18-18 0,-36 0 16,36 0-16,-53 0 15,52 0-15,-52 0 16,35 0-16,-53 0 15,53-18-15,-70 18 16,52 0-16,1 0 16,-1-17-16,1 17 0,-54 0 15,54 0 1,-71-18-16,70 18 16,0-18-16,19 18 0,-19 0 15,-52-17-15,70 17 16,-71-18-1,54 18-15,-36-18 16,53 18-16,-71 0 16,71-17-16,-52 17 15,52 0-15,-71-18 16,71 18-16,-70-17 16,70 17-16,-88 0 15,70-18-15,1 18 16,-1 0-16,1 0 0,-1 0 15,-70-18-15,53 18 16,17 0-16,-70-17 16,-18 17-1,71-18-15,-71 18 16,89 0-16,-18 0 0,17-18 16,-70 18-16,70-17 15,1 17-15,-1-18 0,1 18 16,-71-18-16,70 1 15,1 17-15,-1 0 16,-17-18-16,17 18 0,-70-17 16,71 17-16,-72 0 15,72-18-15,-1 18 16,-52 0 0,-1-18-16,54 18 15,-1 0-15,-70 0 16,71 0-16,17 0 0,-71-17 15,54 17-15,-36 0 16,53 0-16,-71 0 16,72 0-16,-1 0 15,0 0-15,-18 0 16,18 0-16,-17 0 0,17 0 16,-71 0-16,71 17 15,-52-17-15,52 0 16,-53 0-1,53 0-15,-53 0 16,53 0-16,-70 0 16,70 18-16,-53-18 15,35 0-15,-35 18 16,36-18-16,-36 0 16,53 17-16,0-17 15,0 0-15,0 18 0,-70-18 16,70 17-16,-53-17 15,36 18-15,17-18 16,0 18-16,-18-18 0,-52 17 16,70 1-1,-88-18-15,88 18 16,-18-18-16,18 17 0,-17-17 16,17 0-16,-18 18 0,18-18 15,-88 18-15,71-18 16,-1 17-16,1-17 15,17 18-15,-18-18 0,-70 0 16,71 17-16,17-17 16,-89 0-1,90 0-15,-90 18 0,90-18 16,-19 0-16,-52 0 16,70 0-16,-71 0 15,71 0-15,-70 0 16,70 0-16,-53 0 15,53 0-15,-53 0 16,53 0-16,-53-18 16,54 18-16,-54 0 15,53 0 1,-53 0-16,35 0 16,19 0-16,-1 0 0,0 0 15,-53 0 1,53 0-16,-71 0 15,72 0-15,-1 0 16,0 0-16,0 0 0,0 0 0,0 0 16,-53 18-16,36-18 15,17 0-15,0 0 0,-71 0 16,1 18 0,70-18-16,-18 0 15,-35 0-15,36 0 16,17 0-16,-70 0 15,-1 0 1,71 0-16,0 0 0,-70 0 16,-54 0-1,72 0 1,-37 0-16,90 0 16,-90 0-16,72-18 15,-54 18-15,54 0 16,-54 0-1,54 0-15,-54-18 16,71 18-16,-17 0 16,17 0-16,-18 0 0,-70 0 15,71 0-15,-54 0 16,54 0-16,-1 0 0,-35 0 16,36-17-1,17 17-15,-71 0 16,71 0-16,-70-18 15,52 18-15,18 0 0,-17 0 16,-54 0 0,54 0-16,-71 0 15,88 0-15,-18 0 0,-70 0 16,71 0-16,-71 0 16,70 0-16,-52 18 15,52-18 1,0 0-16,1 0 0,-54-18 15,71 18-15,-17 0 16,-71 0 0,88 0-16,-71 0 0,54 0 15,-1 0-15,-52 18 16,52-18-16,-52 0 16,70 0-16,-71 0 15,54 0-15,-54 17 16,71-17-16,-17 0 15,-36 0 1,53 0-16,0 0 0,0 0 16,18 0-16,-18 0 0,-35 0 15,53 18-15,-54-18 16,54 0-16,0 0 16,17 0-16,-17 0 0,0 0 15,-18 0 1,35 0-16,-52 0 15,52 0-15,-53 0 16,54 0-16,-54 18 16,54-18-16,-19 0 0,-17 17 15,18-17-15,0 18 16,17-18-16,1 0 16,-1 0-16,0 0 15,18-18 1,18 18-1</inkml:trace>
  <inkml:trace contextRef="#ctx0" brushRef="#br2" timeOffset="471483.278">7691 13917 0,'-18'0'15,"0"0"-15,-35 18 16,18-18-16,-53 35 16,53-17-16,-54 35 15,54-36 1,0 1-16,-36 17 15,54-17-15,-19-1 16,36 1-16,-17 0 16,34-1-16,36 1 15,-17 0-15,52-1 16,-35-17-16,35 18 16,-53 0-16,36-1 15,-54 1-15,-17-1 16</inkml:trace>
  <inkml:trace contextRef="#ctx0" brushRef="#br2" timeOffset="474386.4991">19861 18256 0,'18'0'16,"0"-17"0,-1 17-1,1 0-15,0 0 16,-1 0-16,1 0 16,0 0-16,-1 0 0,1 17 15,35-17 1,-18 0-16,36 0 15,-36 0-15,0 0 0,53-17 16,-35 17-16,0 0 16,71 0-16,-71 0 15,70 0 1,-70 0-16,88 0 16,-70 0-16,70 0 15,-71 0-15,1 17 16,-1-17-16,89 0 15,-71 0-15,-17 0 0,88 0 16,-89 0-16,71 0 16,-88 0-16,18 0 15,-1 0-15,71 0 16,-52 0-16,-19 0 0,18-17 16,-17 17-16,88-18 15,-71 18-15,-18 0 16,19 0-16,-19-18 0,71 18 15,-53 0-15,-17-17 16,0 17-16,-1 0 0,18-18 16,-17 18-16,70-18 15,-53 18-15,36-17 16,-54 17-16,1-18 16,-1 18-16,19 0 15,-19 0-15,18-17 0,71 17 16,-18 0-1,-70 17-15,70-17 16,-88 0-16,17 18 0,-17-18 16,71 0-16,-71 0 15,17 0-15,-17 0 0,0 0 16,18-18-16,34 18 16,-69 0-16,17 0 15,-1 0-15,1 0 0,53 0 16,-35 0-16,-18 18 15,0-18-15,17 17 0,1-17 16,52 0-16,-52 0 16,70 18-16,-71-18 15,89 0 1,-88 0-16,17 0 16,-18 0-16,19 18 0,87-1 15,-88-17-15,0 18 16,1-18-16,-19 0 0,71 18 15,-88-18-15,-18-18 0</inkml:trace>
  <inkml:trace contextRef="#ctx0" brushRef="#br2" timeOffset="475899.2416">27958 18309 0,'17'0'32,"-17"-17"-17,18 17-15,0 0 16,-1 0-16,1 0 16,-1 0-16,1 0 0,0 0 15,-1 0-15,-17-18 16,18 18-1,-18-18 17,-18 18-32,18-17 15,18 17 63,0 0-78,-1 0 16,19 0 0,-19 0-16,19 0 15,-19 0-15,18 0 0,1 0 16,-1 0-16,0 0 0,36 0 16,-18 0-16,0 0 15,70 0-15,-70 0 16,18 0-16,-1 0 15,1 0-15,70 0 16,-88 0-16,17 0 0,1 0 16,52 0-16,1 0 15,-54 0-15,1 0 16,88 0 0,-89 0-16,18 0 0,89 0 15,-71-18-15,88 18 16,-89-18-16,1 18 15,0 0-15,0-17 16,17 17-16,89-18 16,-106 18-16,106-18 15,-89 1-15,89-18 16,-1 17-16,-122 18 16,-19 0-16,89 0 15,-89 0-15,36 0 16,-70 0-16,-1 18 15,-17-18-15,17 35 16</inkml:trace>
</inkml:ink>
</file>

<file path=ppt/ink/ink8.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5.52901" units="1/cm"/>
          <inkml:channelProperty channel="Y" name="resolution" value="65.45454" units="1/cm"/>
          <inkml:channelProperty channel="T" name="resolution" value="1" units="1/dev"/>
        </inkml:channelProperties>
      </inkml:inkSource>
      <inkml:timestamp xml:id="ts0" timeString="2017-11-26T00:29:41.199"/>
    </inkml:context>
    <inkml:brush xml:id="br0">
      <inkml:brushProperty name="width" value="0.10583" units="cm"/>
      <inkml:brushProperty name="height" value="0.10583" units="cm"/>
      <inkml:brushProperty name="color" value="#0070C0"/>
    </inkml:brush>
  </inkml:definitions>
  <inkml:trace contextRef="#ctx0" brushRef="#br0">1058 6703 0,'0'0'0,"0"-18"0,18 1 15,0-1-15,17-35 16,-17 0-16,17 18 16,0-18-16,18-18 0,0 1 15,0-1-15,88-70 16,-70 53-16,17 0 16,18-1-16,-18 19 0,0-1 15,-18 1-15,-17 35 0,36-18 16,-72 35-16</inkml:trace>
  <inkml:trace contextRef="#ctx0" brushRef="#br0" timeOffset="279.2643">1729 6773 0,'88'-123'16,"-176"246"-16,229-317 0,-88 124 0,70-89 16,-52 71-16,17 0 0,53-71 15,-70 71 1,-19 35-16,1-18 0,-17 36 15,34-36 1,-52 54-16</inkml:trace>
  <inkml:trace contextRef="#ctx0" brushRef="#br0" timeOffset="498.3447">2328 6579 0,'36'-53'16,"-19"18"-16,19-18 0,34-53 15,-35 53-15,18-17 16,18-1-16,52-70 16,-70 71-16,0 17 15,0 0-15,-18 18 0,1-1 16,-19 19-16</inkml:trace>
  <inkml:trace contextRef="#ctx0" brushRef="#br0" timeOffset="684.8407">3140 6279 0,'88'-105'15,"-176"210"-15,229-263 0,-106 87 0,18 1 16,-18-1-16,54-35 16,-54 89-16,-18-1 0,-17 0 15</inkml:trace>
  <inkml:trace contextRef="#ctx0" brushRef="#br0" timeOffset="813.683">3598 6033 0,'53'-106'15,"-106"212"-15,142-265 0,-72 123 0</inkml:trace>
</inkml:ink>
</file>

<file path=ppt/ink/ink9.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5.52901" units="1/cm"/>
          <inkml:channelProperty channel="Y" name="resolution" value="65.45454" units="1/cm"/>
          <inkml:channelProperty channel="T" name="resolution" value="1" units="1/dev"/>
        </inkml:channelProperties>
      </inkml:inkSource>
      <inkml:timestamp xml:id="ts0" timeString="2017-11-26T00:30:42.327"/>
    </inkml:context>
    <inkml:brush xml:id="br0">
      <inkml:brushProperty name="width" value="0.10583" units="cm"/>
      <inkml:brushProperty name="height" value="0.10583" units="cm"/>
      <inkml:brushProperty name="color" value="#0070C0"/>
    </inkml:brush>
  </inkml:definitions>
  <inkml:trace contextRef="#ctx0" brushRef="#br0">12047 17304 0,'36'0'16,"-19"0"-16,19 0 15,34-18 1,18-17-16,-52 17 16,-1 18-16,0-17 0,0-1 15,1 18-15,-19-18 0,19 18 16</inkml:trace>
  <inkml:trace contextRef="#ctx0" brushRef="#br0" timeOffset="173.552">12400 17251 0,'0'0'15,"18"70"-15,-1-34 0,1 17 16,-18-18-16,18 18 0,-1 53 15,1-53-15,-18-1 16,18-16-16,-1-1 16,1 0-16,0-35 0</inkml:trace>
  <inkml:trace contextRef="#ctx0" brushRef="#br0" timeOffset="362.0529">12718 17586 0,'17'53'15,"-34"-106"-15,52 124 16,-17-54-16,17 1 0,18-18 16,-36 0-16,19 0 15,-19 0-15,19 0 16</inkml:trace>
  <inkml:trace contextRef="#ctx0" brushRef="#br0" timeOffset="513.9639">12947 17604 0,'-35'70'15,"70"-140"-15,-88 175 0,35-69 0,1-1 16,-1-35-1,18 18-15</inkml:trace>
  <inkml:trace contextRef="#ctx0" brushRef="#br0" timeOffset="731.0468">13123 17427 0,'18'0'16,"0"0"-1,-1 18-15,1-18 16,0 0-16,17-18 0,0 1 0,18-1 16,-35 18-16,-1 0 15,1 0-15</inkml:trace>
  <inkml:trace contextRef="#ctx0" brushRef="#br0" timeOffset="856.5844">13300 17657 0,'35'0'16,"-70"0"-16,123-36 16,-53 1-16,0 17 15,1 1-15,-19-1 0</inkml:trace>
  <inkml:trace contextRef="#ctx0" brushRef="#br0" timeOffset="1113.2671">13600 17180 0,'0'0'0,"17"0"16,1 0-16,17 0 16,0 0-16,1 0 0,34-35 15,-34 35 1,-19-18-16,18 18 0,-17-17 16,0 17-16,-1-18 15,-34 18 1</inkml:trace>
  <inkml:trace contextRef="#ctx0" brushRef="#br0" timeOffset="1291.59">13794 17233 0,'35'35'15,"-70"-70"-15,70 106 0,-17-54 0,-18 19 16,17-1-16,1 18 15,-1-18-15,1-17 0,0-1 16,-1 1-16,1 0 0,0-18 16,-1 0-16</inkml:trace>
  <inkml:trace contextRef="#ctx0" brushRef="#br0" timeOffset="1669.0936">14182 17410 0,'17'17'16,"-34"-34"-16,34 52 0,-17-17 16,0-1-16,18-17 15,0 18-15,-1-18 16,1 0 0,0 0-16,-1-18 15,-17 1 1,18 17-16,-1 0 15,1 35 1,0 18-16,-1 0 16,-17-18-16,36 71 15,-1-71-15,-17 0 0,-1 18 16,1-35 0,-18-1-16,-18 19 15,1-19-15,-19 1 0,1 0 16,-18-1-16,-35-17 15,53-17-15,-54 17 16,36-18-16,18 18 16,18-18-16,-1 18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627361B-9EE3-994B-868D-94E57ECC4CDF}" type="datetimeFigureOut">
              <a:rPr lang="en-US" smtClean="0"/>
              <a:t>2/4/2022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A3389FE-FF97-1F48-937B-066F4523CFC6}" type="slidenum">
              <a:rPr lang="en-US" smtClean="0"/>
              <a:t>‹#›</a:t>
            </a:fld>
            <a:endParaRPr lang="en-US"/>
          </a:p>
        </p:txBody>
      </p:sp>
    </p:spTree>
    <p:extLst>
      <p:ext uri="{BB962C8B-B14F-4D97-AF65-F5344CB8AC3E}">
        <p14:creationId xmlns:p14="http://schemas.microsoft.com/office/powerpoint/2010/main" val="16416927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4338" name="Rectangle 8"/>
          <p:cNvSpPr>
            <a:spLocks noGrp="1" noChangeArrowheads="1"/>
          </p:cNvSpPr>
          <p:nvPr>
            <p:ph type="sldNum" sz="quarter"/>
          </p:nvPr>
        </p:nvSpPr>
        <p:spPr>
          <a:noFill/>
        </p:spPr>
        <p:txBody>
          <a:bodyPr/>
          <a:lstStyle>
            <a:lvl1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9pPr>
          </a:lstStyle>
          <a:p>
            <a:pPr>
              <a:spcBef>
                <a:spcPct val="0"/>
              </a:spcBef>
              <a:buClrTx/>
              <a:buFontTx/>
              <a:buNone/>
            </a:pPr>
            <a:fld id="{61EF0294-BA0C-4110-B8DB-C2B339294AD3}" type="slidenum">
              <a:rPr lang="en-US" altLang="en-US" sz="1400" smtClean="0"/>
              <a:pPr>
                <a:spcBef>
                  <a:spcPct val="0"/>
                </a:spcBef>
                <a:buClrTx/>
                <a:buFontTx/>
                <a:buNone/>
              </a:pPr>
              <a:t>41</a:t>
            </a:fld>
            <a:endParaRPr lang="en-US" altLang="en-US" sz="1400" smtClean="0"/>
          </a:p>
        </p:txBody>
      </p:sp>
      <p:sp>
        <p:nvSpPr>
          <p:cNvPr id="14339" name="Rectangle 1"/>
          <p:cNvSpPr>
            <a:spLocks noGrp="1" noRot="1" noChangeAspect="1" noChangeArrowheads="1" noTextEdit="1"/>
          </p:cNvSpPr>
          <p:nvPr>
            <p:ph type="sldImg"/>
          </p:nvPr>
        </p:nvSpPr>
        <p:spPr>
          <a:xfrm>
            <a:off x="533400" y="763588"/>
            <a:ext cx="6705600" cy="37719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4340" name="Rectangle 2"/>
          <p:cNvSpPr>
            <a:spLocks noGrp="1" noChangeArrowheads="1"/>
          </p:cNvSpPr>
          <p:nvPr>
            <p:ph type="body" idx="1"/>
          </p:nvPr>
        </p:nvSpPr>
        <p:spPr>
          <a:xfrm>
            <a:off x="777875" y="4776788"/>
            <a:ext cx="6218238" cy="4525962"/>
          </a:xfrm>
          <a:noFill/>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smtClean="0">
              <a:latin typeface="Times New Roman" panose="02020603050405020304" pitchFamily="18" charset="0"/>
            </a:endParaRPr>
          </a:p>
        </p:txBody>
      </p:sp>
    </p:spTree>
    <p:extLst>
      <p:ext uri="{BB962C8B-B14F-4D97-AF65-F5344CB8AC3E}">
        <p14:creationId xmlns:p14="http://schemas.microsoft.com/office/powerpoint/2010/main" val="18867858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4338" name="Rectangle 8"/>
          <p:cNvSpPr>
            <a:spLocks noGrp="1" noChangeArrowheads="1"/>
          </p:cNvSpPr>
          <p:nvPr>
            <p:ph type="sldNum" sz="quarter"/>
          </p:nvPr>
        </p:nvSpPr>
        <p:spPr>
          <a:noFill/>
        </p:spPr>
        <p:txBody>
          <a:bodyPr/>
          <a:lstStyle>
            <a:lvl1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9pPr>
          </a:lstStyle>
          <a:p>
            <a:pPr>
              <a:spcBef>
                <a:spcPct val="0"/>
              </a:spcBef>
              <a:buClrTx/>
              <a:buFontTx/>
              <a:buNone/>
            </a:pPr>
            <a:fld id="{61EF0294-BA0C-4110-B8DB-C2B339294AD3}" type="slidenum">
              <a:rPr lang="en-US" altLang="en-US" sz="1400" smtClean="0"/>
              <a:pPr>
                <a:spcBef>
                  <a:spcPct val="0"/>
                </a:spcBef>
                <a:buClrTx/>
                <a:buFontTx/>
                <a:buNone/>
              </a:pPr>
              <a:t>42</a:t>
            </a:fld>
            <a:endParaRPr lang="en-US" altLang="en-US" sz="1400" smtClean="0"/>
          </a:p>
        </p:txBody>
      </p:sp>
      <p:sp>
        <p:nvSpPr>
          <p:cNvPr id="14339" name="Rectangle 1"/>
          <p:cNvSpPr>
            <a:spLocks noGrp="1" noRot="1" noChangeAspect="1" noChangeArrowheads="1" noTextEdit="1"/>
          </p:cNvSpPr>
          <p:nvPr>
            <p:ph type="sldImg"/>
          </p:nvPr>
        </p:nvSpPr>
        <p:spPr>
          <a:xfrm>
            <a:off x="533400" y="763588"/>
            <a:ext cx="6705600" cy="37719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4340" name="Rectangle 2"/>
          <p:cNvSpPr>
            <a:spLocks noGrp="1" noChangeArrowheads="1"/>
          </p:cNvSpPr>
          <p:nvPr>
            <p:ph type="body" idx="1"/>
          </p:nvPr>
        </p:nvSpPr>
        <p:spPr>
          <a:xfrm>
            <a:off x="777875" y="4776788"/>
            <a:ext cx="6218238" cy="4525962"/>
          </a:xfrm>
          <a:noFill/>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smtClean="0">
              <a:latin typeface="Times New Roman" panose="02020603050405020304" pitchFamily="18" charset="0"/>
            </a:endParaRPr>
          </a:p>
        </p:txBody>
      </p:sp>
    </p:spTree>
    <p:extLst>
      <p:ext uri="{BB962C8B-B14F-4D97-AF65-F5344CB8AC3E}">
        <p14:creationId xmlns:p14="http://schemas.microsoft.com/office/powerpoint/2010/main" val="21880200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456513CB-B5C6-794C-B9FC-914286F7D4D4}" type="datetimeFigureOut">
              <a:rPr lang="en-US" smtClean="0"/>
              <a:t>2/4/2022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97227A-95DB-DE4A-82CE-83A3DDE0C863}" type="slidenum">
              <a:rPr lang="en-US" smtClean="0"/>
              <a:t>‹#›</a:t>
            </a:fld>
            <a:endParaRPr lang="en-US"/>
          </a:p>
        </p:txBody>
      </p:sp>
    </p:spTree>
    <p:extLst>
      <p:ext uri="{BB962C8B-B14F-4D97-AF65-F5344CB8AC3E}">
        <p14:creationId xmlns:p14="http://schemas.microsoft.com/office/powerpoint/2010/main" val="13059563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56513CB-B5C6-794C-B9FC-914286F7D4D4}" type="datetimeFigureOut">
              <a:rPr lang="en-US" smtClean="0"/>
              <a:t>2/4/2022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97227A-95DB-DE4A-82CE-83A3DDE0C863}" type="slidenum">
              <a:rPr lang="en-US" smtClean="0"/>
              <a:t>‹#›</a:t>
            </a:fld>
            <a:endParaRPr lang="en-US"/>
          </a:p>
        </p:txBody>
      </p:sp>
    </p:spTree>
    <p:extLst>
      <p:ext uri="{BB962C8B-B14F-4D97-AF65-F5344CB8AC3E}">
        <p14:creationId xmlns:p14="http://schemas.microsoft.com/office/powerpoint/2010/main" val="17342426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56513CB-B5C6-794C-B9FC-914286F7D4D4}" type="datetimeFigureOut">
              <a:rPr lang="en-US" smtClean="0"/>
              <a:t>2/4/2022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97227A-95DB-DE4A-82CE-83A3DDE0C863}" type="slidenum">
              <a:rPr lang="en-US" smtClean="0"/>
              <a:t>‹#›</a:t>
            </a:fld>
            <a:endParaRPr lang="en-US"/>
          </a:p>
        </p:txBody>
      </p:sp>
    </p:spTree>
    <p:extLst>
      <p:ext uri="{BB962C8B-B14F-4D97-AF65-F5344CB8AC3E}">
        <p14:creationId xmlns:p14="http://schemas.microsoft.com/office/powerpoint/2010/main" val="17679093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608640" y="273629"/>
            <a:ext cx="10965120" cy="1140600"/>
          </a:xfrm>
        </p:spPr>
        <p:txBody>
          <a:bodyPr/>
          <a:lstStyle/>
          <a:p>
            <a:r>
              <a:rPr lang="en-US" smtClean="0"/>
              <a:t>Click to edit Master title style</a:t>
            </a:r>
            <a:endParaRPr lang="en-IN"/>
          </a:p>
        </p:txBody>
      </p:sp>
      <p:sp>
        <p:nvSpPr>
          <p:cNvPr id="3" name="Rectangle 3"/>
          <p:cNvSpPr>
            <a:spLocks noGrp="1" noChangeArrowheads="1"/>
          </p:cNvSpPr>
          <p:nvPr>
            <p:ph type="dt" idx="10"/>
          </p:nvPr>
        </p:nvSpPr>
        <p:spPr>
          <a:ln/>
        </p:spPr>
        <p:txBody>
          <a:bodyPr/>
          <a:lstStyle>
            <a:lvl1pPr>
              <a:defRPr/>
            </a:lvl1pPr>
          </a:lstStyle>
          <a:p>
            <a:pPr>
              <a:defRPr/>
            </a:pPr>
            <a:endParaRPr lang="en-US" altLang="en-US"/>
          </a:p>
        </p:txBody>
      </p:sp>
      <p:sp>
        <p:nvSpPr>
          <p:cNvPr id="4" name="Rectangle 4"/>
          <p:cNvSpPr>
            <a:spLocks noGrp="1" noChangeArrowheads="1"/>
          </p:cNvSpPr>
          <p:nvPr>
            <p:ph type="ftr" idx="11"/>
          </p:nvPr>
        </p:nvSpPr>
        <p:spPr>
          <a:ln/>
        </p:spPr>
        <p:txBody>
          <a:bodyPr/>
          <a:lstStyle>
            <a:lvl1pPr>
              <a:defRPr/>
            </a:lvl1pPr>
          </a:lstStyle>
          <a:p>
            <a:pPr>
              <a:defRPr/>
            </a:pPr>
            <a:endParaRPr lang="en-US" altLang="en-US"/>
          </a:p>
        </p:txBody>
      </p:sp>
      <p:sp>
        <p:nvSpPr>
          <p:cNvPr id="5" name="Rectangle 5"/>
          <p:cNvSpPr>
            <a:spLocks noGrp="1" noChangeArrowheads="1"/>
          </p:cNvSpPr>
          <p:nvPr>
            <p:ph type="sldNum" idx="12"/>
          </p:nvPr>
        </p:nvSpPr>
        <p:spPr>
          <a:ln/>
        </p:spPr>
        <p:txBody>
          <a:bodyPr/>
          <a:lstStyle>
            <a:lvl1pPr>
              <a:defRPr/>
            </a:lvl1pPr>
          </a:lstStyle>
          <a:p>
            <a:pPr>
              <a:defRPr/>
            </a:pPr>
            <a:fld id="{9FDBFB69-9085-48C6-B8C7-14CA34C24CFC}" type="slidenum">
              <a:rPr lang="en-US" altLang="en-US"/>
              <a:pPr>
                <a:defRPr/>
              </a:pPr>
              <a:t>‹#›</a:t>
            </a:fld>
            <a:endParaRPr lang="en-US" altLang="en-US"/>
          </a:p>
        </p:txBody>
      </p:sp>
    </p:spTree>
    <p:extLst>
      <p:ext uri="{BB962C8B-B14F-4D97-AF65-F5344CB8AC3E}">
        <p14:creationId xmlns:p14="http://schemas.microsoft.com/office/powerpoint/2010/main" val="24907813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7804" y="95617"/>
            <a:ext cx="10515600" cy="1325563"/>
          </a:xfrm>
        </p:spPr>
        <p:txBody>
          <a:bodyPr/>
          <a:lstStyle>
            <a:lvl1pPr>
              <a:defRPr>
                <a:latin typeface="Century Schoolbook" charset="0"/>
                <a:ea typeface="Century Schoolbook" charset="0"/>
                <a:cs typeface="Century Schoolbook" charset="0"/>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56513CB-B5C6-794C-B9FC-914286F7D4D4}" type="datetimeFigureOut">
              <a:rPr lang="en-US" smtClean="0"/>
              <a:t>2/4/2022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97227A-95DB-DE4A-82CE-83A3DDE0C863}" type="slidenum">
              <a:rPr lang="en-US" smtClean="0"/>
              <a:t>‹#›</a:t>
            </a:fld>
            <a:endParaRPr lang="en-US"/>
          </a:p>
        </p:txBody>
      </p:sp>
      <p:sp>
        <p:nvSpPr>
          <p:cNvPr id="7" name="TextBox 6"/>
          <p:cNvSpPr txBox="1"/>
          <p:nvPr userDrawn="1"/>
        </p:nvSpPr>
        <p:spPr>
          <a:xfrm>
            <a:off x="10849517" y="6457890"/>
            <a:ext cx="1342483" cy="400110"/>
          </a:xfrm>
          <a:prstGeom prst="rect">
            <a:avLst/>
          </a:prstGeom>
          <a:noFill/>
        </p:spPr>
        <p:txBody>
          <a:bodyPr wrap="none" rtlCol="0">
            <a:spAutoFit/>
          </a:bodyPr>
          <a:lstStyle/>
          <a:p>
            <a:r>
              <a:rPr lang="en-US" sz="2000"/>
              <a:t>Andrew Ng</a:t>
            </a:r>
          </a:p>
        </p:txBody>
      </p:sp>
    </p:spTree>
    <p:extLst>
      <p:ext uri="{BB962C8B-B14F-4D97-AF65-F5344CB8AC3E}">
        <p14:creationId xmlns:p14="http://schemas.microsoft.com/office/powerpoint/2010/main" val="19247121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56513CB-B5C6-794C-B9FC-914286F7D4D4}" type="datetimeFigureOut">
              <a:rPr lang="en-US" smtClean="0"/>
              <a:t>2/4/2022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97227A-95DB-DE4A-82CE-83A3DDE0C863}" type="slidenum">
              <a:rPr lang="en-US" smtClean="0"/>
              <a:t>‹#›</a:t>
            </a:fld>
            <a:endParaRPr lang="en-US"/>
          </a:p>
        </p:txBody>
      </p:sp>
    </p:spTree>
    <p:extLst>
      <p:ext uri="{BB962C8B-B14F-4D97-AF65-F5344CB8AC3E}">
        <p14:creationId xmlns:p14="http://schemas.microsoft.com/office/powerpoint/2010/main" val="10914513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56513CB-B5C6-794C-B9FC-914286F7D4D4}" type="datetimeFigureOut">
              <a:rPr lang="en-US" smtClean="0"/>
              <a:t>2/4/2022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497227A-95DB-DE4A-82CE-83A3DDE0C863}" type="slidenum">
              <a:rPr lang="en-US" smtClean="0"/>
              <a:t>‹#›</a:t>
            </a:fld>
            <a:endParaRPr lang="en-US"/>
          </a:p>
        </p:txBody>
      </p:sp>
    </p:spTree>
    <p:extLst>
      <p:ext uri="{BB962C8B-B14F-4D97-AF65-F5344CB8AC3E}">
        <p14:creationId xmlns:p14="http://schemas.microsoft.com/office/powerpoint/2010/main" val="2167872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56513CB-B5C6-794C-B9FC-914286F7D4D4}" type="datetimeFigureOut">
              <a:rPr lang="en-US" smtClean="0"/>
              <a:t>2/4/2022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497227A-95DB-DE4A-82CE-83A3DDE0C863}" type="slidenum">
              <a:rPr lang="en-US" smtClean="0"/>
              <a:t>‹#›</a:t>
            </a:fld>
            <a:endParaRPr lang="en-US"/>
          </a:p>
        </p:txBody>
      </p:sp>
    </p:spTree>
    <p:extLst>
      <p:ext uri="{BB962C8B-B14F-4D97-AF65-F5344CB8AC3E}">
        <p14:creationId xmlns:p14="http://schemas.microsoft.com/office/powerpoint/2010/main" val="14113479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56513CB-B5C6-794C-B9FC-914286F7D4D4}" type="datetimeFigureOut">
              <a:rPr lang="en-US" smtClean="0"/>
              <a:t>2/4/2022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497227A-95DB-DE4A-82CE-83A3DDE0C863}" type="slidenum">
              <a:rPr lang="en-US" smtClean="0"/>
              <a:t>‹#›</a:t>
            </a:fld>
            <a:endParaRPr lang="en-US"/>
          </a:p>
        </p:txBody>
      </p:sp>
    </p:spTree>
    <p:extLst>
      <p:ext uri="{BB962C8B-B14F-4D97-AF65-F5344CB8AC3E}">
        <p14:creationId xmlns:p14="http://schemas.microsoft.com/office/powerpoint/2010/main" val="15683498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56513CB-B5C6-794C-B9FC-914286F7D4D4}" type="datetimeFigureOut">
              <a:rPr lang="en-US" smtClean="0"/>
              <a:t>2/4/2022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497227A-95DB-DE4A-82CE-83A3DDE0C863}" type="slidenum">
              <a:rPr lang="en-US" smtClean="0"/>
              <a:t>‹#›</a:t>
            </a:fld>
            <a:endParaRPr lang="en-US"/>
          </a:p>
        </p:txBody>
      </p:sp>
    </p:spTree>
    <p:extLst>
      <p:ext uri="{BB962C8B-B14F-4D97-AF65-F5344CB8AC3E}">
        <p14:creationId xmlns:p14="http://schemas.microsoft.com/office/powerpoint/2010/main" val="10413599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56513CB-B5C6-794C-B9FC-914286F7D4D4}" type="datetimeFigureOut">
              <a:rPr lang="en-US" smtClean="0"/>
              <a:t>2/4/2022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497227A-95DB-DE4A-82CE-83A3DDE0C863}" type="slidenum">
              <a:rPr lang="en-US" smtClean="0"/>
              <a:t>‹#›</a:t>
            </a:fld>
            <a:endParaRPr lang="en-US"/>
          </a:p>
        </p:txBody>
      </p:sp>
    </p:spTree>
    <p:extLst>
      <p:ext uri="{BB962C8B-B14F-4D97-AF65-F5344CB8AC3E}">
        <p14:creationId xmlns:p14="http://schemas.microsoft.com/office/powerpoint/2010/main" val="1450070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56513CB-B5C6-794C-B9FC-914286F7D4D4}" type="datetimeFigureOut">
              <a:rPr lang="en-US" smtClean="0"/>
              <a:t>2/4/2022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497227A-95DB-DE4A-82CE-83A3DDE0C863}" type="slidenum">
              <a:rPr lang="en-US" smtClean="0"/>
              <a:t>‹#›</a:t>
            </a:fld>
            <a:endParaRPr lang="en-US"/>
          </a:p>
        </p:txBody>
      </p:sp>
    </p:spTree>
    <p:extLst>
      <p:ext uri="{BB962C8B-B14F-4D97-AF65-F5344CB8AC3E}">
        <p14:creationId xmlns:p14="http://schemas.microsoft.com/office/powerpoint/2010/main" val="18865462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56513CB-B5C6-794C-B9FC-914286F7D4D4}" type="datetimeFigureOut">
              <a:rPr lang="en-US" smtClean="0"/>
              <a:t>2/4/2022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497227A-95DB-DE4A-82CE-83A3DDE0C863}" type="slidenum">
              <a:rPr lang="en-US" smtClean="0"/>
              <a:t>‹#›</a:t>
            </a:fld>
            <a:endParaRPr lang="en-US"/>
          </a:p>
        </p:txBody>
      </p:sp>
    </p:spTree>
    <p:extLst>
      <p:ext uri="{BB962C8B-B14F-4D97-AF65-F5344CB8AC3E}">
        <p14:creationId xmlns:p14="http://schemas.microsoft.com/office/powerpoint/2010/main" val="43463425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customXml" Target="../ink/ink7.xml"/><Relationship Id="rId2" Type="http://schemas.openxmlformats.org/officeDocument/2006/relationships/image" Target="NULL"/><Relationship Id="rId1" Type="http://schemas.openxmlformats.org/officeDocument/2006/relationships/slideLayout" Target="../slideLayouts/slideLayout2.xml"/><Relationship Id="rId4" Type="http://schemas.openxmlformats.org/officeDocument/2006/relationships/image" Target="../media/image120.emf"/></Relationships>
</file>

<file path=ppt/slides/_rels/slide11.xml.rels><?xml version="1.0" encoding="UTF-8" standalone="yes"?>
<Relationships xmlns="http://schemas.openxmlformats.org/package/2006/relationships"><Relationship Id="rId13" Type="http://schemas.openxmlformats.org/officeDocument/2006/relationships/image" Target="NULL"/><Relationship Id="rId18" Type="http://schemas.openxmlformats.org/officeDocument/2006/relationships/image" Target="NULL"/><Relationship Id="rId26" Type="http://schemas.openxmlformats.org/officeDocument/2006/relationships/image" Target="NULL"/><Relationship Id="rId3" Type="http://schemas.openxmlformats.org/officeDocument/2006/relationships/image" Target="NULL"/><Relationship Id="rId21" Type="http://schemas.openxmlformats.org/officeDocument/2006/relationships/image" Target="NULL"/><Relationship Id="rId34" Type="http://schemas.openxmlformats.org/officeDocument/2006/relationships/image" Target="NULL"/><Relationship Id="rId7" Type="http://schemas.openxmlformats.org/officeDocument/2006/relationships/image" Target="NULL"/><Relationship Id="rId12" Type="http://schemas.openxmlformats.org/officeDocument/2006/relationships/image" Target="NULL"/><Relationship Id="rId17" Type="http://schemas.openxmlformats.org/officeDocument/2006/relationships/image" Target="NULL"/><Relationship Id="rId25" Type="http://schemas.openxmlformats.org/officeDocument/2006/relationships/image" Target="NULL"/><Relationship Id="rId33" Type="http://schemas.openxmlformats.org/officeDocument/2006/relationships/customXml" Target="../ink/ink10.xml"/><Relationship Id="rId38" Type="http://schemas.openxmlformats.org/officeDocument/2006/relationships/image" Target="../media/image21.emf"/><Relationship Id="rId2" Type="http://schemas.openxmlformats.org/officeDocument/2006/relationships/image" Target="NULL"/><Relationship Id="rId20" Type="http://schemas.openxmlformats.org/officeDocument/2006/relationships/image" Target="NULL"/><Relationship Id="rId29" Type="http://schemas.openxmlformats.org/officeDocument/2006/relationships/customXml" Target="../ink/ink8.xml"/><Relationship Id="rId1" Type="http://schemas.openxmlformats.org/officeDocument/2006/relationships/slideLayout" Target="../slideLayouts/slideLayout2.xml"/><Relationship Id="rId6" Type="http://schemas.openxmlformats.org/officeDocument/2006/relationships/image" Target="NULL"/><Relationship Id="rId11" Type="http://schemas.openxmlformats.org/officeDocument/2006/relationships/image" Target="NULL"/><Relationship Id="rId24" Type="http://schemas.openxmlformats.org/officeDocument/2006/relationships/image" Target="NULL"/><Relationship Id="rId32" Type="http://schemas.openxmlformats.org/officeDocument/2006/relationships/image" Target="NULL"/><Relationship Id="rId5" Type="http://schemas.openxmlformats.org/officeDocument/2006/relationships/image" Target="NULL"/><Relationship Id="rId23" Type="http://schemas.openxmlformats.org/officeDocument/2006/relationships/image" Target="NULL"/><Relationship Id="rId28" Type="http://schemas.openxmlformats.org/officeDocument/2006/relationships/image" Target="NULL"/><Relationship Id="rId10" Type="http://schemas.openxmlformats.org/officeDocument/2006/relationships/image" Target="NULL"/><Relationship Id="rId19" Type="http://schemas.openxmlformats.org/officeDocument/2006/relationships/image" Target="NULL"/><Relationship Id="rId31" Type="http://schemas.openxmlformats.org/officeDocument/2006/relationships/customXml" Target="../ink/ink9.xml"/><Relationship Id="rId4" Type="http://schemas.openxmlformats.org/officeDocument/2006/relationships/image" Target="NULL"/><Relationship Id="rId9" Type="http://schemas.openxmlformats.org/officeDocument/2006/relationships/image" Target="NULL"/><Relationship Id="rId22" Type="http://schemas.openxmlformats.org/officeDocument/2006/relationships/image" Target="NULL"/><Relationship Id="rId27" Type="http://schemas.openxmlformats.org/officeDocument/2006/relationships/image" Target="NULL"/><Relationship Id="rId30" Type="http://schemas.openxmlformats.org/officeDocument/2006/relationships/image" Target="NULL"/><Relationship Id="rId35" Type="http://schemas.openxmlformats.org/officeDocument/2006/relationships/customXml" Target="../ink/ink11.xml"/><Relationship Id="rId8" Type="http://schemas.openxmlformats.org/officeDocument/2006/relationships/image" Target="NUL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3.png"/><Relationship Id="rId7" Type="http://schemas.openxmlformats.org/officeDocument/2006/relationships/image" Target="../media/image6.png"/><Relationship Id="rId2" Type="http://schemas.openxmlformats.org/officeDocument/2006/relationships/image" Target="../media/image1.tiff"/><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9.png"/><Relationship Id="rId5" Type="http://schemas.openxmlformats.org/officeDocument/2006/relationships/image" Target="../media/image4.png"/><Relationship Id="rId10" Type="http://schemas.openxmlformats.org/officeDocument/2006/relationships/customXml" Target="../ink/ink1.xml"/><Relationship Id="rId4" Type="http://schemas.openxmlformats.org/officeDocument/2006/relationships/image" Target="../media/image2.tiff"/><Relationship Id="rId9" Type="http://schemas.openxmlformats.org/officeDocument/2006/relationships/image" Target="../media/image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2.xml"/><Relationship Id="rId5" Type="http://schemas.openxmlformats.org/officeDocument/2006/relationships/image" Target="NULL"/><Relationship Id="rId4" Type="http://schemas.openxmlformats.org/officeDocument/2006/relationships/customXml" Target="../ink/ink12.xml"/></Relationships>
</file>

<file path=ppt/slides/_rels/slide26.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customXml" Target="../ink/ink1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2.xml"/><Relationship Id="rId5" Type="http://schemas.openxmlformats.org/officeDocument/2006/relationships/image" Target="NULL"/><Relationship Id="rId4" Type="http://schemas.openxmlformats.org/officeDocument/2006/relationships/customXml" Target="../ink/ink14.xml"/></Relationships>
</file>

<file path=ppt/slides/_rels/slide28.xml.rels><?xml version="1.0" encoding="UTF-8" standalone="yes"?>
<Relationships xmlns="http://schemas.openxmlformats.org/package/2006/relationships"><Relationship Id="rId8" Type="http://schemas.openxmlformats.org/officeDocument/2006/relationships/image" Target="NULL"/><Relationship Id="rId13" Type="http://schemas.openxmlformats.org/officeDocument/2006/relationships/image" Target="NULL"/><Relationship Id="rId18" Type="http://schemas.openxmlformats.org/officeDocument/2006/relationships/customXml" Target="../ink/ink16.xml"/><Relationship Id="rId3" Type="http://schemas.openxmlformats.org/officeDocument/2006/relationships/image" Target="NULL"/><Relationship Id="rId21" Type="http://schemas.openxmlformats.org/officeDocument/2006/relationships/image" Target="../media/image33.emf"/><Relationship Id="rId7" Type="http://schemas.openxmlformats.org/officeDocument/2006/relationships/image" Target="NULL"/><Relationship Id="rId12" Type="http://schemas.openxmlformats.org/officeDocument/2006/relationships/image" Target="NULL"/><Relationship Id="rId17" Type="http://schemas.openxmlformats.org/officeDocument/2006/relationships/image" Target="../media/image131.emf"/><Relationship Id="rId2" Type="http://schemas.openxmlformats.org/officeDocument/2006/relationships/image" Target="NULL"/><Relationship Id="rId16" Type="http://schemas.openxmlformats.org/officeDocument/2006/relationships/customXml" Target="../ink/ink15.xml"/><Relationship Id="rId1" Type="http://schemas.openxmlformats.org/officeDocument/2006/relationships/slideLayout" Target="../slideLayouts/slideLayout2.xml"/><Relationship Id="rId6" Type="http://schemas.openxmlformats.org/officeDocument/2006/relationships/image" Target="NULL"/><Relationship Id="rId11" Type="http://schemas.openxmlformats.org/officeDocument/2006/relationships/image" Target="NULL"/><Relationship Id="rId5" Type="http://schemas.openxmlformats.org/officeDocument/2006/relationships/image" Target="NULL"/><Relationship Id="rId15" Type="http://schemas.openxmlformats.org/officeDocument/2006/relationships/image" Target="NULL"/><Relationship Id="rId10" Type="http://schemas.openxmlformats.org/officeDocument/2006/relationships/image" Target="NULL"/><Relationship Id="rId4" Type="http://schemas.openxmlformats.org/officeDocument/2006/relationships/image" Target="NULL"/><Relationship Id="rId9" Type="http://schemas.openxmlformats.org/officeDocument/2006/relationships/image" Target="NULL"/><Relationship Id="rId14" Type="http://schemas.openxmlformats.org/officeDocument/2006/relationships/image" Target="NULL"/></Relationships>
</file>

<file path=ppt/slides/_rels/slide29.xml.rels><?xml version="1.0" encoding="UTF-8" standalone="yes"?>
<Relationships xmlns="http://schemas.openxmlformats.org/package/2006/relationships"><Relationship Id="rId8" Type="http://schemas.openxmlformats.org/officeDocument/2006/relationships/image" Target="NULL"/><Relationship Id="rId13" Type="http://schemas.openxmlformats.org/officeDocument/2006/relationships/image" Target="NULL"/><Relationship Id="rId3" Type="http://schemas.openxmlformats.org/officeDocument/2006/relationships/image" Target="NULL"/><Relationship Id="rId7" Type="http://schemas.openxmlformats.org/officeDocument/2006/relationships/image" Target="NULL"/><Relationship Id="rId12" Type="http://schemas.openxmlformats.org/officeDocument/2006/relationships/image" Target="NULL"/><Relationship Id="rId17" Type="http://schemas.openxmlformats.org/officeDocument/2006/relationships/image" Target="NULL"/><Relationship Id="rId2" Type="http://schemas.openxmlformats.org/officeDocument/2006/relationships/image" Target="NULL"/><Relationship Id="rId16" Type="http://schemas.openxmlformats.org/officeDocument/2006/relationships/customXml" Target="../ink/ink17.xml"/><Relationship Id="rId1" Type="http://schemas.openxmlformats.org/officeDocument/2006/relationships/slideLayout" Target="../slideLayouts/slideLayout2.xml"/><Relationship Id="rId6" Type="http://schemas.openxmlformats.org/officeDocument/2006/relationships/image" Target="NULL"/><Relationship Id="rId11" Type="http://schemas.openxmlformats.org/officeDocument/2006/relationships/image" Target="NULL"/><Relationship Id="rId5" Type="http://schemas.openxmlformats.org/officeDocument/2006/relationships/image" Target="NULL"/><Relationship Id="rId15" Type="http://schemas.openxmlformats.org/officeDocument/2006/relationships/image" Target="NULL"/><Relationship Id="rId10" Type="http://schemas.openxmlformats.org/officeDocument/2006/relationships/image" Target="NULL"/><Relationship Id="rId4" Type="http://schemas.openxmlformats.org/officeDocument/2006/relationships/image" Target="NULL"/><Relationship Id="rId9" Type="http://schemas.openxmlformats.org/officeDocument/2006/relationships/image" Target="NULL"/><Relationship Id="rId14" Type="http://schemas.openxmlformats.org/officeDocument/2006/relationships/image" Target="NULL"/></Relationships>
</file>

<file path=ppt/slides/_rels/slide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customXml" Target="../ink/ink1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image" Target="NULL"/><Relationship Id="rId13" Type="http://schemas.openxmlformats.org/officeDocument/2006/relationships/image" Target="NULL"/><Relationship Id="rId18" Type="http://schemas.openxmlformats.org/officeDocument/2006/relationships/image" Target="NULL"/><Relationship Id="rId3" Type="http://schemas.openxmlformats.org/officeDocument/2006/relationships/image" Target="NULL"/><Relationship Id="rId21" Type="http://schemas.openxmlformats.org/officeDocument/2006/relationships/customXml" Target="../ink/ink19.xml"/><Relationship Id="rId7" Type="http://schemas.openxmlformats.org/officeDocument/2006/relationships/image" Target="NULL"/><Relationship Id="rId12" Type="http://schemas.openxmlformats.org/officeDocument/2006/relationships/image" Target="NULL"/><Relationship Id="rId17" Type="http://schemas.openxmlformats.org/officeDocument/2006/relationships/image" Target="NULL"/><Relationship Id="rId2" Type="http://schemas.openxmlformats.org/officeDocument/2006/relationships/image" Target="NULL"/><Relationship Id="rId16" Type="http://schemas.openxmlformats.org/officeDocument/2006/relationships/image" Target="NULL"/><Relationship Id="rId20" Type="http://schemas.openxmlformats.org/officeDocument/2006/relationships/image" Target="NULL"/><Relationship Id="rId1" Type="http://schemas.openxmlformats.org/officeDocument/2006/relationships/slideLayout" Target="../slideLayouts/slideLayout2.xml"/><Relationship Id="rId6" Type="http://schemas.openxmlformats.org/officeDocument/2006/relationships/image" Target="NULL"/><Relationship Id="rId11" Type="http://schemas.openxmlformats.org/officeDocument/2006/relationships/image" Target="NULL"/><Relationship Id="rId5" Type="http://schemas.openxmlformats.org/officeDocument/2006/relationships/image" Target="NULL"/><Relationship Id="rId15" Type="http://schemas.openxmlformats.org/officeDocument/2006/relationships/image" Target="NULL"/><Relationship Id="rId10" Type="http://schemas.openxmlformats.org/officeDocument/2006/relationships/image" Target="NULL"/><Relationship Id="rId19" Type="http://schemas.openxmlformats.org/officeDocument/2006/relationships/image" Target="NULL"/><Relationship Id="rId4" Type="http://schemas.openxmlformats.org/officeDocument/2006/relationships/image" Target="NULL"/><Relationship Id="rId9" Type="http://schemas.openxmlformats.org/officeDocument/2006/relationships/image" Target="NULL"/><Relationship Id="rId14" Type="http://schemas.openxmlformats.org/officeDocument/2006/relationships/image" Target="NULL"/><Relationship Id="rId22" Type="http://schemas.openxmlformats.org/officeDocument/2006/relationships/image" Target="NULL"/></Relationships>
</file>

<file path=ppt/slides/_rels/slide32.xml.rels><?xml version="1.0" encoding="UTF-8" standalone="yes"?>
<Relationships xmlns="http://schemas.openxmlformats.org/package/2006/relationships"><Relationship Id="rId8" Type="http://schemas.openxmlformats.org/officeDocument/2006/relationships/image" Target="../media/image300.emf"/><Relationship Id="rId3" Type="http://schemas.openxmlformats.org/officeDocument/2006/relationships/image" Target="NULL"/><Relationship Id="rId7" Type="http://schemas.openxmlformats.org/officeDocument/2006/relationships/customXml" Target="../ink/ink20.xml"/><Relationship Id="rId2" Type="http://schemas.openxmlformats.org/officeDocument/2006/relationships/image" Target="NULL"/><Relationship Id="rId1" Type="http://schemas.openxmlformats.org/officeDocument/2006/relationships/slideLayout" Target="../slideLayouts/slideLayout2.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NULL"/></Relationships>
</file>

<file path=ppt/slides/_rels/slide33.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customXml" Target="../ink/ink21.xml"/><Relationship Id="rId1" Type="http://schemas.openxmlformats.org/officeDocument/2006/relationships/slideLayout" Target="../slideLayouts/slideLayout2.xml"/><Relationship Id="rId5" Type="http://schemas.openxmlformats.org/officeDocument/2006/relationships/image" Target="NULL"/><Relationship Id="rId4" Type="http://schemas.openxmlformats.org/officeDocument/2006/relationships/customXml" Target="../ink/ink22.xml"/></Relationships>
</file>

<file path=ppt/slides/_rels/slide34.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NULL"/><Relationship Id="rId7" Type="http://schemas.openxmlformats.org/officeDocument/2006/relationships/customXml" Target="../ink/ink23.xml"/><Relationship Id="rId1" Type="http://schemas.openxmlformats.org/officeDocument/2006/relationships/slideLayout" Target="../slideLayouts/slideLayout2.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NULL"/></Relationships>
</file>

<file path=ppt/slides/_rels/slide35.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NULL"/><Relationship Id="rId7" Type="http://schemas.openxmlformats.org/officeDocument/2006/relationships/image" Target="NULL"/><Relationship Id="rId12"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2.xml"/><Relationship Id="rId6" Type="http://schemas.openxmlformats.org/officeDocument/2006/relationships/image" Target="NULL"/><Relationship Id="rId11" Type="http://schemas.openxmlformats.org/officeDocument/2006/relationships/image" Target="NULL"/><Relationship Id="rId5" Type="http://schemas.openxmlformats.org/officeDocument/2006/relationships/image" Target="NULL"/><Relationship Id="rId10" Type="http://schemas.openxmlformats.org/officeDocument/2006/relationships/image" Target="NULL"/><Relationship Id="rId4" Type="http://schemas.openxmlformats.org/officeDocument/2006/relationships/image" Target="NULL"/><Relationship Id="rId9" Type="http://schemas.openxmlformats.org/officeDocument/2006/relationships/image" Target="NULL"/></Relationships>
</file>

<file path=ppt/slides/_rels/slide36.xml.rels><?xml version="1.0" encoding="UTF-8" standalone="yes"?>
<Relationships xmlns="http://schemas.openxmlformats.org/package/2006/relationships"><Relationship Id="rId26" Type="http://schemas.openxmlformats.org/officeDocument/2006/relationships/image" Target="NULL"/><Relationship Id="rId39" Type="http://schemas.openxmlformats.org/officeDocument/2006/relationships/image" Target="NULL"/><Relationship Id="rId21" Type="http://schemas.openxmlformats.org/officeDocument/2006/relationships/image" Target="NULL"/><Relationship Id="rId34" Type="http://schemas.openxmlformats.org/officeDocument/2006/relationships/image" Target="NULL"/><Relationship Id="rId42" Type="http://schemas.openxmlformats.org/officeDocument/2006/relationships/image" Target="NULL"/><Relationship Id="rId47" Type="http://schemas.openxmlformats.org/officeDocument/2006/relationships/image" Target="NULL"/><Relationship Id="rId50" Type="http://schemas.openxmlformats.org/officeDocument/2006/relationships/image" Target="NULL"/><Relationship Id="rId7" Type="http://schemas.openxmlformats.org/officeDocument/2006/relationships/image" Target="NULL"/><Relationship Id="rId2" Type="http://schemas.openxmlformats.org/officeDocument/2006/relationships/image" Target="NULL"/><Relationship Id="rId16" Type="http://schemas.openxmlformats.org/officeDocument/2006/relationships/image" Target="NULL"/><Relationship Id="rId29" Type="http://schemas.openxmlformats.org/officeDocument/2006/relationships/image" Target="NULL"/><Relationship Id="rId1" Type="http://schemas.openxmlformats.org/officeDocument/2006/relationships/slideLayout" Target="../slideLayouts/slideLayout2.xml"/><Relationship Id="rId6" Type="http://schemas.openxmlformats.org/officeDocument/2006/relationships/image" Target="NULL"/><Relationship Id="rId11" Type="http://schemas.openxmlformats.org/officeDocument/2006/relationships/image" Target="NULL"/><Relationship Id="rId24" Type="http://schemas.openxmlformats.org/officeDocument/2006/relationships/image" Target="NULL"/><Relationship Id="rId32" Type="http://schemas.openxmlformats.org/officeDocument/2006/relationships/image" Target="NULL"/><Relationship Id="rId37" Type="http://schemas.openxmlformats.org/officeDocument/2006/relationships/image" Target="NULL"/><Relationship Id="rId40" Type="http://schemas.openxmlformats.org/officeDocument/2006/relationships/image" Target="NULL"/><Relationship Id="rId45" Type="http://schemas.openxmlformats.org/officeDocument/2006/relationships/image" Target="NULL"/><Relationship Id="rId53" Type="http://schemas.openxmlformats.org/officeDocument/2006/relationships/customXml" Target="../ink/ink25.xml"/><Relationship Id="rId5" Type="http://schemas.openxmlformats.org/officeDocument/2006/relationships/image" Target="NULL"/><Relationship Id="rId23" Type="http://schemas.openxmlformats.org/officeDocument/2006/relationships/image" Target="NULL"/><Relationship Id="rId28" Type="http://schemas.openxmlformats.org/officeDocument/2006/relationships/image" Target="NULL"/><Relationship Id="rId36" Type="http://schemas.openxmlformats.org/officeDocument/2006/relationships/image" Target="NULL"/><Relationship Id="rId49" Type="http://schemas.openxmlformats.org/officeDocument/2006/relationships/image" Target="NULL"/><Relationship Id="rId10" Type="http://schemas.openxmlformats.org/officeDocument/2006/relationships/image" Target="NULL"/><Relationship Id="rId19" Type="http://schemas.openxmlformats.org/officeDocument/2006/relationships/image" Target="NULL"/><Relationship Id="rId31" Type="http://schemas.openxmlformats.org/officeDocument/2006/relationships/image" Target="NULL"/><Relationship Id="rId44" Type="http://schemas.openxmlformats.org/officeDocument/2006/relationships/image" Target="NULL"/><Relationship Id="rId52" Type="http://schemas.openxmlformats.org/officeDocument/2006/relationships/image" Target="NULL"/><Relationship Id="rId4" Type="http://schemas.openxmlformats.org/officeDocument/2006/relationships/image" Target="NULL"/><Relationship Id="rId9" Type="http://schemas.openxmlformats.org/officeDocument/2006/relationships/image" Target="NULL"/><Relationship Id="rId14" Type="http://schemas.openxmlformats.org/officeDocument/2006/relationships/image" Target="NULL"/><Relationship Id="rId22" Type="http://schemas.openxmlformats.org/officeDocument/2006/relationships/image" Target="NULL"/><Relationship Id="rId27" Type="http://schemas.openxmlformats.org/officeDocument/2006/relationships/image" Target="NULL"/><Relationship Id="rId35" Type="http://schemas.openxmlformats.org/officeDocument/2006/relationships/image" Target="NULL"/><Relationship Id="rId43" Type="http://schemas.openxmlformats.org/officeDocument/2006/relationships/image" Target="NULL"/><Relationship Id="rId48" Type="http://schemas.openxmlformats.org/officeDocument/2006/relationships/image" Target="NULL"/><Relationship Id="rId8" Type="http://schemas.openxmlformats.org/officeDocument/2006/relationships/image" Target="NULL"/><Relationship Id="rId51" Type="http://schemas.openxmlformats.org/officeDocument/2006/relationships/customXml" Target="../ink/ink24.xml"/><Relationship Id="rId3" Type="http://schemas.openxmlformats.org/officeDocument/2006/relationships/image" Target="NULL"/><Relationship Id="rId17" Type="http://schemas.openxmlformats.org/officeDocument/2006/relationships/image" Target="NULL"/><Relationship Id="rId25" Type="http://schemas.openxmlformats.org/officeDocument/2006/relationships/image" Target="NULL"/><Relationship Id="rId33" Type="http://schemas.openxmlformats.org/officeDocument/2006/relationships/image" Target="NULL"/><Relationship Id="rId46" Type="http://schemas.openxmlformats.org/officeDocument/2006/relationships/image" Target="NULL"/><Relationship Id="rId20" Type="http://schemas.openxmlformats.org/officeDocument/2006/relationships/image" Target="NULL"/><Relationship Id="rId41" Type="http://schemas.openxmlformats.org/officeDocument/2006/relationships/image" Target="NULL"/><Relationship Id="rId54" Type="http://schemas.openxmlformats.org/officeDocument/2006/relationships/image" Target="../media/image41.emf"/></Relationships>
</file>

<file path=ppt/slides/_rels/slide37.xml.rels><?xml version="1.0" encoding="UTF-8" standalone="yes"?>
<Relationships xmlns="http://schemas.openxmlformats.org/package/2006/relationships"><Relationship Id="rId8" Type="http://schemas.openxmlformats.org/officeDocument/2006/relationships/image" Target="NULL"/><Relationship Id="rId13" Type="http://schemas.openxmlformats.org/officeDocument/2006/relationships/image" Target="NULL"/><Relationship Id="rId18" Type="http://schemas.openxmlformats.org/officeDocument/2006/relationships/image" Target="NULL"/><Relationship Id="rId3" Type="http://schemas.openxmlformats.org/officeDocument/2006/relationships/image" Target="NULL"/><Relationship Id="rId21" Type="http://schemas.openxmlformats.org/officeDocument/2006/relationships/image" Target="NULL"/><Relationship Id="rId7" Type="http://schemas.openxmlformats.org/officeDocument/2006/relationships/image" Target="NULL"/><Relationship Id="rId12" Type="http://schemas.openxmlformats.org/officeDocument/2006/relationships/image" Target="NULL"/><Relationship Id="rId17" Type="http://schemas.openxmlformats.org/officeDocument/2006/relationships/image" Target="NULL"/><Relationship Id="rId25" Type="http://schemas.openxmlformats.org/officeDocument/2006/relationships/image" Target="NULL"/><Relationship Id="rId2" Type="http://schemas.openxmlformats.org/officeDocument/2006/relationships/image" Target="NULL"/><Relationship Id="rId16" Type="http://schemas.openxmlformats.org/officeDocument/2006/relationships/image" Target="NULL"/><Relationship Id="rId20" Type="http://schemas.openxmlformats.org/officeDocument/2006/relationships/image" Target="NULL"/><Relationship Id="rId1" Type="http://schemas.openxmlformats.org/officeDocument/2006/relationships/slideLayout" Target="../slideLayouts/slideLayout2.xml"/><Relationship Id="rId6" Type="http://schemas.openxmlformats.org/officeDocument/2006/relationships/image" Target="NULL"/><Relationship Id="rId11" Type="http://schemas.openxmlformats.org/officeDocument/2006/relationships/image" Target="NULL"/><Relationship Id="rId24" Type="http://schemas.openxmlformats.org/officeDocument/2006/relationships/customXml" Target="../ink/ink26.xml"/><Relationship Id="rId5" Type="http://schemas.openxmlformats.org/officeDocument/2006/relationships/image" Target="NULL"/><Relationship Id="rId15" Type="http://schemas.openxmlformats.org/officeDocument/2006/relationships/image" Target="NULL"/><Relationship Id="rId23" Type="http://schemas.openxmlformats.org/officeDocument/2006/relationships/image" Target="NULL"/><Relationship Id="rId10" Type="http://schemas.openxmlformats.org/officeDocument/2006/relationships/image" Target="NULL"/><Relationship Id="rId19" Type="http://schemas.openxmlformats.org/officeDocument/2006/relationships/image" Target="NULL"/><Relationship Id="rId4" Type="http://schemas.openxmlformats.org/officeDocument/2006/relationships/image" Target="NULL"/><Relationship Id="rId9" Type="http://schemas.openxmlformats.org/officeDocument/2006/relationships/image" Target="NULL"/><Relationship Id="rId14" Type="http://schemas.openxmlformats.org/officeDocument/2006/relationships/image" Target="NULL"/><Relationship Id="rId22" Type="http://schemas.openxmlformats.org/officeDocument/2006/relationships/image" Target="NULL"/></Relationships>
</file>

<file path=ppt/slides/_rels/slide38.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customXml" Target="../ink/ink2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customXml" Target="../ink/ink2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customXml" Target="../ink/ink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70.png"/><Relationship Id="rId13" Type="http://schemas.openxmlformats.org/officeDocument/2006/relationships/image" Target="../media/image510.png"/><Relationship Id="rId18" Type="http://schemas.openxmlformats.org/officeDocument/2006/relationships/image" Target="../media/image12.png"/><Relationship Id="rId21" Type="http://schemas.openxmlformats.org/officeDocument/2006/relationships/image" Target="../media/image140.png"/><Relationship Id="rId7" Type="http://schemas.openxmlformats.org/officeDocument/2006/relationships/image" Target="../media/image71.png"/><Relationship Id="rId12" Type="http://schemas.openxmlformats.org/officeDocument/2006/relationships/image" Target="../media/image48.png"/><Relationship Id="rId17" Type="http://schemas.openxmlformats.org/officeDocument/2006/relationships/image" Target="../media/image110.png"/><Relationship Id="rId25" Type="http://schemas.openxmlformats.org/officeDocument/2006/relationships/image" Target="../media/image140.emf"/><Relationship Id="rId2" Type="http://schemas.openxmlformats.org/officeDocument/2006/relationships/image" Target="../media/image20.png"/><Relationship Id="rId16" Type="http://schemas.openxmlformats.org/officeDocument/2006/relationships/image" Target="../media/image11.png"/><Relationship Id="rId20"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61.png"/><Relationship Id="rId11" Type="http://schemas.openxmlformats.org/officeDocument/2006/relationships/image" Target="../media/image3.png"/><Relationship Id="rId24" Type="http://schemas.openxmlformats.org/officeDocument/2006/relationships/customXml" Target="../ink/ink30.xml"/><Relationship Id="rId15" Type="http://schemas.openxmlformats.org/officeDocument/2006/relationships/image" Target="../media/image101.png"/><Relationship Id="rId5" Type="http://schemas.openxmlformats.org/officeDocument/2006/relationships/image" Target="../media/image50.png"/><Relationship Id="rId23" Type="http://schemas.openxmlformats.org/officeDocument/2006/relationships/image" Target="../media/image2.emf"/><Relationship Id="rId10" Type="http://schemas.openxmlformats.org/officeDocument/2006/relationships/image" Target="../media/image2.png"/><Relationship Id="rId19" Type="http://schemas.openxmlformats.org/officeDocument/2006/relationships/image" Target="../media/image13.png"/><Relationship Id="rId9" Type="http://schemas.openxmlformats.org/officeDocument/2006/relationships/image" Target="../media/image81.png"/><Relationship Id="rId14" Type="http://schemas.openxmlformats.org/officeDocument/2006/relationships/image" Target="../media/image9.png"/><Relationship Id="rId4" Type="http://schemas.openxmlformats.org/officeDocument/2006/relationships/image" Target="../media/image40.png"/><Relationship Id="rId22" Type="http://schemas.openxmlformats.org/officeDocument/2006/relationships/customXml" Target="../ink/ink29.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NULL"/><Relationship Id="rId7" Type="http://schemas.openxmlformats.org/officeDocument/2006/relationships/customXml" Target="../ink/ink3.xml"/><Relationship Id="rId2" Type="http://schemas.openxmlformats.org/officeDocument/2006/relationships/image" Target="NULL"/><Relationship Id="rId1" Type="http://schemas.openxmlformats.org/officeDocument/2006/relationships/slideLayout" Target="../slideLayouts/slideLayout2.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NULL"/></Relationships>
</file>

<file path=ppt/slides/_rels/slide6.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2.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NULL"/></Relationships>
</file>

<file path=ppt/slides/_rels/slide7.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customXml" Target="../ink/ink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NULL"/><Relationship Id="rId13" Type="http://schemas.openxmlformats.org/officeDocument/2006/relationships/image" Target="NULL"/><Relationship Id="rId3" Type="http://schemas.openxmlformats.org/officeDocument/2006/relationships/image" Target="NULL"/><Relationship Id="rId7" Type="http://schemas.openxmlformats.org/officeDocument/2006/relationships/image" Target="NULL"/><Relationship Id="rId12" Type="http://schemas.openxmlformats.org/officeDocument/2006/relationships/image" Target="NULL"/><Relationship Id="rId2" Type="http://schemas.openxmlformats.org/officeDocument/2006/relationships/image" Target="NULL"/><Relationship Id="rId16" Type="http://schemas.openxmlformats.org/officeDocument/2006/relationships/image" Target="NULL"/><Relationship Id="rId1" Type="http://schemas.openxmlformats.org/officeDocument/2006/relationships/slideLayout" Target="../slideLayouts/slideLayout2.xml"/><Relationship Id="rId6" Type="http://schemas.openxmlformats.org/officeDocument/2006/relationships/image" Target="NULL"/><Relationship Id="rId11" Type="http://schemas.openxmlformats.org/officeDocument/2006/relationships/image" Target="NULL"/><Relationship Id="rId5" Type="http://schemas.openxmlformats.org/officeDocument/2006/relationships/image" Target="NULL"/><Relationship Id="rId15" Type="http://schemas.openxmlformats.org/officeDocument/2006/relationships/customXml" Target="../ink/ink5.xml"/><Relationship Id="rId10" Type="http://schemas.openxmlformats.org/officeDocument/2006/relationships/image" Target="NULL"/><Relationship Id="rId4" Type="http://schemas.openxmlformats.org/officeDocument/2006/relationships/image" Target="NULL"/><Relationship Id="rId9" Type="http://schemas.openxmlformats.org/officeDocument/2006/relationships/image" Target="NULL"/><Relationship Id="rId14" Type="http://schemas.openxmlformats.org/officeDocument/2006/relationships/image" Target="NULL"/></Relationships>
</file>

<file path=ppt/slides/_rels/slide9.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2.xml"/><Relationship Id="rId5" Type="http://schemas.openxmlformats.org/officeDocument/2006/relationships/image" Target="NULL"/><Relationship Id="rId4" Type="http://schemas.openxmlformats.org/officeDocument/2006/relationships/customXml" Target="../ink/ink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5"/>
          <p:cNvSpPr>
            <a:spLocks noGrp="1"/>
          </p:cNvSpPr>
          <p:nvPr>
            <p:ph type="sldNum" sz="quarter" idx="12"/>
          </p:nvPr>
        </p:nvSpPr>
        <p:spPr>
          <a:xfrm>
            <a:off x="6553200" y="6356350"/>
            <a:ext cx="2133600" cy="365125"/>
          </a:xfrm>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BFEDE0C4-3298-4BDF-9AC0-CD9F578526AE}" type="slidenum">
              <a:rPr lang="en-US" altLang="en-US">
                <a:solidFill>
                  <a:srgbClr val="898989"/>
                </a:solidFill>
                <a:latin typeface="Calibri" panose="020F0502020204030204" pitchFamily="34" charset="0"/>
              </a:rPr>
              <a:pPr eaLnBrk="1" hangingPunct="1"/>
              <a:t>1</a:t>
            </a:fld>
            <a:endParaRPr lang="en-US" altLang="en-US">
              <a:solidFill>
                <a:srgbClr val="898989"/>
              </a:solidFill>
              <a:latin typeface="Calibri" panose="020F0502020204030204" pitchFamily="34" charset="0"/>
            </a:endParaRPr>
          </a:p>
        </p:txBody>
      </p:sp>
      <p:sp>
        <p:nvSpPr>
          <p:cNvPr id="15" name="TextBox 6"/>
          <p:cNvSpPr txBox="1">
            <a:spLocks noChangeArrowheads="1"/>
          </p:cNvSpPr>
          <p:nvPr/>
        </p:nvSpPr>
        <p:spPr bwMode="auto">
          <a:xfrm>
            <a:off x="2155064" y="2507159"/>
            <a:ext cx="8229600"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4200" dirty="0" smtClean="0">
                <a:latin typeface="Comic Sans MS" panose="030F0702030302020204" pitchFamily="66" charset="0"/>
              </a:rPr>
              <a:t>Recurrent Neural Networks</a:t>
            </a:r>
            <a:endParaRPr lang="en-US" altLang="en-US" sz="4200" dirty="0">
              <a:latin typeface="Comic Sans MS" panose="030F0702030302020204" pitchFamily="66" charset="0"/>
            </a:endParaRPr>
          </a:p>
        </p:txBody>
      </p:sp>
    </p:spTree>
    <p:extLst>
      <p:ext uri="{BB962C8B-B14F-4D97-AF65-F5344CB8AC3E}">
        <p14:creationId xmlns:p14="http://schemas.microsoft.com/office/powerpoint/2010/main" val="119935456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9435830" y="-3929974"/>
            <a:ext cx="184731" cy="369332"/>
          </a:xfrm>
          <a:prstGeom prst="rect">
            <a:avLst/>
          </a:prstGeom>
          <a:noFill/>
        </p:spPr>
        <p:txBody>
          <a:bodyPr wrap="none" rtlCol="0">
            <a:spAutoFit/>
          </a:bodyPr>
          <a:lstStyle/>
          <a:p>
            <a:endParaRPr lang="en-US" dirty="0"/>
          </a:p>
        </p:txBody>
      </p:sp>
      <p:sp>
        <p:nvSpPr>
          <p:cNvPr id="7" name="Title 1"/>
          <p:cNvSpPr txBox="1">
            <a:spLocks/>
          </p:cNvSpPr>
          <p:nvPr/>
        </p:nvSpPr>
        <p:spPr>
          <a:xfrm>
            <a:off x="182880" y="182880"/>
            <a:ext cx="12114196" cy="132556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Century Schoolbook" charset="0"/>
                <a:ea typeface="Century Schoolbook" charset="0"/>
                <a:cs typeface="Century Schoolbook" charset="0"/>
              </a:defRPr>
            </a:lvl1pPr>
          </a:lstStyle>
          <a:p>
            <a:r>
              <a:rPr lang="en-US"/>
              <a:t>Forward propagation and backpropagation</a:t>
            </a:r>
            <a:endParaRPr lang="en-US" dirty="0"/>
          </a:p>
        </p:txBody>
      </p:sp>
      <mc:AlternateContent xmlns:mc="http://schemas.openxmlformats.org/markup-compatibility/2006" xmlns:a14="http://schemas.microsoft.com/office/drawing/2010/main">
        <mc:Choice Requires="a14">
          <p:sp>
            <p:nvSpPr>
              <p:cNvPr id="5" name="TextBox 4"/>
              <p:cNvSpPr txBox="1"/>
              <p:nvPr/>
            </p:nvSpPr>
            <p:spPr>
              <a:xfrm>
                <a:off x="542108" y="5225142"/>
                <a:ext cx="3113801"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800" b="0" i="1" smtClean="0">
                              <a:latin typeface="Cambria Math" panose="02040503050406030204" pitchFamily="18" charset="0"/>
                            </a:rPr>
                          </m:ctrlPr>
                        </m:sSupPr>
                        <m:e>
                          <m:r>
                            <a:rPr lang="en-US" sz="2800" b="0" i="1" smtClean="0">
                              <a:latin typeface="Cambria Math" charset="0"/>
                              <a:ea typeface="Cambria Math" charset="0"/>
                              <a:cs typeface="Cambria Math" charset="0"/>
                            </a:rPr>
                            <m:t>ℒ</m:t>
                          </m:r>
                        </m:e>
                        <m:sup>
                          <m:r>
                            <a:rPr lang="en-US" sz="2800" b="0" i="1" smtClean="0">
                              <a:latin typeface="Cambria Math" charset="0"/>
                            </a:rPr>
                            <m:t>&lt;</m:t>
                          </m:r>
                          <m:r>
                            <a:rPr lang="en-US" sz="2800" b="0" i="1" smtClean="0">
                              <a:latin typeface="Cambria Math" charset="0"/>
                            </a:rPr>
                            <m:t>𝑡</m:t>
                          </m:r>
                          <m:r>
                            <a:rPr lang="en-US" sz="2800" b="0" i="1" smtClean="0">
                              <a:latin typeface="Cambria Math" charset="0"/>
                            </a:rPr>
                            <m:t>&gt;</m:t>
                          </m:r>
                        </m:sup>
                      </m:sSup>
                      <m:d>
                        <m:dPr>
                          <m:ctrlPr>
                            <a:rPr lang="en-US" sz="2800" b="0" i="1" smtClean="0">
                              <a:latin typeface="Cambria Math" panose="02040503050406030204" pitchFamily="18" charset="0"/>
                            </a:rPr>
                          </m:ctrlPr>
                        </m:dPr>
                        <m:e>
                          <m:sSup>
                            <m:sSupPr>
                              <m:ctrlPr>
                                <a:rPr lang="en-US" sz="2800" b="0" i="1" smtClean="0">
                                  <a:latin typeface="Cambria Math" panose="02040503050406030204" pitchFamily="18" charset="0"/>
                                </a:rPr>
                              </m:ctrlPr>
                            </m:sSupPr>
                            <m:e>
                              <m:acc>
                                <m:accPr>
                                  <m:chr m:val="̂"/>
                                  <m:ctrlPr>
                                    <a:rPr lang="en-US" sz="2800" b="0" i="1" smtClean="0">
                                      <a:latin typeface="Cambria Math" panose="02040503050406030204" pitchFamily="18" charset="0"/>
                                    </a:rPr>
                                  </m:ctrlPr>
                                </m:accPr>
                                <m:e>
                                  <m:r>
                                    <a:rPr lang="en-US" sz="2800" b="0" i="1" smtClean="0">
                                      <a:latin typeface="Cambria Math" charset="0"/>
                                    </a:rPr>
                                    <m:t>𝑦</m:t>
                                  </m:r>
                                </m:e>
                              </m:acc>
                            </m:e>
                            <m:sup>
                              <m:r>
                                <a:rPr lang="en-US" sz="2800" b="0" i="1" smtClean="0">
                                  <a:latin typeface="Cambria Math" charset="0"/>
                                </a:rPr>
                                <m:t>&lt;</m:t>
                              </m:r>
                              <m:r>
                                <a:rPr lang="en-US" sz="2800" b="0" i="1" smtClean="0">
                                  <a:latin typeface="Cambria Math" charset="0"/>
                                </a:rPr>
                                <m:t>𝑡</m:t>
                              </m:r>
                              <m:r>
                                <a:rPr lang="en-US" sz="2800" b="0" i="1" smtClean="0">
                                  <a:latin typeface="Cambria Math" charset="0"/>
                                </a:rPr>
                                <m:t>&gt;</m:t>
                              </m:r>
                            </m:sup>
                          </m:sSup>
                          <m:r>
                            <a:rPr lang="en-US" sz="2800" b="0" i="1" smtClean="0">
                              <a:latin typeface="Cambria Math" charset="0"/>
                            </a:rPr>
                            <m:t>,</m:t>
                          </m:r>
                          <m:sSup>
                            <m:sSupPr>
                              <m:ctrlPr>
                                <a:rPr lang="en-US" sz="2800" b="0" i="1" smtClean="0">
                                  <a:latin typeface="Cambria Math" panose="02040503050406030204" pitchFamily="18" charset="0"/>
                                </a:rPr>
                              </m:ctrlPr>
                            </m:sSupPr>
                            <m:e>
                              <m:r>
                                <a:rPr lang="en-US" sz="2800" b="0" i="1" smtClean="0">
                                  <a:latin typeface="Cambria Math" charset="0"/>
                                </a:rPr>
                                <m:t>𝑦</m:t>
                              </m:r>
                            </m:e>
                            <m:sup>
                              <m:r>
                                <a:rPr lang="en-US" sz="2800" b="0" i="1" smtClean="0">
                                  <a:latin typeface="Cambria Math" charset="0"/>
                                </a:rPr>
                                <m:t>&lt;</m:t>
                              </m:r>
                              <m:r>
                                <a:rPr lang="en-US" sz="2800" b="0" i="1" smtClean="0">
                                  <a:latin typeface="Cambria Math" charset="0"/>
                                </a:rPr>
                                <m:t>𝑡</m:t>
                              </m:r>
                              <m:r>
                                <a:rPr lang="en-US" sz="2800" b="0" i="1" smtClean="0">
                                  <a:latin typeface="Cambria Math" charset="0"/>
                                </a:rPr>
                                <m:t>&gt;</m:t>
                              </m:r>
                            </m:sup>
                          </m:sSup>
                        </m:e>
                      </m:d>
                      <m:r>
                        <a:rPr lang="en-US" sz="2800" b="0" i="1" smtClean="0">
                          <a:latin typeface="Cambria Math" charset="0"/>
                        </a:rPr>
                        <m:t>=</m:t>
                      </m:r>
                    </m:oMath>
                  </m:oMathPara>
                </a14:m>
                <a:endParaRPr lang="en-US" sz="2800" dirty="0"/>
              </a:p>
            </p:txBody>
          </p:sp>
        </mc:Choice>
        <mc:Fallback xmlns="">
          <p:sp>
            <p:nvSpPr>
              <p:cNvPr id="5" name="TextBox 4"/>
              <p:cNvSpPr txBox="1">
                <a:spLocks noRot="1" noChangeAspect="1" noMove="1" noResize="1" noEditPoints="1" noAdjustHandles="1" noChangeArrowheads="1" noChangeShapeType="1" noTextEdit="1"/>
              </p:cNvSpPr>
              <p:nvPr/>
            </p:nvSpPr>
            <p:spPr>
              <a:xfrm>
                <a:off x="542108" y="5225142"/>
                <a:ext cx="3113801" cy="430887"/>
              </a:xfrm>
              <a:prstGeom prst="rect">
                <a:avLst/>
              </a:prstGeom>
              <a:blipFill rotWithShape="0">
                <a:blip r:embed="rId2"/>
                <a:stretch>
                  <a:fillRect/>
                </a:stretch>
              </a:blipFill>
            </p:spPr>
            <p:txBody>
              <a:bodyPr/>
              <a:lstStyle/>
              <a:p>
                <a:r>
                  <a:rPr lang="en-US">
                    <a:noFill/>
                  </a:rPr>
                  <a:t> </a:t>
                </a:r>
              </a:p>
            </p:txBody>
          </p:sp>
        </mc:Fallback>
      </mc:AlternateContent>
      <p:sp>
        <p:nvSpPr>
          <p:cNvPr id="9" name="TextBox 8"/>
          <p:cNvSpPr txBox="1"/>
          <p:nvPr/>
        </p:nvSpPr>
        <p:spPr>
          <a:xfrm>
            <a:off x="6873240" y="6047912"/>
            <a:ext cx="5108771" cy="430887"/>
          </a:xfrm>
          <a:prstGeom prst="rect">
            <a:avLst/>
          </a:prstGeom>
          <a:noFill/>
        </p:spPr>
        <p:txBody>
          <a:bodyPr wrap="none" lIns="0" tIns="0" rIns="0" bIns="0" rtlCol="0">
            <a:spAutoFit/>
          </a:bodyPr>
          <a:lstStyle/>
          <a:p>
            <a:r>
              <a:rPr lang="en-US" sz="2800">
                <a:latin typeface="Century Schoolbook" charset="0"/>
                <a:ea typeface="Century Schoolbook" charset="0"/>
                <a:cs typeface="Century Schoolbook" charset="0"/>
              </a:rPr>
              <a:t>Backpropagation through time</a:t>
            </a:r>
            <a:endParaRPr lang="en-US" sz="2800" dirty="0">
              <a:latin typeface="Century Schoolbook" charset="0"/>
              <a:ea typeface="Century Schoolbook" charset="0"/>
              <a:cs typeface="Century Schoolbook" charset="0"/>
            </a:endParaRPr>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 xmlns:a16="http://schemas.microsoft.com/office/drawing/2014/main" id="{4AE86AAB-035B-4DF5-A28A-FA363797D0BF}"/>
                  </a:ext>
                </a:extLst>
              </p14:cNvPr>
              <p14:cNvContentPartPr/>
              <p14:nvPr/>
            </p14:nvContentPartPr>
            <p14:xfrm>
              <a:off x="800280" y="711360"/>
              <a:ext cx="10985760" cy="5880240"/>
            </p14:xfrm>
          </p:contentPart>
        </mc:Choice>
        <mc:Fallback xmlns="">
          <p:pic>
            <p:nvPicPr>
              <p:cNvPr id="2" name="Ink 1">
                <a:extLst>
                  <a:ext uri="{FF2B5EF4-FFF2-40B4-BE49-F238E27FC236}">
                    <a16:creationId xmlns:a16="http://schemas.microsoft.com/office/drawing/2014/main" xmlns:p14="http://schemas.microsoft.com/office/powerpoint/2010/main" xmlns="" id="{4AE86AAB-035B-4DF5-A28A-FA363797D0BF}"/>
                  </a:ext>
                </a:extLst>
              </p:cNvPr>
              <p:cNvPicPr/>
              <p:nvPr/>
            </p:nvPicPr>
            <p:blipFill>
              <a:blip r:embed="rId4"/>
              <a:stretch>
                <a:fillRect/>
              </a:stretch>
            </p:blipFill>
            <p:spPr>
              <a:xfrm>
                <a:off x="781200" y="692280"/>
                <a:ext cx="11023920" cy="5918400"/>
              </a:xfrm>
              <a:prstGeom prst="rect">
                <a:avLst/>
              </a:prstGeom>
            </p:spPr>
          </p:pic>
        </mc:Fallback>
      </mc:AlternateContent>
    </p:spTree>
    <p:extLst>
      <p:ext uri="{BB962C8B-B14F-4D97-AF65-F5344CB8AC3E}">
        <p14:creationId xmlns:p14="http://schemas.microsoft.com/office/powerpoint/2010/main" val="3441253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9435830" y="-3929974"/>
            <a:ext cx="184731" cy="369332"/>
          </a:xfrm>
          <a:prstGeom prst="rect">
            <a:avLst/>
          </a:prstGeom>
          <a:noFill/>
        </p:spPr>
        <p:txBody>
          <a:bodyPr wrap="none" rtlCol="0">
            <a:spAutoFit/>
          </a:bodyPr>
          <a:lstStyle/>
          <a:p>
            <a:endParaRPr lang="en-US" dirty="0"/>
          </a:p>
        </p:txBody>
      </p:sp>
      <p:sp>
        <p:nvSpPr>
          <p:cNvPr id="7" name="Title 1"/>
          <p:cNvSpPr txBox="1">
            <a:spLocks/>
          </p:cNvSpPr>
          <p:nvPr/>
        </p:nvSpPr>
        <p:spPr>
          <a:xfrm>
            <a:off x="182880" y="182880"/>
            <a:ext cx="12114196" cy="132556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Century Schoolbook" charset="0"/>
                <a:ea typeface="Century Schoolbook" charset="0"/>
                <a:cs typeface="Century Schoolbook" charset="0"/>
              </a:defRPr>
            </a:lvl1pPr>
          </a:lstStyle>
          <a:p>
            <a:r>
              <a:rPr lang="en-US" dirty="0"/>
              <a:t>Summary of RNN types</a:t>
            </a:r>
          </a:p>
        </p:txBody>
      </p:sp>
      <p:grpSp>
        <p:nvGrpSpPr>
          <p:cNvPr id="150" name="Group 149"/>
          <p:cNvGrpSpPr/>
          <p:nvPr/>
        </p:nvGrpSpPr>
        <p:grpSpPr>
          <a:xfrm>
            <a:off x="282488" y="1293952"/>
            <a:ext cx="2322419" cy="2502003"/>
            <a:chOff x="282488" y="1293952"/>
            <a:chExt cx="2322419" cy="2502003"/>
          </a:xfrm>
        </p:grpSpPr>
        <p:grpSp>
          <p:nvGrpSpPr>
            <p:cNvPr id="22" name="Group 21"/>
            <p:cNvGrpSpPr/>
            <p:nvPr/>
          </p:nvGrpSpPr>
          <p:grpSpPr>
            <a:xfrm>
              <a:off x="282488" y="1293952"/>
              <a:ext cx="1802790" cy="1788873"/>
              <a:chOff x="1100897" y="2257524"/>
              <a:chExt cx="1890496" cy="2113819"/>
            </a:xfrm>
          </p:grpSpPr>
          <p:grpSp>
            <p:nvGrpSpPr>
              <p:cNvPr id="2" name="Group 1"/>
              <p:cNvGrpSpPr/>
              <p:nvPr/>
            </p:nvGrpSpPr>
            <p:grpSpPr>
              <a:xfrm>
                <a:off x="1100897" y="2257524"/>
                <a:ext cx="1890496" cy="2113819"/>
                <a:chOff x="996063" y="1439199"/>
                <a:chExt cx="2797741" cy="2971644"/>
              </a:xfrm>
            </p:grpSpPr>
            <mc:AlternateContent xmlns:mc="http://schemas.openxmlformats.org/markup-compatibility/2006" xmlns:a14="http://schemas.microsoft.com/office/drawing/2010/main">
              <mc:Choice Requires="a14">
                <p:sp>
                  <p:nvSpPr>
                    <p:cNvPr id="4" name="TextBox 3"/>
                    <p:cNvSpPr txBox="1"/>
                    <p:nvPr/>
                  </p:nvSpPr>
                  <p:spPr>
                    <a:xfrm>
                      <a:off x="996063" y="2629030"/>
                      <a:ext cx="90544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latin typeface="Cambria Math" panose="02040503050406030204" pitchFamily="18" charset="0"/>
                                  </a:rPr>
                                </m:ctrlPr>
                              </m:sSupPr>
                              <m:e>
                                <m:r>
                                  <a:rPr lang="en-US" sz="2400" b="0" i="1" smtClean="0">
                                    <a:latin typeface="Cambria Math" charset="0"/>
                                  </a:rPr>
                                  <m:t>𝑎</m:t>
                                </m:r>
                              </m:e>
                              <m:sup>
                                <m:r>
                                  <a:rPr lang="en-US" sz="2400" b="0" i="1" smtClean="0">
                                    <a:latin typeface="Cambria Math" charset="0"/>
                                  </a:rPr>
                                  <m:t>&lt;0&gt;</m:t>
                                </m:r>
                              </m:sup>
                            </m:sSup>
                          </m:oMath>
                        </m:oMathPara>
                      </a14:m>
                      <a:endParaRPr lang="en-US" sz="2400" dirty="0"/>
                    </a:p>
                  </p:txBody>
                </p:sp>
              </mc:Choice>
              <mc:Fallback xmlns="">
                <p:sp>
                  <p:nvSpPr>
                    <p:cNvPr id="4" name="TextBox 3"/>
                    <p:cNvSpPr txBox="1">
                      <a:spLocks noRot="1" noChangeAspect="1" noMove="1" noResize="1" noEditPoints="1" noAdjustHandles="1" noChangeArrowheads="1" noChangeShapeType="1" noTextEdit="1"/>
                    </p:cNvSpPr>
                    <p:nvPr/>
                  </p:nvSpPr>
                  <p:spPr>
                    <a:xfrm>
                      <a:off x="996063" y="2629030"/>
                      <a:ext cx="905441" cy="461665"/>
                    </a:xfrm>
                    <a:prstGeom prst="rect">
                      <a:avLst/>
                    </a:prstGeom>
                    <a:blipFill rotWithShape="0">
                      <a:blip r:embed="rId2"/>
                      <a:stretch>
                        <a:fillRect r="-36458" b="-48889"/>
                      </a:stretch>
                    </a:blipFill>
                  </p:spPr>
                  <p:txBody>
                    <a:bodyPr/>
                    <a:lstStyle/>
                    <a:p>
                      <a:r>
                        <a:rPr lang="en-US">
                          <a:noFill/>
                        </a:rPr>
                        <a:t> </a:t>
                      </a:r>
                    </a:p>
                  </p:txBody>
                </p:sp>
              </mc:Fallback>
            </mc:AlternateContent>
            <p:sp>
              <p:nvSpPr>
                <p:cNvPr id="9" name="Rectangle 8"/>
                <p:cNvSpPr/>
                <p:nvPr/>
              </p:nvSpPr>
              <p:spPr>
                <a:xfrm>
                  <a:off x="2880864" y="2629536"/>
                  <a:ext cx="912940" cy="722822"/>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p:cNvCxnSpPr/>
                <p:nvPr/>
              </p:nvCxnSpPr>
              <p:spPr>
                <a:xfrm>
                  <a:off x="2224788" y="2882010"/>
                  <a:ext cx="500332" cy="0"/>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TextBox 11"/>
                    <p:cNvSpPr txBox="1"/>
                    <p:nvPr/>
                  </p:nvSpPr>
                  <p:spPr>
                    <a:xfrm>
                      <a:off x="2880864" y="3949178"/>
                      <a:ext cx="90672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latin typeface="Cambria Math" panose="02040503050406030204" pitchFamily="18" charset="0"/>
                                  </a:rPr>
                                </m:ctrlPr>
                              </m:sSupPr>
                              <m:e>
                                <m:r>
                                  <a:rPr lang="en-US" sz="2400" b="0" i="1" smtClean="0">
                                    <a:latin typeface="Cambria Math" charset="0"/>
                                  </a:rPr>
                                  <m:t>𝑥</m:t>
                                </m:r>
                              </m:e>
                              <m:sup>
                                <m:r>
                                  <a:rPr lang="en-US" sz="2400" b="0" i="1" smtClean="0">
                                    <a:latin typeface="Cambria Math" charset="0"/>
                                  </a:rPr>
                                  <m:t>&lt;1&gt;</m:t>
                                </m:r>
                              </m:sup>
                            </m:sSup>
                          </m:oMath>
                        </m:oMathPara>
                      </a14:m>
                      <a:endParaRPr lang="en-US" sz="2400" dirty="0"/>
                    </a:p>
                  </p:txBody>
                </p:sp>
              </mc:Choice>
              <mc:Fallback xmlns="">
                <p:sp>
                  <p:nvSpPr>
                    <p:cNvPr id="12" name="TextBox 11"/>
                    <p:cNvSpPr txBox="1">
                      <a:spLocks noRot="1" noChangeAspect="1" noMove="1" noResize="1" noEditPoints="1" noAdjustHandles="1" noChangeArrowheads="1" noChangeShapeType="1" noTextEdit="1"/>
                    </p:cNvSpPr>
                    <p:nvPr/>
                  </p:nvSpPr>
                  <p:spPr>
                    <a:xfrm>
                      <a:off x="2880864" y="3949178"/>
                      <a:ext cx="906723" cy="461665"/>
                    </a:xfrm>
                    <a:prstGeom prst="rect">
                      <a:avLst/>
                    </a:prstGeom>
                    <a:blipFill rotWithShape="0">
                      <a:blip r:embed="rId3"/>
                      <a:stretch>
                        <a:fillRect r="-37895" b="-4565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p:cNvSpPr txBox="1"/>
                    <p:nvPr/>
                  </p:nvSpPr>
                  <p:spPr>
                    <a:xfrm>
                      <a:off x="2809981" y="1439199"/>
                      <a:ext cx="91294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latin typeface="Cambria Math" panose="02040503050406030204" pitchFamily="18" charset="0"/>
                                  </a:rPr>
                                </m:ctrlPr>
                              </m:sSupPr>
                              <m:e>
                                <m:acc>
                                  <m:accPr>
                                    <m:chr m:val="̂"/>
                                    <m:ctrlPr>
                                      <a:rPr lang="en-US" sz="2400" b="0" i="1" smtClean="0">
                                        <a:latin typeface="Cambria Math" panose="02040503050406030204" pitchFamily="18" charset="0"/>
                                      </a:rPr>
                                    </m:ctrlPr>
                                  </m:accPr>
                                  <m:e>
                                    <m:r>
                                      <a:rPr lang="en-US" sz="2400" b="0" i="1" smtClean="0">
                                        <a:latin typeface="Cambria Math" charset="0"/>
                                      </a:rPr>
                                      <m:t>𝑦</m:t>
                                    </m:r>
                                  </m:e>
                                </m:acc>
                              </m:e>
                              <m:sup>
                                <m:r>
                                  <a:rPr lang="en-US" sz="2400" b="0" i="1" smtClean="0">
                                    <a:latin typeface="Cambria Math" charset="0"/>
                                  </a:rPr>
                                  <m:t>&lt;1&gt;</m:t>
                                </m:r>
                              </m:sup>
                            </m:sSup>
                          </m:oMath>
                        </m:oMathPara>
                      </a14:m>
                      <a:endParaRPr lang="en-US" sz="2400" dirty="0"/>
                    </a:p>
                  </p:txBody>
                </p:sp>
              </mc:Choice>
              <mc:Fallback xmlns="">
                <p:sp>
                  <p:nvSpPr>
                    <p:cNvPr id="13" name="TextBox 12"/>
                    <p:cNvSpPr txBox="1">
                      <a:spLocks noRot="1" noChangeAspect="1" noMove="1" noResize="1" noEditPoints="1" noAdjustHandles="1" noChangeArrowheads="1" noChangeShapeType="1" noTextEdit="1"/>
                    </p:cNvSpPr>
                    <p:nvPr/>
                  </p:nvSpPr>
                  <p:spPr>
                    <a:xfrm>
                      <a:off x="2809981" y="1439199"/>
                      <a:ext cx="912941" cy="461665"/>
                    </a:xfrm>
                    <a:prstGeom prst="rect">
                      <a:avLst/>
                    </a:prstGeom>
                    <a:blipFill rotWithShape="0">
                      <a:blip r:embed="rId4"/>
                      <a:stretch>
                        <a:fillRect l="-2062" t="-6522" r="-37113" b="-78261"/>
                      </a:stretch>
                    </a:blipFill>
                  </p:spPr>
                  <p:txBody>
                    <a:bodyPr/>
                    <a:lstStyle/>
                    <a:p>
                      <a:r>
                        <a:rPr lang="en-US">
                          <a:noFill/>
                        </a:rPr>
                        <a:t> </a:t>
                      </a:r>
                    </a:p>
                  </p:txBody>
                </p:sp>
              </mc:Fallback>
            </mc:AlternateContent>
          </p:grpSp>
          <p:cxnSp>
            <p:nvCxnSpPr>
              <p:cNvPr id="14" name="Straight Arrow Connector 13"/>
              <p:cNvCxnSpPr/>
              <p:nvPr/>
            </p:nvCxnSpPr>
            <p:spPr>
              <a:xfrm flipV="1">
                <a:off x="2680845" y="3683726"/>
                <a:ext cx="0" cy="359221"/>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V="1">
                <a:off x="2688159" y="2679710"/>
                <a:ext cx="0" cy="359221"/>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sp>
          <p:nvSpPr>
            <p:cNvPr id="25" name="TextBox 24"/>
            <p:cNvSpPr txBox="1"/>
            <p:nvPr/>
          </p:nvSpPr>
          <p:spPr>
            <a:xfrm>
              <a:off x="645716" y="3272735"/>
              <a:ext cx="1959191" cy="523220"/>
            </a:xfrm>
            <a:prstGeom prst="rect">
              <a:avLst/>
            </a:prstGeom>
            <a:noFill/>
          </p:spPr>
          <p:txBody>
            <a:bodyPr wrap="none" rtlCol="0">
              <a:spAutoFit/>
            </a:bodyPr>
            <a:lstStyle/>
            <a:p>
              <a:r>
                <a:rPr lang="en-US" sz="2800" dirty="0">
                  <a:latin typeface="Century Schoolbook" charset="0"/>
                  <a:ea typeface="Century Schoolbook" charset="0"/>
                  <a:cs typeface="Century Schoolbook" charset="0"/>
                </a:rPr>
                <a:t>One to one</a:t>
              </a:r>
            </a:p>
          </p:txBody>
        </p:sp>
      </p:grpSp>
      <p:grpSp>
        <p:nvGrpSpPr>
          <p:cNvPr id="152" name="Group 151"/>
          <p:cNvGrpSpPr/>
          <p:nvPr/>
        </p:nvGrpSpPr>
        <p:grpSpPr>
          <a:xfrm>
            <a:off x="3306717" y="1369667"/>
            <a:ext cx="4256332" cy="2440408"/>
            <a:chOff x="3306717" y="1369667"/>
            <a:chExt cx="4256332" cy="2440408"/>
          </a:xfrm>
        </p:grpSpPr>
        <p:sp>
          <p:nvSpPr>
            <p:cNvPr id="26" name="TextBox 25"/>
            <p:cNvSpPr txBox="1"/>
            <p:nvPr/>
          </p:nvSpPr>
          <p:spPr>
            <a:xfrm>
              <a:off x="4275691" y="3286855"/>
              <a:ext cx="2311851" cy="523220"/>
            </a:xfrm>
            <a:prstGeom prst="rect">
              <a:avLst/>
            </a:prstGeom>
            <a:noFill/>
          </p:spPr>
          <p:txBody>
            <a:bodyPr wrap="none" rtlCol="0">
              <a:spAutoFit/>
            </a:bodyPr>
            <a:lstStyle/>
            <a:p>
              <a:r>
                <a:rPr lang="en-US" sz="2800" dirty="0">
                  <a:latin typeface="Century Schoolbook" charset="0"/>
                  <a:ea typeface="Century Schoolbook" charset="0"/>
                  <a:cs typeface="Century Schoolbook" charset="0"/>
                </a:rPr>
                <a:t>One to many</a:t>
              </a:r>
            </a:p>
          </p:txBody>
        </p:sp>
        <p:grpSp>
          <p:nvGrpSpPr>
            <p:cNvPr id="69" name="Group 68"/>
            <p:cNvGrpSpPr/>
            <p:nvPr/>
          </p:nvGrpSpPr>
          <p:grpSpPr>
            <a:xfrm>
              <a:off x="3306717" y="1369667"/>
              <a:ext cx="4256332" cy="1939551"/>
              <a:chOff x="3755284" y="1144342"/>
              <a:chExt cx="5461461" cy="2343155"/>
            </a:xfrm>
          </p:grpSpPr>
          <p:grpSp>
            <p:nvGrpSpPr>
              <p:cNvPr id="70" name="Group 69"/>
              <p:cNvGrpSpPr/>
              <p:nvPr/>
            </p:nvGrpSpPr>
            <p:grpSpPr>
              <a:xfrm>
                <a:off x="3755284" y="1144342"/>
                <a:ext cx="2019268" cy="2343155"/>
                <a:chOff x="972116" y="2257524"/>
                <a:chExt cx="2019268" cy="2343155"/>
              </a:xfrm>
            </p:grpSpPr>
            <p:grpSp>
              <p:nvGrpSpPr>
                <p:cNvPr id="83" name="Group 82"/>
                <p:cNvGrpSpPr/>
                <p:nvPr/>
              </p:nvGrpSpPr>
              <p:grpSpPr>
                <a:xfrm>
                  <a:off x="972116" y="2257524"/>
                  <a:ext cx="2019268" cy="2343155"/>
                  <a:chOff x="805488" y="1439199"/>
                  <a:chExt cx="2988316" cy="3294049"/>
                </a:xfrm>
              </p:grpSpPr>
              <mc:AlternateContent xmlns:mc="http://schemas.openxmlformats.org/markup-compatibility/2006" xmlns:a14="http://schemas.microsoft.com/office/drawing/2010/main">
                <mc:Choice Requires="a14">
                  <p:sp>
                    <p:nvSpPr>
                      <p:cNvPr id="86" name="TextBox 85"/>
                      <p:cNvSpPr txBox="1"/>
                      <p:nvPr/>
                    </p:nvSpPr>
                    <p:spPr>
                      <a:xfrm>
                        <a:off x="805488" y="2629030"/>
                        <a:ext cx="905441" cy="46166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latin typeface="Cambria Math" panose="02040503050406030204" pitchFamily="18" charset="0"/>
                                    </a:rPr>
                                  </m:ctrlPr>
                                </m:sSupPr>
                                <m:e>
                                  <m:r>
                                    <a:rPr lang="en-US" sz="2400" b="0" i="1" smtClean="0">
                                      <a:latin typeface="Cambria Math" charset="0"/>
                                    </a:rPr>
                                    <m:t>𝑎</m:t>
                                  </m:r>
                                </m:e>
                                <m:sup>
                                  <m:r>
                                    <a:rPr lang="en-US" sz="2400" b="0" i="1" smtClean="0">
                                      <a:latin typeface="Cambria Math" charset="0"/>
                                    </a:rPr>
                                    <m:t>&lt;0&gt;</m:t>
                                  </m:r>
                                </m:sup>
                              </m:sSup>
                            </m:oMath>
                          </m:oMathPara>
                        </a14:m>
                        <a:endParaRPr lang="en-US" sz="2400" dirty="0"/>
                      </a:p>
                    </p:txBody>
                  </p:sp>
                </mc:Choice>
                <mc:Fallback xmlns="">
                  <p:sp>
                    <p:nvSpPr>
                      <p:cNvPr id="86" name="TextBox 85"/>
                      <p:cNvSpPr txBox="1">
                        <a:spLocks noRot="1" noChangeAspect="1" noMove="1" noResize="1" noEditPoints="1" noAdjustHandles="1" noChangeArrowheads="1" noChangeShapeType="1" noTextEdit="1"/>
                      </p:cNvSpPr>
                      <p:nvPr/>
                    </p:nvSpPr>
                    <p:spPr>
                      <a:xfrm>
                        <a:off x="805488" y="2629030"/>
                        <a:ext cx="905441" cy="461666"/>
                      </a:xfrm>
                      <a:prstGeom prst="rect">
                        <a:avLst/>
                      </a:prstGeom>
                      <a:blipFill rotWithShape="0">
                        <a:blip r:embed="rId2"/>
                        <a:stretch>
                          <a:fillRect r="-65823" b="-52273"/>
                        </a:stretch>
                      </a:blipFill>
                    </p:spPr>
                    <p:txBody>
                      <a:bodyPr/>
                      <a:lstStyle/>
                      <a:p>
                        <a:r>
                          <a:rPr lang="en-US">
                            <a:noFill/>
                          </a:rPr>
                          <a:t> </a:t>
                        </a:r>
                      </a:p>
                    </p:txBody>
                  </p:sp>
                </mc:Fallback>
              </mc:AlternateContent>
              <p:sp>
                <p:nvSpPr>
                  <p:cNvPr id="87" name="Rectangle 86"/>
                  <p:cNvSpPr/>
                  <p:nvPr/>
                </p:nvSpPr>
                <p:spPr>
                  <a:xfrm>
                    <a:off x="2880864" y="2629536"/>
                    <a:ext cx="912940" cy="722822"/>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8" name="Straight Arrow Connector 87"/>
                  <p:cNvCxnSpPr/>
                  <p:nvPr/>
                </p:nvCxnSpPr>
                <p:spPr>
                  <a:xfrm>
                    <a:off x="2224788" y="2882010"/>
                    <a:ext cx="500332" cy="0"/>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9" name="TextBox 88"/>
                      <p:cNvSpPr txBox="1"/>
                      <p:nvPr/>
                    </p:nvSpPr>
                    <p:spPr>
                      <a:xfrm>
                        <a:off x="2880864" y="3949177"/>
                        <a:ext cx="809696" cy="78407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𝑥</m:t>
                              </m:r>
                            </m:oMath>
                          </m:oMathPara>
                        </a14:m>
                        <a:endParaRPr lang="en-US" sz="2400" dirty="0"/>
                      </a:p>
                    </p:txBody>
                  </p:sp>
                </mc:Choice>
                <mc:Fallback xmlns="">
                  <p:sp>
                    <p:nvSpPr>
                      <p:cNvPr id="89" name="TextBox 88"/>
                      <p:cNvSpPr txBox="1">
                        <a:spLocks noRot="1" noChangeAspect="1" noMove="1" noResize="1" noEditPoints="1" noAdjustHandles="1" noChangeArrowheads="1" noChangeShapeType="1" noTextEdit="1"/>
                      </p:cNvSpPr>
                      <p:nvPr/>
                    </p:nvSpPr>
                    <p:spPr>
                      <a:xfrm>
                        <a:off x="2880864" y="3949177"/>
                        <a:ext cx="809696" cy="784071"/>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0" name="TextBox 89"/>
                      <p:cNvSpPr txBox="1"/>
                      <p:nvPr/>
                    </p:nvSpPr>
                    <p:spPr>
                      <a:xfrm>
                        <a:off x="2809981" y="1439199"/>
                        <a:ext cx="91294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latin typeface="Cambria Math" panose="02040503050406030204" pitchFamily="18" charset="0"/>
                                    </a:rPr>
                                  </m:ctrlPr>
                                </m:sSupPr>
                                <m:e>
                                  <m:acc>
                                    <m:accPr>
                                      <m:chr m:val="̂"/>
                                      <m:ctrlPr>
                                        <a:rPr lang="en-US" sz="2400" b="0" i="1" smtClean="0">
                                          <a:latin typeface="Cambria Math" panose="02040503050406030204" pitchFamily="18" charset="0"/>
                                        </a:rPr>
                                      </m:ctrlPr>
                                    </m:accPr>
                                    <m:e>
                                      <m:r>
                                        <a:rPr lang="en-US" sz="2400" b="0" i="1" smtClean="0">
                                          <a:latin typeface="Cambria Math" charset="0"/>
                                        </a:rPr>
                                        <m:t>𝑦</m:t>
                                      </m:r>
                                    </m:e>
                                  </m:acc>
                                </m:e>
                                <m:sup>
                                  <m:r>
                                    <a:rPr lang="en-US" sz="2400" b="0" i="1" smtClean="0">
                                      <a:latin typeface="Cambria Math" charset="0"/>
                                    </a:rPr>
                                    <m:t>&lt;1&gt;</m:t>
                                  </m:r>
                                </m:sup>
                              </m:sSup>
                            </m:oMath>
                          </m:oMathPara>
                        </a14:m>
                        <a:endParaRPr lang="en-US" sz="2400" dirty="0"/>
                      </a:p>
                    </p:txBody>
                  </p:sp>
                </mc:Choice>
                <mc:Fallback xmlns="">
                  <p:sp>
                    <p:nvSpPr>
                      <p:cNvPr id="90" name="TextBox 89"/>
                      <p:cNvSpPr txBox="1">
                        <a:spLocks noRot="1" noChangeAspect="1" noMove="1" noResize="1" noEditPoints="1" noAdjustHandles="1" noChangeArrowheads="1" noChangeShapeType="1" noTextEdit="1"/>
                      </p:cNvSpPr>
                      <p:nvPr/>
                    </p:nvSpPr>
                    <p:spPr>
                      <a:xfrm>
                        <a:off x="2809981" y="1439199"/>
                        <a:ext cx="912941" cy="461665"/>
                      </a:xfrm>
                      <a:prstGeom prst="rect">
                        <a:avLst/>
                      </a:prstGeom>
                      <a:blipFill rotWithShape="0">
                        <a:blip r:embed="rId4"/>
                        <a:stretch>
                          <a:fillRect l="-3846" t="-6818" r="-69231" b="-86364"/>
                        </a:stretch>
                      </a:blipFill>
                    </p:spPr>
                    <p:txBody>
                      <a:bodyPr/>
                      <a:lstStyle/>
                      <a:p>
                        <a:r>
                          <a:rPr lang="en-US">
                            <a:noFill/>
                          </a:rPr>
                          <a:t> </a:t>
                        </a:r>
                      </a:p>
                    </p:txBody>
                  </p:sp>
                </mc:Fallback>
              </mc:AlternateContent>
            </p:grpSp>
            <p:cxnSp>
              <p:nvCxnSpPr>
                <p:cNvPr id="84" name="Straight Arrow Connector 83"/>
                <p:cNvCxnSpPr/>
                <p:nvPr/>
              </p:nvCxnSpPr>
              <p:spPr>
                <a:xfrm flipV="1">
                  <a:off x="2680845" y="3683726"/>
                  <a:ext cx="0" cy="359221"/>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85" name="Straight Arrow Connector 84"/>
                <p:cNvCxnSpPr/>
                <p:nvPr/>
              </p:nvCxnSpPr>
              <p:spPr>
                <a:xfrm flipV="1">
                  <a:off x="2688159" y="2679710"/>
                  <a:ext cx="0" cy="359221"/>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sp>
            <p:nvSpPr>
              <p:cNvPr id="71" name="Rectangle 70"/>
              <p:cNvSpPr/>
              <p:nvPr/>
            </p:nvSpPr>
            <p:spPr>
              <a:xfrm>
                <a:off x="6204448" y="1994078"/>
                <a:ext cx="616894" cy="514165"/>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2" name="TextBox 71"/>
                  <p:cNvSpPr txBox="1"/>
                  <p:nvPr/>
                </p:nvSpPr>
                <p:spPr>
                  <a:xfrm>
                    <a:off x="6156551" y="1147356"/>
                    <a:ext cx="912942"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latin typeface="Cambria Math" panose="02040503050406030204" pitchFamily="18" charset="0"/>
                                </a:rPr>
                              </m:ctrlPr>
                            </m:sSupPr>
                            <m:e>
                              <m:acc>
                                <m:accPr>
                                  <m:chr m:val="̂"/>
                                  <m:ctrlPr>
                                    <a:rPr lang="en-US" sz="2400" b="0" i="1" smtClean="0">
                                      <a:latin typeface="Cambria Math" panose="02040503050406030204" pitchFamily="18" charset="0"/>
                                    </a:rPr>
                                  </m:ctrlPr>
                                </m:accPr>
                                <m:e>
                                  <m:r>
                                    <a:rPr lang="en-US" sz="2400" b="0" i="1" smtClean="0">
                                      <a:latin typeface="Cambria Math" charset="0"/>
                                    </a:rPr>
                                    <m:t>𝑦</m:t>
                                  </m:r>
                                </m:e>
                              </m:acc>
                            </m:e>
                            <m:sup>
                              <m:r>
                                <a:rPr lang="en-US" sz="2400" b="0" i="1" smtClean="0">
                                  <a:latin typeface="Cambria Math" charset="0"/>
                                </a:rPr>
                                <m:t>&lt;2&gt;</m:t>
                              </m:r>
                            </m:sup>
                          </m:sSup>
                        </m:oMath>
                      </m:oMathPara>
                    </a14:m>
                    <a:endParaRPr lang="en-US" sz="2400" dirty="0"/>
                  </a:p>
                </p:txBody>
              </p:sp>
            </mc:Choice>
            <mc:Fallback xmlns="">
              <p:sp>
                <p:nvSpPr>
                  <p:cNvPr id="72" name="TextBox 71"/>
                  <p:cNvSpPr txBox="1">
                    <a:spLocks noRot="1" noChangeAspect="1" noMove="1" noResize="1" noEditPoints="1" noAdjustHandles="1" noChangeArrowheads="1" noChangeShapeType="1" noTextEdit="1"/>
                  </p:cNvSpPr>
                  <p:nvPr/>
                </p:nvSpPr>
                <p:spPr>
                  <a:xfrm>
                    <a:off x="6156551" y="1147356"/>
                    <a:ext cx="912942" cy="461665"/>
                  </a:xfrm>
                  <a:prstGeom prst="rect">
                    <a:avLst/>
                  </a:prstGeom>
                  <a:blipFill rotWithShape="0">
                    <a:blip r:embed="rId6"/>
                    <a:stretch>
                      <a:fillRect l="-1709" t="-4762" r="-13675" b="-30159"/>
                    </a:stretch>
                  </a:blipFill>
                </p:spPr>
                <p:txBody>
                  <a:bodyPr/>
                  <a:lstStyle/>
                  <a:p>
                    <a:r>
                      <a:rPr lang="en-US">
                        <a:noFill/>
                      </a:rPr>
                      <a:t> </a:t>
                    </a:r>
                  </a:p>
                </p:txBody>
              </p:sp>
            </mc:Fallback>
          </mc:AlternateContent>
          <p:cxnSp>
            <p:nvCxnSpPr>
              <p:cNvPr id="73" name="Straight Arrow Connector 72"/>
              <p:cNvCxnSpPr/>
              <p:nvPr/>
            </p:nvCxnSpPr>
            <p:spPr>
              <a:xfrm flipV="1">
                <a:off x="6510794" y="2573558"/>
                <a:ext cx="0" cy="359221"/>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V="1">
                <a:off x="6518108" y="1569542"/>
                <a:ext cx="0" cy="359221"/>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75" name="Rectangle 74"/>
              <p:cNvSpPr/>
              <p:nvPr/>
            </p:nvSpPr>
            <p:spPr>
              <a:xfrm>
                <a:off x="8239554" y="2014956"/>
                <a:ext cx="616894" cy="514165"/>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6" name="TextBox 75"/>
                  <p:cNvSpPr txBox="1"/>
                  <p:nvPr/>
                </p:nvSpPr>
                <p:spPr>
                  <a:xfrm>
                    <a:off x="8191657" y="1168234"/>
                    <a:ext cx="1025088" cy="46878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latin typeface="Cambria Math" panose="02040503050406030204" pitchFamily="18" charset="0"/>
                                </a:rPr>
                              </m:ctrlPr>
                            </m:sSupPr>
                            <m:e>
                              <m:acc>
                                <m:accPr>
                                  <m:chr m:val="̂"/>
                                  <m:ctrlPr>
                                    <a:rPr lang="en-US" sz="2400" b="0" i="1" smtClean="0">
                                      <a:latin typeface="Cambria Math" panose="02040503050406030204" pitchFamily="18" charset="0"/>
                                    </a:rPr>
                                  </m:ctrlPr>
                                </m:accPr>
                                <m:e>
                                  <m:r>
                                    <a:rPr lang="en-US" sz="2400" b="0" i="1" smtClean="0">
                                      <a:latin typeface="Cambria Math" charset="0"/>
                                    </a:rPr>
                                    <m:t>𝑦</m:t>
                                  </m:r>
                                </m:e>
                              </m:acc>
                            </m:e>
                            <m:sup>
                              <m:r>
                                <a:rPr lang="en-US" sz="2400" b="0" i="1" smtClean="0">
                                  <a:latin typeface="Cambria Math" charset="0"/>
                                </a:rPr>
                                <m:t>&lt;</m:t>
                              </m:r>
                              <m:sSub>
                                <m:sSubPr>
                                  <m:ctrlPr>
                                    <a:rPr lang="en-US" sz="2400" b="0" i="1" smtClean="0">
                                      <a:latin typeface="Cambria Math" panose="02040503050406030204" pitchFamily="18" charset="0"/>
                                    </a:rPr>
                                  </m:ctrlPr>
                                </m:sSubPr>
                                <m:e>
                                  <m:r>
                                    <a:rPr lang="en-US" sz="2400" b="0" i="1" smtClean="0">
                                      <a:latin typeface="Cambria Math" charset="0"/>
                                    </a:rPr>
                                    <m:t>𝑇</m:t>
                                  </m:r>
                                </m:e>
                                <m:sub>
                                  <m:r>
                                    <a:rPr lang="en-US" sz="2400" b="0" i="1" smtClean="0">
                                      <a:latin typeface="Cambria Math" charset="0"/>
                                    </a:rPr>
                                    <m:t>𝑦</m:t>
                                  </m:r>
                                </m:sub>
                              </m:sSub>
                              <m:r>
                                <a:rPr lang="en-US" sz="2400" b="0" i="1" smtClean="0">
                                  <a:latin typeface="Cambria Math" charset="0"/>
                                </a:rPr>
                                <m:t>&gt;</m:t>
                              </m:r>
                            </m:sup>
                          </m:sSup>
                        </m:oMath>
                      </m:oMathPara>
                    </a14:m>
                    <a:endParaRPr lang="en-US" sz="2400" dirty="0"/>
                  </a:p>
                </p:txBody>
              </p:sp>
            </mc:Choice>
            <mc:Fallback xmlns="">
              <p:sp>
                <p:nvSpPr>
                  <p:cNvPr id="76" name="TextBox 75"/>
                  <p:cNvSpPr txBox="1">
                    <a:spLocks noRot="1" noChangeAspect="1" noMove="1" noResize="1" noEditPoints="1" noAdjustHandles="1" noChangeArrowheads="1" noChangeShapeType="1" noTextEdit="1"/>
                  </p:cNvSpPr>
                  <p:nvPr/>
                </p:nvSpPr>
                <p:spPr>
                  <a:xfrm>
                    <a:off x="8191657" y="1168234"/>
                    <a:ext cx="1025088" cy="468783"/>
                  </a:xfrm>
                  <a:prstGeom prst="rect">
                    <a:avLst/>
                  </a:prstGeom>
                  <a:blipFill rotWithShape="0">
                    <a:blip r:embed="rId7"/>
                    <a:stretch>
                      <a:fillRect l="-2290" t="-3125" r="-14504" b="-29688"/>
                    </a:stretch>
                  </a:blipFill>
                </p:spPr>
                <p:txBody>
                  <a:bodyPr/>
                  <a:lstStyle/>
                  <a:p>
                    <a:r>
                      <a:rPr lang="en-US">
                        <a:noFill/>
                      </a:rPr>
                      <a:t> </a:t>
                    </a:r>
                  </a:p>
                </p:txBody>
              </p:sp>
            </mc:Fallback>
          </mc:AlternateContent>
          <p:cxnSp>
            <p:nvCxnSpPr>
              <p:cNvPr id="77" name="Straight Arrow Connector 76"/>
              <p:cNvCxnSpPr/>
              <p:nvPr/>
            </p:nvCxnSpPr>
            <p:spPr>
              <a:xfrm flipV="1">
                <a:off x="8545900" y="2594436"/>
                <a:ext cx="0" cy="359221"/>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78" name="Straight Arrow Connector 77"/>
              <p:cNvCxnSpPr/>
              <p:nvPr/>
            </p:nvCxnSpPr>
            <p:spPr>
              <a:xfrm flipV="1">
                <a:off x="8553562" y="1566528"/>
                <a:ext cx="0" cy="359221"/>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79" name="Freeform 78"/>
              <p:cNvSpPr/>
              <p:nvPr/>
            </p:nvSpPr>
            <p:spPr>
              <a:xfrm>
                <a:off x="5824870" y="1461422"/>
                <a:ext cx="689113" cy="1487145"/>
              </a:xfrm>
              <a:custGeom>
                <a:avLst/>
                <a:gdLst>
                  <a:gd name="connsiteX0" fmla="*/ 0 w 689113"/>
                  <a:gd name="connsiteY0" fmla="*/ 19392 h 1487145"/>
                  <a:gd name="connsiteX1" fmla="*/ 251792 w 689113"/>
                  <a:gd name="connsiteY1" fmla="*/ 185044 h 1487145"/>
                  <a:gd name="connsiteX2" fmla="*/ 271670 w 689113"/>
                  <a:gd name="connsiteY2" fmla="*/ 1357861 h 1487145"/>
                  <a:gd name="connsiteX3" fmla="*/ 689113 w 689113"/>
                  <a:gd name="connsiteY3" fmla="*/ 1457252 h 1487145"/>
                </a:gdLst>
                <a:ahLst/>
                <a:cxnLst>
                  <a:cxn ang="0">
                    <a:pos x="connsiteX0" y="connsiteY0"/>
                  </a:cxn>
                  <a:cxn ang="0">
                    <a:pos x="connsiteX1" y="connsiteY1"/>
                  </a:cxn>
                  <a:cxn ang="0">
                    <a:pos x="connsiteX2" y="connsiteY2"/>
                  </a:cxn>
                  <a:cxn ang="0">
                    <a:pos x="connsiteX3" y="connsiteY3"/>
                  </a:cxn>
                </a:cxnLst>
                <a:rect l="l" t="t" r="r" b="b"/>
                <a:pathLst>
                  <a:path w="689113" h="1487145">
                    <a:moveTo>
                      <a:pt x="0" y="19392"/>
                    </a:moveTo>
                    <a:cubicBezTo>
                      <a:pt x="103257" y="-9321"/>
                      <a:pt x="206514" y="-38034"/>
                      <a:pt x="251792" y="185044"/>
                    </a:cubicBezTo>
                    <a:cubicBezTo>
                      <a:pt x="297070" y="408122"/>
                      <a:pt x="198783" y="1145826"/>
                      <a:pt x="271670" y="1357861"/>
                    </a:cubicBezTo>
                    <a:cubicBezTo>
                      <a:pt x="344557" y="1569896"/>
                      <a:pt x="689113" y="1457252"/>
                      <a:pt x="689113" y="1457252"/>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Freeform 79"/>
              <p:cNvSpPr/>
              <p:nvPr/>
            </p:nvSpPr>
            <p:spPr>
              <a:xfrm>
                <a:off x="6892724" y="1479464"/>
                <a:ext cx="689113" cy="1487145"/>
              </a:xfrm>
              <a:custGeom>
                <a:avLst/>
                <a:gdLst>
                  <a:gd name="connsiteX0" fmla="*/ 0 w 689113"/>
                  <a:gd name="connsiteY0" fmla="*/ 19392 h 1487145"/>
                  <a:gd name="connsiteX1" fmla="*/ 251792 w 689113"/>
                  <a:gd name="connsiteY1" fmla="*/ 185044 h 1487145"/>
                  <a:gd name="connsiteX2" fmla="*/ 271670 w 689113"/>
                  <a:gd name="connsiteY2" fmla="*/ 1357861 h 1487145"/>
                  <a:gd name="connsiteX3" fmla="*/ 689113 w 689113"/>
                  <a:gd name="connsiteY3" fmla="*/ 1457252 h 1487145"/>
                </a:gdLst>
                <a:ahLst/>
                <a:cxnLst>
                  <a:cxn ang="0">
                    <a:pos x="connsiteX0" y="connsiteY0"/>
                  </a:cxn>
                  <a:cxn ang="0">
                    <a:pos x="connsiteX1" y="connsiteY1"/>
                  </a:cxn>
                  <a:cxn ang="0">
                    <a:pos x="connsiteX2" y="connsiteY2"/>
                  </a:cxn>
                  <a:cxn ang="0">
                    <a:pos x="connsiteX3" y="connsiteY3"/>
                  </a:cxn>
                </a:cxnLst>
                <a:rect l="l" t="t" r="r" b="b"/>
                <a:pathLst>
                  <a:path w="689113" h="1487145">
                    <a:moveTo>
                      <a:pt x="0" y="19392"/>
                    </a:moveTo>
                    <a:cubicBezTo>
                      <a:pt x="103257" y="-9321"/>
                      <a:pt x="206514" y="-38034"/>
                      <a:pt x="251792" y="185044"/>
                    </a:cubicBezTo>
                    <a:cubicBezTo>
                      <a:pt x="297070" y="408122"/>
                      <a:pt x="198783" y="1145826"/>
                      <a:pt x="271670" y="1357861"/>
                    </a:cubicBezTo>
                    <a:cubicBezTo>
                      <a:pt x="344557" y="1569896"/>
                      <a:pt x="689113" y="1457252"/>
                      <a:pt x="689113" y="1457252"/>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Freeform 80"/>
              <p:cNvSpPr/>
              <p:nvPr/>
            </p:nvSpPr>
            <p:spPr>
              <a:xfrm>
                <a:off x="7855229" y="1488646"/>
                <a:ext cx="689113" cy="1487145"/>
              </a:xfrm>
              <a:custGeom>
                <a:avLst/>
                <a:gdLst>
                  <a:gd name="connsiteX0" fmla="*/ 0 w 689113"/>
                  <a:gd name="connsiteY0" fmla="*/ 19392 h 1487145"/>
                  <a:gd name="connsiteX1" fmla="*/ 251792 w 689113"/>
                  <a:gd name="connsiteY1" fmla="*/ 185044 h 1487145"/>
                  <a:gd name="connsiteX2" fmla="*/ 271670 w 689113"/>
                  <a:gd name="connsiteY2" fmla="*/ 1357861 h 1487145"/>
                  <a:gd name="connsiteX3" fmla="*/ 689113 w 689113"/>
                  <a:gd name="connsiteY3" fmla="*/ 1457252 h 1487145"/>
                </a:gdLst>
                <a:ahLst/>
                <a:cxnLst>
                  <a:cxn ang="0">
                    <a:pos x="connsiteX0" y="connsiteY0"/>
                  </a:cxn>
                  <a:cxn ang="0">
                    <a:pos x="connsiteX1" y="connsiteY1"/>
                  </a:cxn>
                  <a:cxn ang="0">
                    <a:pos x="connsiteX2" y="connsiteY2"/>
                  </a:cxn>
                  <a:cxn ang="0">
                    <a:pos x="connsiteX3" y="connsiteY3"/>
                  </a:cxn>
                </a:cxnLst>
                <a:rect l="l" t="t" r="r" b="b"/>
                <a:pathLst>
                  <a:path w="689113" h="1487145">
                    <a:moveTo>
                      <a:pt x="0" y="19392"/>
                    </a:moveTo>
                    <a:cubicBezTo>
                      <a:pt x="103257" y="-9321"/>
                      <a:pt x="206514" y="-38034"/>
                      <a:pt x="251792" y="185044"/>
                    </a:cubicBezTo>
                    <a:cubicBezTo>
                      <a:pt x="297070" y="408122"/>
                      <a:pt x="198783" y="1145826"/>
                      <a:pt x="271670" y="1357861"/>
                    </a:cubicBezTo>
                    <a:cubicBezTo>
                      <a:pt x="344557" y="1569896"/>
                      <a:pt x="689113" y="1457252"/>
                      <a:pt x="689113" y="1457252"/>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82" name="TextBox 81"/>
                  <p:cNvSpPr txBox="1"/>
                  <p:nvPr/>
                </p:nvSpPr>
                <p:spPr>
                  <a:xfrm>
                    <a:off x="7263405" y="1990704"/>
                    <a:ext cx="574195"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charset="0"/>
                              <a:ea typeface="Cambria Math" charset="0"/>
                              <a:cs typeface="Cambria Math" charset="0"/>
                            </a:rPr>
                            <m:t>⋯</m:t>
                          </m:r>
                        </m:oMath>
                      </m:oMathPara>
                    </a14:m>
                    <a:endParaRPr lang="en-US" dirty="0"/>
                  </a:p>
                </p:txBody>
              </p:sp>
            </mc:Choice>
            <mc:Fallback xmlns="">
              <p:sp>
                <p:nvSpPr>
                  <p:cNvPr id="82" name="TextBox 81"/>
                  <p:cNvSpPr txBox="1">
                    <a:spLocks noRot="1" noChangeAspect="1" noMove="1" noResize="1" noEditPoints="1" noAdjustHandles="1" noChangeArrowheads="1" noChangeShapeType="1" noTextEdit="1"/>
                  </p:cNvSpPr>
                  <p:nvPr/>
                </p:nvSpPr>
                <p:spPr>
                  <a:xfrm>
                    <a:off x="7263405" y="1990704"/>
                    <a:ext cx="574195" cy="523220"/>
                  </a:xfrm>
                  <a:prstGeom prst="rect">
                    <a:avLst/>
                  </a:prstGeom>
                  <a:blipFill rotWithShape="0">
                    <a:blip r:embed="rId8"/>
                    <a:stretch>
                      <a:fillRect/>
                    </a:stretch>
                  </a:blipFill>
                </p:spPr>
                <p:txBody>
                  <a:bodyPr/>
                  <a:lstStyle/>
                  <a:p>
                    <a:r>
                      <a:rPr lang="en-US">
                        <a:noFill/>
                      </a:rPr>
                      <a:t> </a:t>
                    </a:r>
                  </a:p>
                </p:txBody>
              </p:sp>
            </mc:Fallback>
          </mc:AlternateContent>
        </p:grpSp>
      </p:grpSp>
      <p:grpSp>
        <p:nvGrpSpPr>
          <p:cNvPr id="5" name="Group 4"/>
          <p:cNvGrpSpPr/>
          <p:nvPr/>
        </p:nvGrpSpPr>
        <p:grpSpPr>
          <a:xfrm>
            <a:off x="7706982" y="1420406"/>
            <a:ext cx="4306518" cy="2375549"/>
            <a:chOff x="7706982" y="1420406"/>
            <a:chExt cx="4306518" cy="2375549"/>
          </a:xfrm>
        </p:grpSpPr>
        <mc:AlternateContent xmlns:mc="http://schemas.openxmlformats.org/markup-compatibility/2006" xmlns:a14="http://schemas.microsoft.com/office/drawing/2010/main">
          <mc:Choice Requires="a14">
            <p:sp>
              <p:nvSpPr>
                <p:cNvPr id="91" name="TextBox 90"/>
                <p:cNvSpPr txBox="1"/>
                <p:nvPr/>
              </p:nvSpPr>
              <p:spPr>
                <a:xfrm>
                  <a:off x="9511400" y="2892883"/>
                  <a:ext cx="90672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latin typeface="Cambria Math" panose="02040503050406030204" pitchFamily="18" charset="0"/>
                              </a:rPr>
                            </m:ctrlPr>
                          </m:sSupPr>
                          <m:e>
                            <m:r>
                              <a:rPr lang="en-US" sz="2400" b="0" i="1" smtClean="0">
                                <a:latin typeface="Cambria Math" charset="0"/>
                              </a:rPr>
                              <m:t>𝑥</m:t>
                            </m:r>
                          </m:e>
                          <m:sup>
                            <m:r>
                              <a:rPr lang="en-US" sz="2400" b="0" i="1" smtClean="0">
                                <a:latin typeface="Cambria Math" charset="0"/>
                              </a:rPr>
                              <m:t>&lt;2&gt;</m:t>
                            </m:r>
                          </m:sup>
                        </m:sSup>
                      </m:oMath>
                    </m:oMathPara>
                  </a14:m>
                  <a:endParaRPr lang="en-US" sz="2400" dirty="0"/>
                </a:p>
              </p:txBody>
            </p:sp>
          </mc:Choice>
          <mc:Fallback xmlns="">
            <p:sp>
              <p:nvSpPr>
                <p:cNvPr id="91" name="TextBox 90"/>
                <p:cNvSpPr txBox="1">
                  <a:spLocks noRot="1" noChangeAspect="1" noMove="1" noResize="1" noEditPoints="1" noAdjustHandles="1" noChangeArrowheads="1" noChangeShapeType="1" noTextEdit="1"/>
                </p:cNvSpPr>
                <p:nvPr/>
              </p:nvSpPr>
              <p:spPr>
                <a:xfrm>
                  <a:off x="9511400" y="2892883"/>
                  <a:ext cx="906723" cy="461665"/>
                </a:xfrm>
                <a:prstGeom prst="rect">
                  <a:avLst/>
                </a:prstGeom>
                <a:blipFill rotWithShape="0">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2" name="TextBox 91"/>
                <p:cNvSpPr txBox="1"/>
                <p:nvPr/>
              </p:nvSpPr>
              <p:spPr>
                <a:xfrm>
                  <a:off x="11004249" y="2911740"/>
                  <a:ext cx="100925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latin typeface="Cambria Math" panose="02040503050406030204" pitchFamily="18" charset="0"/>
                              </a:rPr>
                            </m:ctrlPr>
                          </m:sSupPr>
                          <m:e>
                            <m:r>
                              <a:rPr lang="en-US" sz="2400" b="0" i="1" smtClean="0">
                                <a:latin typeface="Cambria Math" charset="0"/>
                              </a:rPr>
                              <m:t>𝑥</m:t>
                            </m:r>
                          </m:e>
                          <m:sup>
                            <m:r>
                              <a:rPr lang="en-US" sz="2400" b="0" i="1" smtClean="0">
                                <a:latin typeface="Cambria Math" charset="0"/>
                              </a:rPr>
                              <m:t>&lt;</m:t>
                            </m:r>
                            <m:sSub>
                              <m:sSubPr>
                                <m:ctrlPr>
                                  <a:rPr lang="en-US" sz="2400" b="0" i="1" smtClean="0">
                                    <a:latin typeface="Cambria Math" panose="02040503050406030204" pitchFamily="18" charset="0"/>
                                  </a:rPr>
                                </m:ctrlPr>
                              </m:sSubPr>
                              <m:e>
                                <m:r>
                                  <a:rPr lang="en-US" sz="2400" b="0" i="1" smtClean="0">
                                    <a:latin typeface="Cambria Math" charset="0"/>
                                  </a:rPr>
                                  <m:t>𝑇</m:t>
                                </m:r>
                              </m:e>
                              <m:sub>
                                <m:r>
                                  <a:rPr lang="en-US" sz="2400" b="0" i="1" smtClean="0">
                                    <a:latin typeface="Cambria Math" charset="0"/>
                                  </a:rPr>
                                  <m:t>𝑥</m:t>
                                </m:r>
                              </m:sub>
                            </m:sSub>
                            <m:r>
                              <a:rPr lang="en-US" sz="2400" b="0" i="1" smtClean="0">
                                <a:latin typeface="Cambria Math" charset="0"/>
                              </a:rPr>
                              <m:t>&gt;</m:t>
                            </m:r>
                          </m:sup>
                        </m:sSup>
                      </m:oMath>
                    </m:oMathPara>
                  </a14:m>
                  <a:endParaRPr lang="en-US" sz="2400" dirty="0"/>
                </a:p>
              </p:txBody>
            </p:sp>
          </mc:Choice>
          <mc:Fallback xmlns="">
            <p:sp>
              <p:nvSpPr>
                <p:cNvPr id="92" name="TextBox 91"/>
                <p:cNvSpPr txBox="1">
                  <a:spLocks noRot="1" noChangeAspect="1" noMove="1" noResize="1" noEditPoints="1" noAdjustHandles="1" noChangeArrowheads="1" noChangeShapeType="1" noTextEdit="1"/>
                </p:cNvSpPr>
                <p:nvPr/>
              </p:nvSpPr>
              <p:spPr>
                <a:xfrm>
                  <a:off x="11004249" y="2911740"/>
                  <a:ext cx="1009251" cy="461665"/>
                </a:xfrm>
                <a:prstGeom prst="rect">
                  <a:avLst/>
                </a:prstGeom>
                <a:blipFill rotWithShape="0">
                  <a:blip r:embed="rId10"/>
                  <a:stretch>
                    <a:fillRect/>
                  </a:stretch>
                </a:blipFill>
              </p:spPr>
              <p:txBody>
                <a:bodyPr/>
                <a:lstStyle/>
                <a:p>
                  <a:r>
                    <a:rPr lang="en-US">
                      <a:noFill/>
                    </a:rPr>
                    <a:t> </a:t>
                  </a:r>
                </a:p>
              </p:txBody>
            </p:sp>
          </mc:Fallback>
        </mc:AlternateContent>
        <p:cxnSp>
          <p:nvCxnSpPr>
            <p:cNvPr id="94" name="Straight Arrow Connector 93"/>
            <p:cNvCxnSpPr/>
            <p:nvPr/>
          </p:nvCxnSpPr>
          <p:spPr>
            <a:xfrm>
              <a:off x="9318769" y="2319636"/>
              <a:ext cx="263483" cy="0"/>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95" name="Straight Arrow Connector 94"/>
            <p:cNvCxnSpPr/>
            <p:nvPr/>
          </p:nvCxnSpPr>
          <p:spPr>
            <a:xfrm>
              <a:off x="10154640" y="2341938"/>
              <a:ext cx="263483" cy="0"/>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96" name="Straight Arrow Connector 95"/>
            <p:cNvCxnSpPr/>
            <p:nvPr/>
          </p:nvCxnSpPr>
          <p:spPr>
            <a:xfrm>
              <a:off x="10933025" y="2363323"/>
              <a:ext cx="263483" cy="0"/>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nvGrpSpPr>
            <p:cNvPr id="153" name="Group 152"/>
            <p:cNvGrpSpPr/>
            <p:nvPr/>
          </p:nvGrpSpPr>
          <p:grpSpPr>
            <a:xfrm>
              <a:off x="7706982" y="1420406"/>
              <a:ext cx="3992108" cy="2375549"/>
              <a:chOff x="7706982" y="1420406"/>
              <a:chExt cx="3992108" cy="2375549"/>
            </a:xfrm>
          </p:grpSpPr>
          <p:grpSp>
            <p:nvGrpSpPr>
              <p:cNvPr id="68" name="Group 67"/>
              <p:cNvGrpSpPr/>
              <p:nvPr/>
            </p:nvGrpSpPr>
            <p:grpSpPr>
              <a:xfrm>
                <a:off x="7706982" y="1420406"/>
                <a:ext cx="3992108" cy="1737799"/>
                <a:chOff x="3740976" y="1158743"/>
                <a:chExt cx="5122425" cy="2099419"/>
              </a:xfrm>
            </p:grpSpPr>
            <p:grpSp>
              <p:nvGrpSpPr>
                <p:cNvPr id="27" name="Group 26"/>
                <p:cNvGrpSpPr/>
                <p:nvPr/>
              </p:nvGrpSpPr>
              <p:grpSpPr>
                <a:xfrm>
                  <a:off x="3740976" y="1990705"/>
                  <a:ext cx="2033576" cy="1267457"/>
                  <a:chOff x="957808" y="3103887"/>
                  <a:chExt cx="2033576" cy="1267457"/>
                </a:xfrm>
              </p:grpSpPr>
              <p:grpSp>
                <p:nvGrpSpPr>
                  <p:cNvPr id="28" name="Group 27"/>
                  <p:cNvGrpSpPr/>
                  <p:nvPr/>
                </p:nvGrpSpPr>
                <p:grpSpPr>
                  <a:xfrm>
                    <a:off x="957808" y="3103887"/>
                    <a:ext cx="2033576" cy="1267457"/>
                    <a:chOff x="784313" y="2629030"/>
                    <a:chExt cx="3009491" cy="1781813"/>
                  </a:xfrm>
                </p:grpSpPr>
                <mc:AlternateContent xmlns:mc="http://schemas.openxmlformats.org/markup-compatibility/2006" xmlns:a14="http://schemas.microsoft.com/office/drawing/2010/main">
                  <mc:Choice Requires="a14">
                    <p:sp>
                      <p:nvSpPr>
                        <p:cNvPr id="31" name="TextBox 30"/>
                        <p:cNvSpPr txBox="1"/>
                        <p:nvPr/>
                      </p:nvSpPr>
                      <p:spPr>
                        <a:xfrm>
                          <a:off x="784313" y="2629030"/>
                          <a:ext cx="905440"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latin typeface="Cambria Math" panose="02040503050406030204" pitchFamily="18" charset="0"/>
                                      </a:rPr>
                                    </m:ctrlPr>
                                  </m:sSupPr>
                                  <m:e>
                                    <m:r>
                                      <a:rPr lang="en-US" sz="2400" b="0" i="1" smtClean="0">
                                        <a:latin typeface="Cambria Math" charset="0"/>
                                      </a:rPr>
                                      <m:t>𝑎</m:t>
                                    </m:r>
                                  </m:e>
                                  <m:sup>
                                    <m:r>
                                      <a:rPr lang="en-US" sz="2400" b="0" i="1" smtClean="0">
                                        <a:latin typeface="Cambria Math" charset="0"/>
                                      </a:rPr>
                                      <m:t>&lt;0&gt;</m:t>
                                    </m:r>
                                  </m:sup>
                                </m:sSup>
                              </m:oMath>
                            </m:oMathPara>
                          </a14:m>
                          <a:endParaRPr lang="en-US" sz="2400" dirty="0"/>
                        </a:p>
                      </p:txBody>
                    </p:sp>
                  </mc:Choice>
                  <mc:Fallback xmlns="">
                    <p:sp>
                      <p:nvSpPr>
                        <p:cNvPr id="31" name="TextBox 30"/>
                        <p:cNvSpPr txBox="1">
                          <a:spLocks noRot="1" noChangeAspect="1" noMove="1" noResize="1" noEditPoints="1" noAdjustHandles="1" noChangeArrowheads="1" noChangeShapeType="1" noTextEdit="1"/>
                        </p:cNvSpPr>
                        <p:nvPr/>
                      </p:nvSpPr>
                      <p:spPr>
                        <a:xfrm>
                          <a:off x="784313" y="2629030"/>
                          <a:ext cx="905440" cy="461665"/>
                        </a:xfrm>
                        <a:prstGeom prst="rect">
                          <a:avLst/>
                        </a:prstGeom>
                        <a:blipFill rotWithShape="0">
                          <a:blip r:embed="rId2"/>
                          <a:stretch>
                            <a:fillRect r="-67949" b="-48889"/>
                          </a:stretch>
                        </a:blipFill>
                      </p:spPr>
                      <p:txBody>
                        <a:bodyPr/>
                        <a:lstStyle/>
                        <a:p>
                          <a:r>
                            <a:rPr lang="en-US">
                              <a:noFill/>
                            </a:rPr>
                            <a:t> </a:t>
                          </a:r>
                        </a:p>
                      </p:txBody>
                    </p:sp>
                  </mc:Fallback>
                </mc:AlternateContent>
                <p:sp>
                  <p:nvSpPr>
                    <p:cNvPr id="32" name="Rectangle 31"/>
                    <p:cNvSpPr/>
                    <p:nvPr/>
                  </p:nvSpPr>
                  <p:spPr>
                    <a:xfrm>
                      <a:off x="2880864" y="2629536"/>
                      <a:ext cx="912940" cy="722822"/>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Arrow Connector 32"/>
                    <p:cNvCxnSpPr/>
                    <p:nvPr/>
                  </p:nvCxnSpPr>
                  <p:spPr>
                    <a:xfrm>
                      <a:off x="2224788" y="2882010"/>
                      <a:ext cx="500332" cy="0"/>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4" name="TextBox 33"/>
                        <p:cNvSpPr txBox="1"/>
                        <p:nvPr/>
                      </p:nvSpPr>
                      <p:spPr>
                        <a:xfrm>
                          <a:off x="2880864" y="3949178"/>
                          <a:ext cx="90672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latin typeface="Cambria Math" panose="02040503050406030204" pitchFamily="18" charset="0"/>
                                      </a:rPr>
                                    </m:ctrlPr>
                                  </m:sSupPr>
                                  <m:e>
                                    <m:r>
                                      <a:rPr lang="en-US" sz="2400" b="0" i="1" smtClean="0">
                                        <a:latin typeface="Cambria Math" charset="0"/>
                                      </a:rPr>
                                      <m:t>𝑥</m:t>
                                    </m:r>
                                  </m:e>
                                  <m:sup>
                                    <m:r>
                                      <a:rPr lang="en-US" sz="2400" b="0" i="1" smtClean="0">
                                        <a:latin typeface="Cambria Math" charset="0"/>
                                      </a:rPr>
                                      <m:t>&lt;1&gt;</m:t>
                                    </m:r>
                                  </m:sup>
                                </m:sSup>
                              </m:oMath>
                            </m:oMathPara>
                          </a14:m>
                          <a:endParaRPr lang="en-US" sz="2400" dirty="0"/>
                        </a:p>
                      </p:txBody>
                    </p:sp>
                  </mc:Choice>
                  <mc:Fallback xmlns="">
                    <p:sp>
                      <p:nvSpPr>
                        <p:cNvPr id="34" name="TextBox 33"/>
                        <p:cNvSpPr txBox="1">
                          <a:spLocks noRot="1" noChangeAspect="1" noMove="1" noResize="1" noEditPoints="1" noAdjustHandles="1" noChangeArrowheads="1" noChangeShapeType="1" noTextEdit="1"/>
                        </p:cNvSpPr>
                        <p:nvPr/>
                      </p:nvSpPr>
                      <p:spPr>
                        <a:xfrm>
                          <a:off x="2880864" y="3949178"/>
                          <a:ext cx="906723" cy="461665"/>
                        </a:xfrm>
                        <a:prstGeom prst="rect">
                          <a:avLst/>
                        </a:prstGeom>
                        <a:blipFill rotWithShape="0">
                          <a:blip r:embed="rId11"/>
                          <a:stretch>
                            <a:fillRect r="-67089" b="-48889"/>
                          </a:stretch>
                        </a:blipFill>
                      </p:spPr>
                      <p:txBody>
                        <a:bodyPr/>
                        <a:lstStyle/>
                        <a:p>
                          <a:r>
                            <a:rPr lang="en-US">
                              <a:noFill/>
                            </a:rPr>
                            <a:t> </a:t>
                          </a:r>
                        </a:p>
                      </p:txBody>
                    </p:sp>
                  </mc:Fallback>
                </mc:AlternateContent>
              </p:grpSp>
              <p:cxnSp>
                <p:nvCxnSpPr>
                  <p:cNvPr id="29" name="Straight Arrow Connector 28"/>
                  <p:cNvCxnSpPr/>
                  <p:nvPr/>
                </p:nvCxnSpPr>
                <p:spPr>
                  <a:xfrm flipV="1">
                    <a:off x="2680845" y="3683726"/>
                    <a:ext cx="0" cy="359221"/>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sp>
              <p:nvSpPr>
                <p:cNvPr id="36" name="Rectangle 35"/>
                <p:cNvSpPr/>
                <p:nvPr/>
              </p:nvSpPr>
              <p:spPr>
                <a:xfrm>
                  <a:off x="6204448" y="1994078"/>
                  <a:ext cx="616894" cy="514165"/>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9" name="Straight Arrow Connector 38"/>
                <p:cNvCxnSpPr/>
                <p:nvPr/>
              </p:nvCxnSpPr>
              <p:spPr>
                <a:xfrm flipV="1">
                  <a:off x="6510794" y="2573558"/>
                  <a:ext cx="0" cy="359221"/>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41" name="Rectangle 40"/>
                <p:cNvSpPr/>
                <p:nvPr/>
              </p:nvSpPr>
              <p:spPr>
                <a:xfrm>
                  <a:off x="8239554" y="2014956"/>
                  <a:ext cx="616894" cy="514165"/>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3" name="TextBox 42"/>
                    <p:cNvSpPr txBox="1"/>
                    <p:nvPr/>
                  </p:nvSpPr>
                  <p:spPr>
                    <a:xfrm>
                      <a:off x="8218530" y="1158743"/>
                      <a:ext cx="644871" cy="55773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latin typeface="Cambria Math" panose="02040503050406030204" pitchFamily="18" charset="0"/>
                                  </a:rPr>
                                </m:ctrlPr>
                              </m:sSupPr>
                              <m:e>
                                <m:acc>
                                  <m:accPr>
                                    <m:chr m:val="̂"/>
                                    <m:ctrlPr>
                                      <a:rPr lang="en-US" sz="2400" b="0" i="1" smtClean="0">
                                        <a:latin typeface="Cambria Math" panose="02040503050406030204" pitchFamily="18" charset="0"/>
                                      </a:rPr>
                                    </m:ctrlPr>
                                  </m:accPr>
                                  <m:e>
                                    <m:r>
                                      <a:rPr lang="en-US" sz="2400" b="0" i="1" smtClean="0">
                                        <a:latin typeface="Cambria Math" charset="0"/>
                                      </a:rPr>
                                      <m:t>𝑦</m:t>
                                    </m:r>
                                  </m:e>
                                </m:acc>
                              </m:e>
                              <m:sup>
                                <m:r>
                                  <a:rPr lang="en-US" sz="2400" b="0" i="1" smtClean="0">
                                    <a:latin typeface="Cambria Math" charset="0"/>
                                  </a:rPr>
                                  <m:t> </m:t>
                                </m:r>
                              </m:sup>
                            </m:sSup>
                          </m:oMath>
                        </m:oMathPara>
                      </a14:m>
                      <a:endParaRPr lang="en-US" sz="2400" dirty="0"/>
                    </a:p>
                  </p:txBody>
                </p:sp>
              </mc:Choice>
              <mc:Fallback xmlns="">
                <p:sp>
                  <p:nvSpPr>
                    <p:cNvPr id="43" name="TextBox 42"/>
                    <p:cNvSpPr txBox="1">
                      <a:spLocks noRot="1" noChangeAspect="1" noMove="1" noResize="1" noEditPoints="1" noAdjustHandles="1" noChangeArrowheads="1" noChangeShapeType="1" noTextEdit="1"/>
                    </p:cNvSpPr>
                    <p:nvPr/>
                  </p:nvSpPr>
                  <p:spPr>
                    <a:xfrm>
                      <a:off x="8218530" y="1158743"/>
                      <a:ext cx="644871" cy="557735"/>
                    </a:xfrm>
                    <a:prstGeom prst="rect">
                      <a:avLst/>
                    </a:prstGeom>
                    <a:blipFill rotWithShape="0">
                      <a:blip r:embed="rId12"/>
                      <a:stretch>
                        <a:fillRect t="-81579" r="-19512" b="-65789"/>
                      </a:stretch>
                    </a:blipFill>
                  </p:spPr>
                  <p:txBody>
                    <a:bodyPr/>
                    <a:lstStyle/>
                    <a:p>
                      <a:r>
                        <a:rPr lang="en-US">
                          <a:noFill/>
                        </a:rPr>
                        <a:t> </a:t>
                      </a:r>
                    </a:p>
                  </p:txBody>
                </p:sp>
              </mc:Fallback>
            </mc:AlternateContent>
            <p:cxnSp>
              <p:nvCxnSpPr>
                <p:cNvPr id="44" name="Straight Arrow Connector 43"/>
                <p:cNvCxnSpPr/>
                <p:nvPr/>
              </p:nvCxnSpPr>
              <p:spPr>
                <a:xfrm flipV="1">
                  <a:off x="8545900" y="2594436"/>
                  <a:ext cx="0" cy="359221"/>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flipV="1">
                  <a:off x="8553562" y="1566528"/>
                  <a:ext cx="0" cy="359221"/>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7" name="TextBox 66"/>
                    <p:cNvSpPr txBox="1"/>
                    <p:nvPr/>
                  </p:nvSpPr>
                  <p:spPr>
                    <a:xfrm>
                      <a:off x="7263405" y="1990704"/>
                      <a:ext cx="574195"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charset="0"/>
                                <a:ea typeface="Cambria Math" charset="0"/>
                                <a:cs typeface="Cambria Math" charset="0"/>
                              </a:rPr>
                              <m:t>⋯</m:t>
                            </m:r>
                          </m:oMath>
                        </m:oMathPara>
                      </a14:m>
                      <a:endParaRPr lang="en-US" dirty="0"/>
                    </a:p>
                  </p:txBody>
                </p:sp>
              </mc:Choice>
              <mc:Fallback xmlns="">
                <p:sp>
                  <p:nvSpPr>
                    <p:cNvPr id="67" name="TextBox 66"/>
                    <p:cNvSpPr txBox="1">
                      <a:spLocks noRot="1" noChangeAspect="1" noMove="1" noResize="1" noEditPoints="1" noAdjustHandles="1" noChangeArrowheads="1" noChangeShapeType="1" noTextEdit="1"/>
                    </p:cNvSpPr>
                    <p:nvPr/>
                  </p:nvSpPr>
                  <p:spPr>
                    <a:xfrm>
                      <a:off x="7263405" y="1990704"/>
                      <a:ext cx="574195" cy="523220"/>
                    </a:xfrm>
                    <a:prstGeom prst="rect">
                      <a:avLst/>
                    </a:prstGeom>
                    <a:blipFill rotWithShape="0">
                      <a:blip r:embed="rId13"/>
                      <a:stretch>
                        <a:fillRect/>
                      </a:stretch>
                    </a:blipFill>
                  </p:spPr>
                  <p:txBody>
                    <a:bodyPr/>
                    <a:lstStyle/>
                    <a:p>
                      <a:r>
                        <a:rPr lang="en-US">
                          <a:noFill/>
                        </a:rPr>
                        <a:t> </a:t>
                      </a:r>
                    </a:p>
                  </p:txBody>
                </p:sp>
              </mc:Fallback>
            </mc:AlternateContent>
          </p:grpSp>
          <p:sp>
            <p:nvSpPr>
              <p:cNvPr id="97" name="TextBox 96"/>
              <p:cNvSpPr txBox="1"/>
              <p:nvPr/>
            </p:nvSpPr>
            <p:spPr>
              <a:xfrm>
                <a:off x="8583505" y="3272735"/>
                <a:ext cx="2231701" cy="523220"/>
              </a:xfrm>
              <a:prstGeom prst="rect">
                <a:avLst/>
              </a:prstGeom>
              <a:noFill/>
            </p:spPr>
            <p:txBody>
              <a:bodyPr wrap="none" rtlCol="0">
                <a:spAutoFit/>
              </a:bodyPr>
              <a:lstStyle/>
              <a:p>
                <a:r>
                  <a:rPr lang="en-US" sz="2800" dirty="0">
                    <a:latin typeface="Century Schoolbook" charset="0"/>
                    <a:ea typeface="Century Schoolbook" charset="0"/>
                    <a:cs typeface="Century Schoolbook" charset="0"/>
                  </a:rPr>
                  <a:t>Many to one</a:t>
                </a:r>
              </a:p>
            </p:txBody>
          </p:sp>
        </p:grpSp>
      </p:grpSp>
      <p:grpSp>
        <p:nvGrpSpPr>
          <p:cNvPr id="155" name="Group 154"/>
          <p:cNvGrpSpPr/>
          <p:nvPr/>
        </p:nvGrpSpPr>
        <p:grpSpPr>
          <a:xfrm>
            <a:off x="282488" y="4150478"/>
            <a:ext cx="4564317" cy="2416869"/>
            <a:chOff x="6915338" y="4165728"/>
            <a:chExt cx="4564317" cy="2416869"/>
          </a:xfrm>
        </p:grpSpPr>
        <p:grpSp>
          <p:nvGrpSpPr>
            <p:cNvPr id="148" name="Group 147"/>
            <p:cNvGrpSpPr/>
            <p:nvPr/>
          </p:nvGrpSpPr>
          <p:grpSpPr>
            <a:xfrm>
              <a:off x="6915338" y="4165728"/>
              <a:ext cx="4564317" cy="1979587"/>
              <a:chOff x="7172452" y="3983781"/>
              <a:chExt cx="4564317" cy="1979587"/>
            </a:xfrm>
          </p:grpSpPr>
          <p:grpSp>
            <p:nvGrpSpPr>
              <p:cNvPr id="124" name="Group 123"/>
              <p:cNvGrpSpPr/>
              <p:nvPr/>
            </p:nvGrpSpPr>
            <p:grpSpPr>
              <a:xfrm>
                <a:off x="7172452" y="4031660"/>
                <a:ext cx="4564317" cy="1737799"/>
                <a:chOff x="3740976" y="1158743"/>
                <a:chExt cx="5856648" cy="2099419"/>
              </a:xfrm>
            </p:grpSpPr>
            <p:grpSp>
              <p:nvGrpSpPr>
                <p:cNvPr id="125" name="Group 124"/>
                <p:cNvGrpSpPr/>
                <p:nvPr/>
              </p:nvGrpSpPr>
              <p:grpSpPr>
                <a:xfrm>
                  <a:off x="3740976" y="1990705"/>
                  <a:ext cx="2033576" cy="1267457"/>
                  <a:chOff x="957808" y="3103887"/>
                  <a:chExt cx="2033576" cy="1267457"/>
                </a:xfrm>
              </p:grpSpPr>
              <p:grpSp>
                <p:nvGrpSpPr>
                  <p:cNvPr id="133" name="Group 132"/>
                  <p:cNvGrpSpPr/>
                  <p:nvPr/>
                </p:nvGrpSpPr>
                <p:grpSpPr>
                  <a:xfrm>
                    <a:off x="957808" y="3103887"/>
                    <a:ext cx="2033576" cy="1267457"/>
                    <a:chOff x="784313" y="2629030"/>
                    <a:chExt cx="3009491" cy="1781813"/>
                  </a:xfrm>
                </p:grpSpPr>
                <mc:AlternateContent xmlns:mc="http://schemas.openxmlformats.org/markup-compatibility/2006" xmlns:a14="http://schemas.microsoft.com/office/drawing/2010/main">
                  <mc:Choice Requires="a14">
                    <p:sp>
                      <p:nvSpPr>
                        <p:cNvPr id="135" name="TextBox 134"/>
                        <p:cNvSpPr txBox="1"/>
                        <p:nvPr/>
                      </p:nvSpPr>
                      <p:spPr>
                        <a:xfrm>
                          <a:off x="784313" y="2629030"/>
                          <a:ext cx="905440"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latin typeface="Cambria Math" panose="02040503050406030204" pitchFamily="18" charset="0"/>
                                      </a:rPr>
                                    </m:ctrlPr>
                                  </m:sSupPr>
                                  <m:e>
                                    <m:r>
                                      <a:rPr lang="en-US" sz="2400" b="0" i="1" smtClean="0">
                                        <a:latin typeface="Cambria Math" charset="0"/>
                                      </a:rPr>
                                      <m:t>𝑎</m:t>
                                    </m:r>
                                  </m:e>
                                  <m:sup>
                                    <m:r>
                                      <a:rPr lang="en-US" sz="2400" b="0" i="1" smtClean="0">
                                        <a:latin typeface="Cambria Math" charset="0"/>
                                      </a:rPr>
                                      <m:t>&lt;0&gt;</m:t>
                                    </m:r>
                                  </m:sup>
                                </m:sSup>
                              </m:oMath>
                            </m:oMathPara>
                          </a14:m>
                          <a:endParaRPr lang="en-US" sz="2400" dirty="0"/>
                        </a:p>
                      </p:txBody>
                    </p:sp>
                  </mc:Choice>
                  <mc:Fallback xmlns="">
                    <p:sp>
                      <p:nvSpPr>
                        <p:cNvPr id="135" name="TextBox 134"/>
                        <p:cNvSpPr txBox="1">
                          <a:spLocks noRot="1" noChangeAspect="1" noMove="1" noResize="1" noEditPoints="1" noAdjustHandles="1" noChangeArrowheads="1" noChangeShapeType="1" noTextEdit="1"/>
                        </p:cNvSpPr>
                        <p:nvPr/>
                      </p:nvSpPr>
                      <p:spPr>
                        <a:xfrm>
                          <a:off x="784313" y="2629030"/>
                          <a:ext cx="905440" cy="461665"/>
                        </a:xfrm>
                        <a:prstGeom prst="rect">
                          <a:avLst/>
                        </a:prstGeom>
                        <a:blipFill rotWithShape="0">
                          <a:blip r:embed="rId2"/>
                          <a:stretch>
                            <a:fillRect r="-65823" b="-48889"/>
                          </a:stretch>
                        </a:blipFill>
                      </p:spPr>
                      <p:txBody>
                        <a:bodyPr/>
                        <a:lstStyle/>
                        <a:p>
                          <a:r>
                            <a:rPr lang="en-US">
                              <a:noFill/>
                            </a:rPr>
                            <a:t> </a:t>
                          </a:r>
                        </a:p>
                      </p:txBody>
                    </p:sp>
                  </mc:Fallback>
                </mc:AlternateContent>
                <p:sp>
                  <p:nvSpPr>
                    <p:cNvPr id="136" name="Rectangle 135"/>
                    <p:cNvSpPr/>
                    <p:nvPr/>
                  </p:nvSpPr>
                  <p:spPr>
                    <a:xfrm>
                      <a:off x="2880864" y="2629536"/>
                      <a:ext cx="912940" cy="722822"/>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7" name="Straight Arrow Connector 136"/>
                    <p:cNvCxnSpPr/>
                    <p:nvPr/>
                  </p:nvCxnSpPr>
                  <p:spPr>
                    <a:xfrm>
                      <a:off x="2224788" y="2882010"/>
                      <a:ext cx="500332" cy="0"/>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8" name="TextBox 137"/>
                        <p:cNvSpPr txBox="1"/>
                        <p:nvPr/>
                      </p:nvSpPr>
                      <p:spPr>
                        <a:xfrm>
                          <a:off x="2880864" y="3949178"/>
                          <a:ext cx="90672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latin typeface="Cambria Math" panose="02040503050406030204" pitchFamily="18" charset="0"/>
                                      </a:rPr>
                                    </m:ctrlPr>
                                  </m:sSupPr>
                                  <m:e>
                                    <m:r>
                                      <a:rPr lang="en-US" sz="2400" b="0" i="1" smtClean="0">
                                        <a:latin typeface="Cambria Math" charset="0"/>
                                      </a:rPr>
                                      <m:t>𝑥</m:t>
                                    </m:r>
                                  </m:e>
                                  <m:sup>
                                    <m:r>
                                      <a:rPr lang="en-US" sz="2400" b="0" i="1" smtClean="0">
                                        <a:latin typeface="Cambria Math" charset="0"/>
                                      </a:rPr>
                                      <m:t>&lt;1&gt;</m:t>
                                    </m:r>
                                  </m:sup>
                                </m:sSup>
                              </m:oMath>
                            </m:oMathPara>
                          </a14:m>
                          <a:endParaRPr lang="en-US" sz="2400" dirty="0"/>
                        </a:p>
                      </p:txBody>
                    </p:sp>
                  </mc:Choice>
                  <mc:Fallback xmlns="">
                    <p:sp>
                      <p:nvSpPr>
                        <p:cNvPr id="138" name="TextBox 137"/>
                        <p:cNvSpPr txBox="1">
                          <a:spLocks noRot="1" noChangeAspect="1" noMove="1" noResize="1" noEditPoints="1" noAdjustHandles="1" noChangeArrowheads="1" noChangeShapeType="1" noTextEdit="1"/>
                        </p:cNvSpPr>
                        <p:nvPr/>
                      </p:nvSpPr>
                      <p:spPr>
                        <a:xfrm>
                          <a:off x="2880864" y="3949178"/>
                          <a:ext cx="906723" cy="461665"/>
                        </a:xfrm>
                        <a:prstGeom prst="rect">
                          <a:avLst/>
                        </a:prstGeom>
                        <a:blipFill rotWithShape="0">
                          <a:blip r:embed="rId3"/>
                          <a:stretch>
                            <a:fillRect r="-67949" b="-52273"/>
                          </a:stretch>
                        </a:blipFill>
                      </p:spPr>
                      <p:txBody>
                        <a:bodyPr/>
                        <a:lstStyle/>
                        <a:p>
                          <a:r>
                            <a:rPr lang="en-US">
                              <a:noFill/>
                            </a:rPr>
                            <a:t> </a:t>
                          </a:r>
                        </a:p>
                      </p:txBody>
                    </p:sp>
                  </mc:Fallback>
                </mc:AlternateContent>
              </p:grpSp>
              <p:cxnSp>
                <p:nvCxnSpPr>
                  <p:cNvPr id="134" name="Straight Arrow Connector 133"/>
                  <p:cNvCxnSpPr/>
                  <p:nvPr/>
                </p:nvCxnSpPr>
                <p:spPr>
                  <a:xfrm flipV="1">
                    <a:off x="2680845" y="3683726"/>
                    <a:ext cx="0" cy="359221"/>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sp>
              <p:nvSpPr>
                <p:cNvPr id="126" name="Rectangle 125"/>
                <p:cNvSpPr/>
                <p:nvPr/>
              </p:nvSpPr>
              <p:spPr>
                <a:xfrm>
                  <a:off x="6204448" y="1994078"/>
                  <a:ext cx="616894" cy="514165"/>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7" name="Straight Arrow Connector 126"/>
                <p:cNvCxnSpPr/>
                <p:nvPr/>
              </p:nvCxnSpPr>
              <p:spPr>
                <a:xfrm flipV="1">
                  <a:off x="6510794" y="2573558"/>
                  <a:ext cx="0" cy="359221"/>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28" name="Rectangle 127"/>
                <p:cNvSpPr/>
                <p:nvPr/>
              </p:nvSpPr>
              <p:spPr>
                <a:xfrm>
                  <a:off x="8239554" y="2014956"/>
                  <a:ext cx="616894" cy="514165"/>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9" name="TextBox 128"/>
                    <p:cNvSpPr txBox="1"/>
                    <p:nvPr/>
                  </p:nvSpPr>
                  <p:spPr>
                    <a:xfrm>
                      <a:off x="8218532" y="1158743"/>
                      <a:ext cx="1379092" cy="566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latin typeface="Cambria Math" panose="02040503050406030204" pitchFamily="18" charset="0"/>
                                  </a:rPr>
                                </m:ctrlPr>
                              </m:sSupPr>
                              <m:e>
                                <m:acc>
                                  <m:accPr>
                                    <m:chr m:val="̂"/>
                                    <m:ctrlPr>
                                      <a:rPr lang="en-US" sz="2400" b="0" i="1" smtClean="0">
                                        <a:latin typeface="Cambria Math" panose="02040503050406030204" pitchFamily="18" charset="0"/>
                                      </a:rPr>
                                    </m:ctrlPr>
                                  </m:accPr>
                                  <m:e>
                                    <m:r>
                                      <a:rPr lang="en-US" sz="2400" b="0" i="1" smtClean="0">
                                        <a:latin typeface="Cambria Math" charset="0"/>
                                      </a:rPr>
                                      <m:t>𝑦</m:t>
                                    </m:r>
                                  </m:e>
                                </m:acc>
                              </m:e>
                              <m:sup>
                                <m:r>
                                  <a:rPr lang="en-US" sz="2400" b="0" i="1" smtClean="0">
                                    <a:latin typeface="Cambria Math" charset="0"/>
                                  </a:rPr>
                                  <m:t>&lt;</m:t>
                                </m:r>
                                <m:sSub>
                                  <m:sSubPr>
                                    <m:ctrlPr>
                                      <a:rPr lang="en-US" sz="2400" b="0" i="1" smtClean="0">
                                        <a:latin typeface="Cambria Math" panose="02040503050406030204" pitchFamily="18" charset="0"/>
                                      </a:rPr>
                                    </m:ctrlPr>
                                  </m:sSubPr>
                                  <m:e>
                                    <m:r>
                                      <a:rPr lang="en-US" sz="2400" b="0" i="1" smtClean="0">
                                        <a:latin typeface="Cambria Math" charset="0"/>
                                      </a:rPr>
                                      <m:t>𝑇</m:t>
                                    </m:r>
                                  </m:e>
                                  <m:sub>
                                    <m:r>
                                      <a:rPr lang="en-US" sz="2400" b="0" i="1" smtClean="0">
                                        <a:latin typeface="Cambria Math" charset="0"/>
                                      </a:rPr>
                                      <m:t>𝑦</m:t>
                                    </m:r>
                                  </m:sub>
                                </m:sSub>
                                <m:r>
                                  <a:rPr lang="en-US" sz="2400" b="0" i="1" smtClean="0">
                                    <a:latin typeface="Cambria Math" charset="0"/>
                                  </a:rPr>
                                  <m:t>&gt; </m:t>
                                </m:r>
                              </m:sup>
                            </m:sSup>
                          </m:oMath>
                        </m:oMathPara>
                      </a14:m>
                      <a:endParaRPr lang="en-US" sz="2400" dirty="0"/>
                    </a:p>
                  </p:txBody>
                </p:sp>
              </mc:Choice>
              <mc:Fallback xmlns="">
                <p:sp>
                  <p:nvSpPr>
                    <p:cNvPr id="129" name="TextBox 128"/>
                    <p:cNvSpPr txBox="1">
                      <a:spLocks noRot="1" noChangeAspect="1" noMove="1" noResize="1" noEditPoints="1" noAdjustHandles="1" noChangeArrowheads="1" noChangeShapeType="1" noTextEdit="1"/>
                    </p:cNvSpPr>
                    <p:nvPr/>
                  </p:nvSpPr>
                  <p:spPr>
                    <a:xfrm>
                      <a:off x="8218532" y="1158743"/>
                      <a:ext cx="1379092" cy="566332"/>
                    </a:xfrm>
                    <a:prstGeom prst="rect">
                      <a:avLst/>
                    </a:prstGeom>
                    <a:blipFill rotWithShape="0">
                      <a:blip r:embed="rId17"/>
                      <a:stretch>
                        <a:fillRect t="-81818" b="-62338"/>
                      </a:stretch>
                    </a:blipFill>
                  </p:spPr>
                  <p:txBody>
                    <a:bodyPr/>
                    <a:lstStyle/>
                    <a:p>
                      <a:r>
                        <a:rPr lang="en-US">
                          <a:noFill/>
                        </a:rPr>
                        <a:t> </a:t>
                      </a:r>
                    </a:p>
                  </p:txBody>
                </p:sp>
              </mc:Fallback>
            </mc:AlternateContent>
            <p:cxnSp>
              <p:nvCxnSpPr>
                <p:cNvPr id="130" name="Straight Arrow Connector 129"/>
                <p:cNvCxnSpPr/>
                <p:nvPr/>
              </p:nvCxnSpPr>
              <p:spPr>
                <a:xfrm flipV="1">
                  <a:off x="8545900" y="2594436"/>
                  <a:ext cx="0" cy="359221"/>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31" name="Straight Arrow Connector 130"/>
                <p:cNvCxnSpPr/>
                <p:nvPr/>
              </p:nvCxnSpPr>
              <p:spPr>
                <a:xfrm flipV="1">
                  <a:off x="8553562" y="1566528"/>
                  <a:ext cx="0" cy="359221"/>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2" name="TextBox 131"/>
                    <p:cNvSpPr txBox="1"/>
                    <p:nvPr/>
                  </p:nvSpPr>
                  <p:spPr>
                    <a:xfrm>
                      <a:off x="7263405" y="1990704"/>
                      <a:ext cx="574195"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charset="0"/>
                                <a:ea typeface="Cambria Math" charset="0"/>
                                <a:cs typeface="Cambria Math" charset="0"/>
                              </a:rPr>
                              <m:t>⋯</m:t>
                            </m:r>
                          </m:oMath>
                        </m:oMathPara>
                      </a14:m>
                      <a:endParaRPr lang="en-US" dirty="0"/>
                    </a:p>
                  </p:txBody>
                </p:sp>
              </mc:Choice>
              <mc:Fallback xmlns="">
                <p:sp>
                  <p:nvSpPr>
                    <p:cNvPr id="132" name="TextBox 131"/>
                    <p:cNvSpPr txBox="1">
                      <a:spLocks noRot="1" noChangeAspect="1" noMove="1" noResize="1" noEditPoints="1" noAdjustHandles="1" noChangeArrowheads="1" noChangeShapeType="1" noTextEdit="1"/>
                    </p:cNvSpPr>
                    <p:nvPr/>
                  </p:nvSpPr>
                  <p:spPr>
                    <a:xfrm>
                      <a:off x="7263405" y="1990704"/>
                      <a:ext cx="574195" cy="523220"/>
                    </a:xfrm>
                    <a:prstGeom prst="rect">
                      <a:avLst/>
                    </a:prstGeom>
                    <a:blipFill rotWithShape="0">
                      <a:blip r:embed="rId18"/>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139" name="TextBox 138"/>
                  <p:cNvSpPr txBox="1"/>
                  <p:nvPr/>
                </p:nvSpPr>
                <p:spPr>
                  <a:xfrm>
                    <a:off x="9101493" y="5497628"/>
                    <a:ext cx="90672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latin typeface="Cambria Math" panose="02040503050406030204" pitchFamily="18" charset="0"/>
                                </a:rPr>
                              </m:ctrlPr>
                            </m:sSupPr>
                            <m:e>
                              <m:r>
                                <a:rPr lang="en-US" sz="2400" b="0" i="1" smtClean="0">
                                  <a:latin typeface="Cambria Math" charset="0"/>
                                </a:rPr>
                                <m:t>𝑥</m:t>
                              </m:r>
                            </m:e>
                            <m:sup>
                              <m:r>
                                <a:rPr lang="en-US" sz="2400" b="0" i="1" smtClean="0">
                                  <a:latin typeface="Cambria Math" charset="0"/>
                                </a:rPr>
                                <m:t>&lt;2&gt;</m:t>
                              </m:r>
                            </m:sup>
                          </m:sSup>
                        </m:oMath>
                      </m:oMathPara>
                    </a14:m>
                    <a:endParaRPr lang="en-US" sz="2400" dirty="0"/>
                  </a:p>
                </p:txBody>
              </p:sp>
            </mc:Choice>
            <mc:Fallback xmlns="">
              <p:sp>
                <p:nvSpPr>
                  <p:cNvPr id="139" name="TextBox 138"/>
                  <p:cNvSpPr txBox="1">
                    <a:spLocks noRot="1" noChangeAspect="1" noMove="1" noResize="1" noEditPoints="1" noAdjustHandles="1" noChangeArrowheads="1" noChangeShapeType="1" noTextEdit="1"/>
                  </p:cNvSpPr>
                  <p:nvPr/>
                </p:nvSpPr>
                <p:spPr>
                  <a:xfrm>
                    <a:off x="9101493" y="5497628"/>
                    <a:ext cx="906723" cy="461665"/>
                  </a:xfrm>
                  <a:prstGeom prst="rect">
                    <a:avLst/>
                  </a:prstGeom>
                  <a:blipFill rotWithShape="0">
                    <a:blip r:embed="rId1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0" name="TextBox 139"/>
                  <p:cNvSpPr txBox="1"/>
                  <p:nvPr/>
                </p:nvSpPr>
                <p:spPr>
                  <a:xfrm>
                    <a:off x="10469728" y="5501703"/>
                    <a:ext cx="100925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latin typeface="Cambria Math" panose="02040503050406030204" pitchFamily="18" charset="0"/>
                                </a:rPr>
                              </m:ctrlPr>
                            </m:sSupPr>
                            <m:e>
                              <m:r>
                                <a:rPr lang="en-US" sz="2400" b="0" i="1" smtClean="0">
                                  <a:latin typeface="Cambria Math" charset="0"/>
                                </a:rPr>
                                <m:t>𝑥</m:t>
                              </m:r>
                            </m:e>
                            <m:sup>
                              <m:r>
                                <a:rPr lang="en-US" sz="2400" b="0" i="1" smtClean="0">
                                  <a:latin typeface="Cambria Math" charset="0"/>
                                </a:rPr>
                                <m:t>&lt;</m:t>
                              </m:r>
                              <m:sSub>
                                <m:sSubPr>
                                  <m:ctrlPr>
                                    <a:rPr lang="en-US" sz="2400" b="0" i="1" smtClean="0">
                                      <a:latin typeface="Cambria Math" panose="02040503050406030204" pitchFamily="18" charset="0"/>
                                    </a:rPr>
                                  </m:ctrlPr>
                                </m:sSubPr>
                                <m:e>
                                  <m:r>
                                    <a:rPr lang="en-US" sz="2400" b="0" i="1" smtClean="0">
                                      <a:latin typeface="Cambria Math" charset="0"/>
                                    </a:rPr>
                                    <m:t>𝑇</m:t>
                                  </m:r>
                                </m:e>
                                <m:sub>
                                  <m:r>
                                    <a:rPr lang="en-US" sz="2400" b="0" i="1" smtClean="0">
                                      <a:latin typeface="Cambria Math" charset="0"/>
                                    </a:rPr>
                                    <m:t>𝑥</m:t>
                                  </m:r>
                                </m:sub>
                              </m:sSub>
                              <m:r>
                                <a:rPr lang="en-US" sz="2400" b="0" i="1" smtClean="0">
                                  <a:latin typeface="Cambria Math" charset="0"/>
                                </a:rPr>
                                <m:t>&gt;</m:t>
                              </m:r>
                            </m:sup>
                          </m:sSup>
                        </m:oMath>
                      </m:oMathPara>
                    </a14:m>
                    <a:endParaRPr lang="en-US" sz="2400" dirty="0"/>
                  </a:p>
                </p:txBody>
              </p:sp>
            </mc:Choice>
            <mc:Fallback xmlns="">
              <p:sp>
                <p:nvSpPr>
                  <p:cNvPr id="140" name="TextBox 139"/>
                  <p:cNvSpPr txBox="1">
                    <a:spLocks noRot="1" noChangeAspect="1" noMove="1" noResize="1" noEditPoints="1" noAdjustHandles="1" noChangeArrowheads="1" noChangeShapeType="1" noTextEdit="1"/>
                  </p:cNvSpPr>
                  <p:nvPr/>
                </p:nvSpPr>
                <p:spPr>
                  <a:xfrm>
                    <a:off x="10469728" y="5501703"/>
                    <a:ext cx="1009251" cy="461665"/>
                  </a:xfrm>
                  <a:prstGeom prst="rect">
                    <a:avLst/>
                  </a:prstGeom>
                  <a:blipFill rotWithShape="0">
                    <a:blip r:embed="rId20"/>
                    <a:stretch>
                      <a:fillRect/>
                    </a:stretch>
                  </a:blipFill>
                </p:spPr>
                <p:txBody>
                  <a:bodyPr/>
                  <a:lstStyle/>
                  <a:p>
                    <a:r>
                      <a:rPr lang="en-US">
                        <a:noFill/>
                      </a:rPr>
                      <a:t> </a:t>
                    </a:r>
                  </a:p>
                </p:txBody>
              </p:sp>
            </mc:Fallback>
          </mc:AlternateContent>
          <p:cxnSp>
            <p:nvCxnSpPr>
              <p:cNvPr id="141" name="Straight Arrow Connector 140"/>
              <p:cNvCxnSpPr/>
              <p:nvPr/>
            </p:nvCxnSpPr>
            <p:spPr>
              <a:xfrm flipV="1">
                <a:off x="8506792" y="4338410"/>
                <a:ext cx="0" cy="297346"/>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42" name="Straight Arrow Connector 141"/>
              <p:cNvCxnSpPr/>
              <p:nvPr/>
            </p:nvCxnSpPr>
            <p:spPr>
              <a:xfrm flipV="1">
                <a:off x="9322590" y="4340905"/>
                <a:ext cx="0" cy="297346"/>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3" name="TextBox 142"/>
                  <p:cNvSpPr txBox="1"/>
                  <p:nvPr/>
                </p:nvSpPr>
                <p:spPr>
                  <a:xfrm>
                    <a:off x="8149169" y="4002244"/>
                    <a:ext cx="962635"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latin typeface="Cambria Math" panose="02040503050406030204" pitchFamily="18" charset="0"/>
                                </a:rPr>
                              </m:ctrlPr>
                            </m:sSupPr>
                            <m:e>
                              <m:acc>
                                <m:accPr>
                                  <m:chr m:val="̂"/>
                                  <m:ctrlPr>
                                    <a:rPr lang="en-US" sz="2400" b="0" i="1" smtClean="0">
                                      <a:latin typeface="Cambria Math" panose="02040503050406030204" pitchFamily="18" charset="0"/>
                                    </a:rPr>
                                  </m:ctrlPr>
                                </m:accPr>
                                <m:e>
                                  <m:r>
                                    <a:rPr lang="en-US" sz="2400" b="0" i="1" smtClean="0">
                                      <a:latin typeface="Cambria Math" charset="0"/>
                                    </a:rPr>
                                    <m:t>𝑦</m:t>
                                  </m:r>
                                </m:e>
                              </m:acc>
                            </m:e>
                            <m:sup>
                              <m:r>
                                <a:rPr lang="en-US" sz="2400" b="0" i="1" smtClean="0">
                                  <a:latin typeface="Cambria Math" charset="0"/>
                                </a:rPr>
                                <m:t>&lt;1&gt; </m:t>
                              </m:r>
                            </m:sup>
                          </m:sSup>
                        </m:oMath>
                      </m:oMathPara>
                    </a14:m>
                    <a:endParaRPr lang="en-US" sz="2400" dirty="0"/>
                  </a:p>
                </p:txBody>
              </p:sp>
            </mc:Choice>
            <mc:Fallback xmlns="">
              <p:sp>
                <p:nvSpPr>
                  <p:cNvPr id="143" name="TextBox 142"/>
                  <p:cNvSpPr txBox="1">
                    <a:spLocks noRot="1" noChangeAspect="1" noMove="1" noResize="1" noEditPoints="1" noAdjustHandles="1" noChangeArrowheads="1" noChangeShapeType="1" noTextEdit="1"/>
                  </p:cNvSpPr>
                  <p:nvPr/>
                </p:nvSpPr>
                <p:spPr>
                  <a:xfrm>
                    <a:off x="8149169" y="4002244"/>
                    <a:ext cx="962635" cy="461665"/>
                  </a:xfrm>
                  <a:prstGeom prst="rect">
                    <a:avLst/>
                  </a:prstGeom>
                  <a:blipFill rotWithShape="0">
                    <a:blip r:embed="rId21"/>
                    <a:stretch>
                      <a:fillRect t="-81579" b="-657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4" name="TextBox 143"/>
                  <p:cNvSpPr txBox="1"/>
                  <p:nvPr/>
                </p:nvSpPr>
                <p:spPr>
                  <a:xfrm>
                    <a:off x="8981797" y="3983781"/>
                    <a:ext cx="962636"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latin typeface="Cambria Math" panose="02040503050406030204" pitchFamily="18" charset="0"/>
                                </a:rPr>
                              </m:ctrlPr>
                            </m:sSupPr>
                            <m:e>
                              <m:acc>
                                <m:accPr>
                                  <m:chr m:val="̂"/>
                                  <m:ctrlPr>
                                    <a:rPr lang="en-US" sz="2400" b="0" i="1" smtClean="0">
                                      <a:latin typeface="Cambria Math" panose="02040503050406030204" pitchFamily="18" charset="0"/>
                                    </a:rPr>
                                  </m:ctrlPr>
                                </m:accPr>
                                <m:e>
                                  <m:r>
                                    <a:rPr lang="en-US" sz="2400" b="0" i="1" smtClean="0">
                                      <a:latin typeface="Cambria Math" charset="0"/>
                                    </a:rPr>
                                    <m:t>𝑦</m:t>
                                  </m:r>
                                </m:e>
                              </m:acc>
                            </m:e>
                            <m:sup>
                              <m:r>
                                <a:rPr lang="en-US" sz="2400" b="0" i="1" smtClean="0">
                                  <a:latin typeface="Cambria Math" charset="0"/>
                                </a:rPr>
                                <m:t>&lt;2&gt; </m:t>
                              </m:r>
                            </m:sup>
                          </m:sSup>
                        </m:oMath>
                      </m:oMathPara>
                    </a14:m>
                    <a:endParaRPr lang="en-US" sz="2400" dirty="0"/>
                  </a:p>
                </p:txBody>
              </p:sp>
            </mc:Choice>
            <mc:Fallback xmlns="">
              <p:sp>
                <p:nvSpPr>
                  <p:cNvPr id="144" name="TextBox 143"/>
                  <p:cNvSpPr txBox="1">
                    <a:spLocks noRot="1" noChangeAspect="1" noMove="1" noResize="1" noEditPoints="1" noAdjustHandles="1" noChangeArrowheads="1" noChangeShapeType="1" noTextEdit="1"/>
                  </p:cNvSpPr>
                  <p:nvPr/>
                </p:nvSpPr>
                <p:spPr>
                  <a:xfrm>
                    <a:off x="8981797" y="3983781"/>
                    <a:ext cx="962636" cy="461665"/>
                  </a:xfrm>
                  <a:prstGeom prst="rect">
                    <a:avLst/>
                  </a:prstGeom>
                  <a:blipFill rotWithShape="0">
                    <a:blip r:embed="rId22"/>
                    <a:stretch>
                      <a:fillRect t="-81579" b="-65789"/>
                    </a:stretch>
                  </a:blipFill>
                </p:spPr>
                <p:txBody>
                  <a:bodyPr/>
                  <a:lstStyle/>
                  <a:p>
                    <a:r>
                      <a:rPr lang="en-US">
                        <a:noFill/>
                      </a:rPr>
                      <a:t> </a:t>
                    </a:r>
                  </a:p>
                </p:txBody>
              </p:sp>
            </mc:Fallback>
          </mc:AlternateContent>
          <p:cxnSp>
            <p:nvCxnSpPr>
              <p:cNvPr id="145" name="Straight Arrow Connector 144"/>
              <p:cNvCxnSpPr/>
              <p:nvPr/>
            </p:nvCxnSpPr>
            <p:spPr>
              <a:xfrm>
                <a:off x="8803728" y="4914891"/>
                <a:ext cx="263483" cy="0"/>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46" name="Straight Arrow Connector 145"/>
              <p:cNvCxnSpPr/>
              <p:nvPr/>
            </p:nvCxnSpPr>
            <p:spPr>
              <a:xfrm>
                <a:off x="9626863" y="4914891"/>
                <a:ext cx="263483" cy="0"/>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47" name="Straight Arrow Connector 146"/>
              <p:cNvCxnSpPr/>
              <p:nvPr/>
            </p:nvCxnSpPr>
            <p:spPr>
              <a:xfrm>
                <a:off x="10365113" y="4914891"/>
                <a:ext cx="263483" cy="0"/>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sp>
          <p:nvSpPr>
            <p:cNvPr id="149" name="TextBox 148"/>
            <p:cNvSpPr txBox="1"/>
            <p:nvPr/>
          </p:nvSpPr>
          <p:spPr>
            <a:xfrm>
              <a:off x="7898682" y="6059377"/>
              <a:ext cx="2584362" cy="523220"/>
            </a:xfrm>
            <a:prstGeom prst="rect">
              <a:avLst/>
            </a:prstGeom>
            <a:noFill/>
          </p:spPr>
          <p:txBody>
            <a:bodyPr wrap="none" rtlCol="0">
              <a:spAutoFit/>
            </a:bodyPr>
            <a:lstStyle/>
            <a:p>
              <a:r>
                <a:rPr lang="en-US" sz="2800" dirty="0">
                  <a:latin typeface="Century Schoolbook" charset="0"/>
                  <a:ea typeface="Century Schoolbook" charset="0"/>
                  <a:cs typeface="Century Schoolbook" charset="0"/>
                </a:rPr>
                <a:t>Many to many</a:t>
              </a:r>
            </a:p>
          </p:txBody>
        </p:sp>
      </p:grpSp>
      <p:grpSp>
        <p:nvGrpSpPr>
          <p:cNvPr id="8" name="Group 7"/>
          <p:cNvGrpSpPr/>
          <p:nvPr/>
        </p:nvGrpSpPr>
        <p:grpSpPr>
          <a:xfrm>
            <a:off x="5855214" y="4053474"/>
            <a:ext cx="6159907" cy="2518879"/>
            <a:chOff x="302642" y="4100392"/>
            <a:chExt cx="6693510" cy="2518879"/>
          </a:xfrm>
        </p:grpSpPr>
        <p:grpSp>
          <p:nvGrpSpPr>
            <p:cNvPr id="6" name="Group 5"/>
            <p:cNvGrpSpPr/>
            <p:nvPr/>
          </p:nvGrpSpPr>
          <p:grpSpPr>
            <a:xfrm>
              <a:off x="302642" y="4100392"/>
              <a:ext cx="6693510" cy="2518879"/>
              <a:chOff x="282488" y="4089512"/>
              <a:chExt cx="6693510" cy="2518879"/>
            </a:xfrm>
          </p:grpSpPr>
          <p:grpSp>
            <p:nvGrpSpPr>
              <p:cNvPr id="154" name="Group 153"/>
              <p:cNvGrpSpPr/>
              <p:nvPr/>
            </p:nvGrpSpPr>
            <p:grpSpPr>
              <a:xfrm>
                <a:off x="282488" y="4089512"/>
                <a:ext cx="6693510" cy="2518879"/>
                <a:chOff x="282488" y="4089512"/>
                <a:chExt cx="6693510" cy="2518879"/>
              </a:xfrm>
            </p:grpSpPr>
            <p:sp>
              <p:nvSpPr>
                <p:cNvPr id="113" name="TextBox 112"/>
                <p:cNvSpPr txBox="1"/>
                <p:nvPr/>
              </p:nvSpPr>
              <p:spPr>
                <a:xfrm>
                  <a:off x="2207921" y="6085171"/>
                  <a:ext cx="2584362" cy="523220"/>
                </a:xfrm>
                <a:prstGeom prst="rect">
                  <a:avLst/>
                </a:prstGeom>
                <a:noFill/>
              </p:spPr>
              <p:txBody>
                <a:bodyPr wrap="none" rtlCol="0">
                  <a:spAutoFit/>
                </a:bodyPr>
                <a:lstStyle/>
                <a:p>
                  <a:r>
                    <a:rPr lang="en-US" sz="2800" dirty="0">
                      <a:latin typeface="Century Schoolbook" charset="0"/>
                      <a:ea typeface="Century Schoolbook" charset="0"/>
                      <a:cs typeface="Century Schoolbook" charset="0"/>
                    </a:rPr>
                    <a:t>Many to many</a:t>
                  </a:r>
                </a:p>
              </p:txBody>
            </p:sp>
            <p:grpSp>
              <p:nvGrpSpPr>
                <p:cNvPr id="123" name="Group 122"/>
                <p:cNvGrpSpPr/>
                <p:nvPr/>
              </p:nvGrpSpPr>
              <p:grpSpPr>
                <a:xfrm>
                  <a:off x="282488" y="4089512"/>
                  <a:ext cx="6693510" cy="1923418"/>
                  <a:chOff x="282488" y="4107578"/>
                  <a:chExt cx="6693510" cy="1923418"/>
                </a:xfrm>
              </p:grpSpPr>
              <p:grpSp>
                <p:nvGrpSpPr>
                  <p:cNvPr id="99" name="Group 98"/>
                  <p:cNvGrpSpPr/>
                  <p:nvPr/>
                </p:nvGrpSpPr>
                <p:grpSpPr>
                  <a:xfrm>
                    <a:off x="282488" y="4796236"/>
                    <a:ext cx="1584846" cy="1049141"/>
                    <a:chOff x="957808" y="3103887"/>
                    <a:chExt cx="2033576" cy="1267457"/>
                  </a:xfrm>
                </p:grpSpPr>
                <p:grpSp>
                  <p:nvGrpSpPr>
                    <p:cNvPr id="107" name="Group 106"/>
                    <p:cNvGrpSpPr/>
                    <p:nvPr/>
                  </p:nvGrpSpPr>
                  <p:grpSpPr>
                    <a:xfrm>
                      <a:off x="957808" y="3103887"/>
                      <a:ext cx="2033576" cy="1267457"/>
                      <a:chOff x="784313" y="2629030"/>
                      <a:chExt cx="3009491" cy="1781813"/>
                    </a:xfrm>
                  </p:grpSpPr>
                  <mc:AlternateContent xmlns:mc="http://schemas.openxmlformats.org/markup-compatibility/2006" xmlns:a14="http://schemas.microsoft.com/office/drawing/2010/main">
                    <mc:Choice Requires="a14">
                      <p:sp>
                        <p:nvSpPr>
                          <p:cNvPr id="109" name="TextBox 108"/>
                          <p:cNvSpPr txBox="1"/>
                          <p:nvPr/>
                        </p:nvSpPr>
                        <p:spPr>
                          <a:xfrm>
                            <a:off x="784313" y="2629030"/>
                            <a:ext cx="905440"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latin typeface="Cambria Math" panose="02040503050406030204" pitchFamily="18" charset="0"/>
                                        </a:rPr>
                                      </m:ctrlPr>
                                    </m:sSupPr>
                                    <m:e>
                                      <m:r>
                                        <a:rPr lang="en-US" sz="2400" b="0" i="1" smtClean="0">
                                          <a:latin typeface="Cambria Math" charset="0"/>
                                        </a:rPr>
                                        <m:t>𝑎</m:t>
                                      </m:r>
                                    </m:e>
                                    <m:sup>
                                      <m:r>
                                        <a:rPr lang="en-US" sz="2400" b="0" i="1" smtClean="0">
                                          <a:latin typeface="Cambria Math" charset="0"/>
                                        </a:rPr>
                                        <m:t>&lt;0&gt;</m:t>
                                      </m:r>
                                    </m:sup>
                                  </m:sSup>
                                </m:oMath>
                              </m:oMathPara>
                            </a14:m>
                            <a:endParaRPr lang="en-US" sz="2400" dirty="0"/>
                          </a:p>
                        </p:txBody>
                      </p:sp>
                    </mc:Choice>
                    <mc:Fallback xmlns="">
                      <p:sp>
                        <p:nvSpPr>
                          <p:cNvPr id="109" name="TextBox 108"/>
                          <p:cNvSpPr txBox="1">
                            <a:spLocks noRot="1" noChangeAspect="1" noMove="1" noResize="1" noEditPoints="1" noAdjustHandles="1" noChangeArrowheads="1" noChangeShapeType="1" noTextEdit="1"/>
                          </p:cNvSpPr>
                          <p:nvPr/>
                        </p:nvSpPr>
                        <p:spPr>
                          <a:xfrm>
                            <a:off x="784313" y="2629030"/>
                            <a:ext cx="905440" cy="461665"/>
                          </a:xfrm>
                          <a:prstGeom prst="rect">
                            <a:avLst/>
                          </a:prstGeom>
                          <a:blipFill rotWithShape="0">
                            <a:blip r:embed="rId2"/>
                            <a:stretch>
                              <a:fillRect r="-65823" b="-52273"/>
                            </a:stretch>
                          </a:blipFill>
                        </p:spPr>
                        <p:txBody>
                          <a:bodyPr/>
                          <a:lstStyle/>
                          <a:p>
                            <a:r>
                              <a:rPr lang="en-US">
                                <a:noFill/>
                              </a:rPr>
                              <a:t> </a:t>
                            </a:r>
                          </a:p>
                        </p:txBody>
                      </p:sp>
                    </mc:Fallback>
                  </mc:AlternateContent>
                  <p:sp>
                    <p:nvSpPr>
                      <p:cNvPr id="110" name="Rectangle 109"/>
                      <p:cNvSpPr/>
                      <p:nvPr/>
                    </p:nvSpPr>
                    <p:spPr>
                      <a:xfrm>
                        <a:off x="2880864" y="2629536"/>
                        <a:ext cx="912940" cy="722822"/>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1" name="Straight Arrow Connector 110"/>
                      <p:cNvCxnSpPr/>
                      <p:nvPr/>
                    </p:nvCxnSpPr>
                    <p:spPr>
                      <a:xfrm>
                        <a:off x="2224788" y="2971128"/>
                        <a:ext cx="500332" cy="0"/>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2" name="TextBox 111"/>
                          <p:cNvSpPr txBox="1"/>
                          <p:nvPr/>
                        </p:nvSpPr>
                        <p:spPr>
                          <a:xfrm>
                            <a:off x="2880864" y="3949178"/>
                            <a:ext cx="90672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latin typeface="Cambria Math" panose="02040503050406030204" pitchFamily="18" charset="0"/>
                                        </a:rPr>
                                      </m:ctrlPr>
                                    </m:sSupPr>
                                    <m:e>
                                      <m:r>
                                        <a:rPr lang="en-US" sz="2400" b="0" i="1" smtClean="0">
                                          <a:latin typeface="Cambria Math" charset="0"/>
                                        </a:rPr>
                                        <m:t>𝑥</m:t>
                                      </m:r>
                                    </m:e>
                                    <m:sup>
                                      <m:r>
                                        <a:rPr lang="en-US" sz="2400" b="0" i="1" smtClean="0">
                                          <a:latin typeface="Cambria Math" charset="0"/>
                                        </a:rPr>
                                        <m:t>&lt;1&gt;</m:t>
                                      </m:r>
                                    </m:sup>
                                  </m:sSup>
                                </m:oMath>
                              </m:oMathPara>
                            </a14:m>
                            <a:endParaRPr lang="en-US" sz="2400" dirty="0"/>
                          </a:p>
                        </p:txBody>
                      </p:sp>
                    </mc:Choice>
                    <mc:Fallback xmlns="">
                      <p:sp>
                        <p:nvSpPr>
                          <p:cNvPr id="112" name="TextBox 111"/>
                          <p:cNvSpPr txBox="1">
                            <a:spLocks noRot="1" noChangeAspect="1" noMove="1" noResize="1" noEditPoints="1" noAdjustHandles="1" noChangeArrowheads="1" noChangeShapeType="1" noTextEdit="1"/>
                          </p:cNvSpPr>
                          <p:nvPr/>
                        </p:nvSpPr>
                        <p:spPr>
                          <a:xfrm>
                            <a:off x="2880864" y="3949178"/>
                            <a:ext cx="906723" cy="461665"/>
                          </a:xfrm>
                          <a:prstGeom prst="rect">
                            <a:avLst/>
                          </a:prstGeom>
                          <a:blipFill rotWithShape="0">
                            <a:blip r:embed="rId11"/>
                            <a:stretch>
                              <a:fillRect r="-67089" b="-48889"/>
                            </a:stretch>
                          </a:blipFill>
                        </p:spPr>
                        <p:txBody>
                          <a:bodyPr/>
                          <a:lstStyle/>
                          <a:p>
                            <a:r>
                              <a:rPr lang="en-US">
                                <a:noFill/>
                              </a:rPr>
                              <a:t> </a:t>
                            </a:r>
                          </a:p>
                        </p:txBody>
                      </p:sp>
                    </mc:Fallback>
                  </mc:AlternateContent>
                </p:grpSp>
                <p:cxnSp>
                  <p:nvCxnSpPr>
                    <p:cNvPr id="108" name="Straight Arrow Connector 107"/>
                    <p:cNvCxnSpPr/>
                    <p:nvPr/>
                  </p:nvCxnSpPr>
                  <p:spPr>
                    <a:xfrm flipV="1">
                      <a:off x="2680845" y="3683726"/>
                      <a:ext cx="0" cy="359221"/>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sp>
                <p:nvSpPr>
                  <p:cNvPr id="100" name="Rectangle 99"/>
                  <p:cNvSpPr/>
                  <p:nvPr/>
                </p:nvSpPr>
                <p:spPr>
                  <a:xfrm>
                    <a:off x="2867387" y="4799029"/>
                    <a:ext cx="480770" cy="425601"/>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1" name="Straight Arrow Connector 100"/>
                  <p:cNvCxnSpPr/>
                  <p:nvPr/>
                </p:nvCxnSpPr>
                <p:spPr>
                  <a:xfrm flipV="1">
                    <a:off x="3106135" y="5278694"/>
                    <a:ext cx="0" cy="297346"/>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02" name="Rectangle 101"/>
                  <p:cNvSpPr/>
                  <p:nvPr/>
                </p:nvSpPr>
                <p:spPr>
                  <a:xfrm>
                    <a:off x="4299043" y="4816310"/>
                    <a:ext cx="480770" cy="425601"/>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03" name="TextBox 102"/>
                      <p:cNvSpPr txBox="1"/>
                      <p:nvPr/>
                    </p:nvSpPr>
                    <p:spPr>
                      <a:xfrm>
                        <a:off x="4282659" y="4107578"/>
                        <a:ext cx="975395"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latin typeface="Cambria Math" panose="02040503050406030204" pitchFamily="18" charset="0"/>
                                    </a:rPr>
                                  </m:ctrlPr>
                                </m:sSupPr>
                                <m:e>
                                  <m:sSup>
                                    <m:sSupPr>
                                      <m:ctrlPr>
                                        <a:rPr lang="en-US" sz="2400" b="0" i="1" smtClean="0">
                                          <a:latin typeface="Cambria Math" panose="02040503050406030204" pitchFamily="18" charset="0"/>
                                        </a:rPr>
                                      </m:ctrlPr>
                                    </m:sSupPr>
                                    <m:e>
                                      <m:acc>
                                        <m:accPr>
                                          <m:chr m:val="̂"/>
                                          <m:ctrlPr>
                                            <a:rPr lang="en-US" sz="2400" b="0" i="1" smtClean="0">
                                              <a:latin typeface="Cambria Math" panose="02040503050406030204" pitchFamily="18" charset="0"/>
                                            </a:rPr>
                                          </m:ctrlPr>
                                        </m:accPr>
                                        <m:e>
                                          <m:r>
                                            <a:rPr lang="en-US" sz="2400" b="0" i="1" smtClean="0">
                                              <a:latin typeface="Cambria Math" charset="0"/>
                                            </a:rPr>
                                            <m:t>𝑦</m:t>
                                          </m:r>
                                        </m:e>
                                      </m:acc>
                                    </m:e>
                                    <m:sup>
                                      <m:r>
                                        <a:rPr lang="en-US" sz="2400" b="0" i="1" smtClean="0">
                                          <a:latin typeface="Cambria Math" charset="0"/>
                                        </a:rPr>
                                        <m:t>&lt;1&gt;</m:t>
                                      </m:r>
                                    </m:sup>
                                  </m:sSup>
                                </m:e>
                                <m:sup>
                                  <m:r>
                                    <a:rPr lang="en-US" sz="2400" b="0" i="1" smtClean="0">
                                      <a:latin typeface="Cambria Math" charset="0"/>
                                    </a:rPr>
                                    <m:t> </m:t>
                                  </m:r>
                                </m:sup>
                              </m:sSup>
                            </m:oMath>
                          </m:oMathPara>
                        </a14:m>
                        <a:endParaRPr lang="en-US" sz="2400" dirty="0"/>
                      </a:p>
                    </p:txBody>
                  </p:sp>
                </mc:Choice>
                <mc:Fallback xmlns="">
                  <p:sp>
                    <p:nvSpPr>
                      <p:cNvPr id="103" name="TextBox 102"/>
                      <p:cNvSpPr txBox="1">
                        <a:spLocks noRot="1" noChangeAspect="1" noMove="1" noResize="1" noEditPoints="1" noAdjustHandles="1" noChangeArrowheads="1" noChangeShapeType="1" noTextEdit="1"/>
                      </p:cNvSpPr>
                      <p:nvPr/>
                    </p:nvSpPr>
                    <p:spPr>
                      <a:xfrm>
                        <a:off x="4282659" y="4107578"/>
                        <a:ext cx="975395" cy="461665"/>
                      </a:xfrm>
                      <a:prstGeom prst="rect">
                        <a:avLst/>
                      </a:prstGeom>
                      <a:blipFill rotWithShape="0">
                        <a:blip r:embed="rId23"/>
                        <a:stretch>
                          <a:fillRect l="-1351" t="-97368" r="-1351" b="-50000"/>
                        </a:stretch>
                      </a:blipFill>
                    </p:spPr>
                    <p:txBody>
                      <a:bodyPr/>
                      <a:lstStyle/>
                      <a:p>
                        <a:r>
                          <a:rPr lang="en-US">
                            <a:noFill/>
                          </a:rPr>
                          <a:t> </a:t>
                        </a:r>
                      </a:p>
                    </p:txBody>
                  </p:sp>
                </mc:Fallback>
              </mc:AlternateContent>
              <p:cxnSp>
                <p:nvCxnSpPr>
                  <p:cNvPr id="105" name="Straight Arrow Connector 104"/>
                  <p:cNvCxnSpPr/>
                  <p:nvPr/>
                </p:nvCxnSpPr>
                <p:spPr>
                  <a:xfrm flipV="1">
                    <a:off x="4543762" y="4445123"/>
                    <a:ext cx="0" cy="297346"/>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6" name="TextBox 105"/>
                      <p:cNvSpPr txBox="1"/>
                      <p:nvPr/>
                    </p:nvSpPr>
                    <p:spPr>
                      <a:xfrm>
                        <a:off x="3600474" y="4748736"/>
                        <a:ext cx="447493" cy="43309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charset="0"/>
                                  <a:ea typeface="Cambria Math" charset="0"/>
                                  <a:cs typeface="Cambria Math" charset="0"/>
                                </a:rPr>
                                <m:t>⋯</m:t>
                              </m:r>
                            </m:oMath>
                          </m:oMathPara>
                        </a14:m>
                        <a:endParaRPr lang="en-US" dirty="0"/>
                      </a:p>
                    </p:txBody>
                  </p:sp>
                </mc:Choice>
                <mc:Fallback xmlns="">
                  <p:sp>
                    <p:nvSpPr>
                      <p:cNvPr id="106" name="TextBox 105"/>
                      <p:cNvSpPr txBox="1">
                        <a:spLocks noRot="1" noChangeAspect="1" noMove="1" noResize="1" noEditPoints="1" noAdjustHandles="1" noChangeArrowheads="1" noChangeShapeType="1" noTextEdit="1"/>
                      </p:cNvSpPr>
                      <p:nvPr/>
                    </p:nvSpPr>
                    <p:spPr>
                      <a:xfrm>
                        <a:off x="3600474" y="4748736"/>
                        <a:ext cx="447493" cy="433097"/>
                      </a:xfrm>
                      <a:prstGeom prst="rect">
                        <a:avLst/>
                      </a:prstGeom>
                      <a:blipFill rotWithShape="0">
                        <a:blip r:embed="rId2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4" name="TextBox 113"/>
                      <p:cNvSpPr txBox="1"/>
                      <p:nvPr/>
                    </p:nvSpPr>
                    <p:spPr>
                      <a:xfrm>
                        <a:off x="2894383" y="5569331"/>
                        <a:ext cx="1096678"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latin typeface="Cambria Math" panose="02040503050406030204" pitchFamily="18" charset="0"/>
                                    </a:rPr>
                                  </m:ctrlPr>
                                </m:sSupPr>
                                <m:e>
                                  <m:r>
                                    <a:rPr lang="en-US" sz="2400" b="0" i="1" smtClean="0">
                                      <a:latin typeface="Cambria Math" charset="0"/>
                                    </a:rPr>
                                    <m:t>𝑥</m:t>
                                  </m:r>
                                </m:e>
                                <m:sup>
                                  <m:r>
                                    <a:rPr lang="en-US" sz="2400" b="0" i="1" smtClean="0">
                                      <a:latin typeface="Cambria Math" charset="0"/>
                                    </a:rPr>
                                    <m:t>&lt;</m:t>
                                  </m:r>
                                  <m:sSub>
                                    <m:sSubPr>
                                      <m:ctrlPr>
                                        <a:rPr lang="en-US" sz="2400" i="1">
                                          <a:latin typeface="Cambria Math" panose="02040503050406030204" pitchFamily="18" charset="0"/>
                                        </a:rPr>
                                      </m:ctrlPr>
                                    </m:sSubPr>
                                    <m:e>
                                      <m:r>
                                        <a:rPr lang="en-US" sz="2400" i="1">
                                          <a:latin typeface="Cambria Math" charset="0"/>
                                        </a:rPr>
                                        <m:t>𝑇</m:t>
                                      </m:r>
                                    </m:e>
                                    <m:sub>
                                      <m:r>
                                        <a:rPr lang="en-US" sz="2400" i="1">
                                          <a:latin typeface="Cambria Math" charset="0"/>
                                        </a:rPr>
                                        <m:t>𝑥</m:t>
                                      </m:r>
                                    </m:sub>
                                  </m:sSub>
                                  <m:r>
                                    <a:rPr lang="en-US" sz="2400" b="0" i="1" smtClean="0">
                                      <a:latin typeface="Cambria Math" charset="0"/>
                                    </a:rPr>
                                    <m:t>&gt;</m:t>
                                  </m:r>
                                </m:sup>
                              </m:sSup>
                            </m:oMath>
                          </m:oMathPara>
                        </a14:m>
                        <a:endParaRPr lang="en-US" sz="2400" dirty="0"/>
                      </a:p>
                    </p:txBody>
                  </p:sp>
                </mc:Choice>
                <mc:Fallback xmlns="">
                  <p:sp>
                    <p:nvSpPr>
                      <p:cNvPr id="114" name="TextBox 113"/>
                      <p:cNvSpPr txBox="1">
                        <a:spLocks noRot="1" noChangeAspect="1" noMove="1" noResize="1" noEditPoints="1" noAdjustHandles="1" noChangeArrowheads="1" noChangeShapeType="1" noTextEdit="1"/>
                      </p:cNvSpPr>
                      <p:nvPr/>
                    </p:nvSpPr>
                    <p:spPr>
                      <a:xfrm>
                        <a:off x="2894383" y="5569331"/>
                        <a:ext cx="1096678" cy="461665"/>
                      </a:xfrm>
                      <a:prstGeom prst="rect">
                        <a:avLst/>
                      </a:prstGeom>
                      <a:blipFill>
                        <a:blip r:embed="rId25"/>
                        <a:stretch>
                          <a:fillRect/>
                        </a:stretch>
                      </a:blipFill>
                    </p:spPr>
                    <p:txBody>
                      <a:bodyPr/>
                      <a:lstStyle/>
                      <a:p>
                        <a:r>
                          <a:rPr lang="en-US">
                            <a:noFill/>
                          </a:rPr>
                          <a:t> </a:t>
                        </a:r>
                      </a:p>
                    </p:txBody>
                  </p:sp>
                </mc:Fallback>
              </mc:AlternateContent>
              <p:cxnSp>
                <p:nvCxnSpPr>
                  <p:cNvPr id="115" name="Straight Arrow Connector 114"/>
                  <p:cNvCxnSpPr/>
                  <p:nvPr/>
                </p:nvCxnSpPr>
                <p:spPr>
                  <a:xfrm>
                    <a:off x="1907862" y="5012784"/>
                    <a:ext cx="263483" cy="0"/>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16" name="Straight Arrow Connector 115"/>
                  <p:cNvCxnSpPr/>
                  <p:nvPr/>
                </p:nvCxnSpPr>
                <p:spPr>
                  <a:xfrm>
                    <a:off x="3388777" y="5012784"/>
                    <a:ext cx="263483" cy="0"/>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17" name="Straight Arrow Connector 116"/>
                  <p:cNvCxnSpPr/>
                  <p:nvPr/>
                </p:nvCxnSpPr>
                <p:spPr>
                  <a:xfrm>
                    <a:off x="4021410" y="5024659"/>
                    <a:ext cx="263483" cy="0"/>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18" name="Rectangle 117"/>
                  <p:cNvSpPr/>
                  <p:nvPr/>
                </p:nvSpPr>
                <p:spPr>
                  <a:xfrm>
                    <a:off x="5810632" y="4816310"/>
                    <a:ext cx="480770" cy="425601"/>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19" name="TextBox 118"/>
                      <p:cNvSpPr txBox="1"/>
                      <p:nvPr/>
                    </p:nvSpPr>
                    <p:spPr>
                      <a:xfrm>
                        <a:off x="5794247" y="4107578"/>
                        <a:ext cx="1181751" cy="46878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latin typeface="Cambria Math" panose="02040503050406030204" pitchFamily="18" charset="0"/>
                                    </a:rPr>
                                  </m:ctrlPr>
                                </m:sSupPr>
                                <m:e>
                                  <m:sSup>
                                    <m:sSupPr>
                                      <m:ctrlPr>
                                        <a:rPr lang="en-US" sz="2400" b="0" i="1" smtClean="0">
                                          <a:latin typeface="Cambria Math" panose="02040503050406030204" pitchFamily="18" charset="0"/>
                                        </a:rPr>
                                      </m:ctrlPr>
                                    </m:sSupPr>
                                    <m:e>
                                      <m:acc>
                                        <m:accPr>
                                          <m:chr m:val="̂"/>
                                          <m:ctrlPr>
                                            <a:rPr lang="en-US" sz="2400" b="0" i="1" smtClean="0">
                                              <a:latin typeface="Cambria Math" panose="02040503050406030204" pitchFamily="18" charset="0"/>
                                            </a:rPr>
                                          </m:ctrlPr>
                                        </m:accPr>
                                        <m:e>
                                          <m:r>
                                            <a:rPr lang="en-US" sz="2400" b="0" i="1" smtClean="0">
                                              <a:latin typeface="Cambria Math" charset="0"/>
                                            </a:rPr>
                                            <m:t>𝑦</m:t>
                                          </m:r>
                                        </m:e>
                                      </m:acc>
                                    </m:e>
                                    <m:sup>
                                      <m:r>
                                        <a:rPr lang="en-US" sz="2400" b="0" i="1" smtClean="0">
                                          <a:latin typeface="Cambria Math" charset="0"/>
                                        </a:rPr>
                                        <m:t>&lt;</m:t>
                                      </m:r>
                                      <m:sSub>
                                        <m:sSubPr>
                                          <m:ctrlPr>
                                            <a:rPr lang="en-US" sz="2400" i="1">
                                              <a:latin typeface="Cambria Math" panose="02040503050406030204" pitchFamily="18" charset="0"/>
                                            </a:rPr>
                                          </m:ctrlPr>
                                        </m:sSubPr>
                                        <m:e>
                                          <m:r>
                                            <a:rPr lang="en-US" sz="2400" i="1">
                                              <a:latin typeface="Cambria Math" charset="0"/>
                                            </a:rPr>
                                            <m:t>𝑇</m:t>
                                          </m:r>
                                        </m:e>
                                        <m:sub>
                                          <m:r>
                                            <a:rPr lang="en-US" sz="2400" i="1">
                                              <a:latin typeface="Cambria Math" charset="0"/>
                                            </a:rPr>
                                            <m:t>𝑦</m:t>
                                          </m:r>
                                        </m:sub>
                                      </m:sSub>
                                      <m:r>
                                        <a:rPr lang="en-US" sz="2400" b="0" i="1" smtClean="0">
                                          <a:latin typeface="Cambria Math" charset="0"/>
                                        </a:rPr>
                                        <m:t>&gt;</m:t>
                                      </m:r>
                                    </m:sup>
                                  </m:sSup>
                                </m:e>
                                <m:sup>
                                  <m:r>
                                    <a:rPr lang="en-US" sz="2400" b="0" i="1" smtClean="0">
                                      <a:latin typeface="Cambria Math" charset="0"/>
                                    </a:rPr>
                                    <m:t> </m:t>
                                  </m:r>
                                </m:sup>
                              </m:sSup>
                            </m:oMath>
                          </m:oMathPara>
                        </a14:m>
                        <a:endParaRPr lang="en-US" sz="2400" dirty="0"/>
                      </a:p>
                    </p:txBody>
                  </p:sp>
                </mc:Choice>
                <mc:Fallback xmlns="">
                  <p:sp>
                    <p:nvSpPr>
                      <p:cNvPr id="119" name="TextBox 118"/>
                      <p:cNvSpPr txBox="1">
                        <a:spLocks noRot="1" noChangeAspect="1" noMove="1" noResize="1" noEditPoints="1" noAdjustHandles="1" noChangeArrowheads="1" noChangeShapeType="1" noTextEdit="1"/>
                      </p:cNvSpPr>
                      <p:nvPr/>
                    </p:nvSpPr>
                    <p:spPr>
                      <a:xfrm>
                        <a:off x="5794247" y="4107578"/>
                        <a:ext cx="1181751" cy="468783"/>
                      </a:xfrm>
                      <a:prstGeom prst="rect">
                        <a:avLst/>
                      </a:prstGeom>
                      <a:blipFill>
                        <a:blip r:embed="rId26"/>
                        <a:stretch>
                          <a:fillRect t="-2597" b="-9091"/>
                        </a:stretch>
                      </a:blipFill>
                    </p:spPr>
                    <p:txBody>
                      <a:bodyPr/>
                      <a:lstStyle/>
                      <a:p>
                        <a:r>
                          <a:rPr lang="en-US">
                            <a:noFill/>
                          </a:rPr>
                          <a:t> </a:t>
                        </a:r>
                      </a:p>
                    </p:txBody>
                  </p:sp>
                </mc:Fallback>
              </mc:AlternateContent>
              <p:cxnSp>
                <p:nvCxnSpPr>
                  <p:cNvPr id="120" name="Straight Arrow Connector 119"/>
                  <p:cNvCxnSpPr/>
                  <p:nvPr/>
                </p:nvCxnSpPr>
                <p:spPr>
                  <a:xfrm flipV="1">
                    <a:off x="6055351" y="4445123"/>
                    <a:ext cx="0" cy="297346"/>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21" name="Straight Arrow Connector 120"/>
                  <p:cNvCxnSpPr/>
                  <p:nvPr/>
                </p:nvCxnSpPr>
                <p:spPr>
                  <a:xfrm>
                    <a:off x="4808616" y="5012784"/>
                    <a:ext cx="263483" cy="0"/>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grpSp>
          <p:cxnSp>
            <p:nvCxnSpPr>
              <p:cNvPr id="151" name="Straight Arrow Connector 150"/>
              <p:cNvCxnSpPr/>
              <p:nvPr/>
            </p:nvCxnSpPr>
            <p:spPr>
              <a:xfrm>
                <a:off x="5500245" y="5006355"/>
                <a:ext cx="263483" cy="0"/>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6" name="TextBox 155"/>
                  <p:cNvSpPr txBox="1"/>
                  <p:nvPr/>
                </p:nvSpPr>
                <p:spPr>
                  <a:xfrm>
                    <a:off x="5041568" y="4736608"/>
                    <a:ext cx="447493" cy="43309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charset="0"/>
                              <a:ea typeface="Cambria Math" charset="0"/>
                              <a:cs typeface="Cambria Math" charset="0"/>
                            </a:rPr>
                            <m:t>⋯</m:t>
                          </m:r>
                        </m:oMath>
                      </m:oMathPara>
                    </a14:m>
                    <a:endParaRPr lang="en-US" dirty="0"/>
                  </a:p>
                </p:txBody>
              </p:sp>
            </mc:Choice>
            <mc:Fallback xmlns="">
              <p:sp>
                <p:nvSpPr>
                  <p:cNvPr id="156" name="TextBox 155"/>
                  <p:cNvSpPr txBox="1">
                    <a:spLocks noRot="1" noChangeAspect="1" noMove="1" noResize="1" noEditPoints="1" noAdjustHandles="1" noChangeArrowheads="1" noChangeShapeType="1" noTextEdit="1"/>
                  </p:cNvSpPr>
                  <p:nvPr/>
                </p:nvSpPr>
                <p:spPr>
                  <a:xfrm>
                    <a:off x="5041568" y="4736608"/>
                    <a:ext cx="447493" cy="433097"/>
                  </a:xfrm>
                  <a:prstGeom prst="rect">
                    <a:avLst/>
                  </a:prstGeom>
                  <a:blipFill rotWithShape="0">
                    <a:blip r:embed="rId27"/>
                    <a:stretch>
                      <a:fillRect/>
                    </a:stretch>
                  </a:blipFill>
                </p:spPr>
                <p:txBody>
                  <a:bodyPr/>
                  <a:lstStyle/>
                  <a:p>
                    <a:r>
                      <a:rPr lang="en-US">
                        <a:noFill/>
                      </a:rPr>
                      <a:t> </a:t>
                    </a:r>
                  </a:p>
                </p:txBody>
              </p:sp>
            </mc:Fallback>
          </mc:AlternateContent>
        </p:grpSp>
        <p:cxnSp>
          <p:nvCxnSpPr>
            <p:cNvPr id="162" name="Straight Arrow Connector 161"/>
            <p:cNvCxnSpPr/>
            <p:nvPr/>
          </p:nvCxnSpPr>
          <p:spPr>
            <a:xfrm>
              <a:off x="2592614" y="5021924"/>
              <a:ext cx="263483" cy="0"/>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3" name="TextBox 162"/>
                <p:cNvSpPr txBox="1"/>
                <p:nvPr/>
              </p:nvSpPr>
              <p:spPr>
                <a:xfrm>
                  <a:off x="2143315" y="4756866"/>
                  <a:ext cx="447493" cy="43309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charset="0"/>
                            <a:ea typeface="Cambria Math" charset="0"/>
                            <a:cs typeface="Cambria Math" charset="0"/>
                          </a:rPr>
                          <m:t>⋯</m:t>
                        </m:r>
                      </m:oMath>
                    </m:oMathPara>
                  </a14:m>
                  <a:endParaRPr lang="en-US" dirty="0"/>
                </a:p>
              </p:txBody>
            </p:sp>
          </mc:Choice>
          <mc:Fallback xmlns="">
            <p:sp>
              <p:nvSpPr>
                <p:cNvPr id="163" name="TextBox 162"/>
                <p:cNvSpPr txBox="1">
                  <a:spLocks noRot="1" noChangeAspect="1" noMove="1" noResize="1" noEditPoints="1" noAdjustHandles="1" noChangeArrowheads="1" noChangeShapeType="1" noTextEdit="1"/>
                </p:cNvSpPr>
                <p:nvPr/>
              </p:nvSpPr>
              <p:spPr>
                <a:xfrm>
                  <a:off x="2143315" y="4756866"/>
                  <a:ext cx="447493" cy="433097"/>
                </a:xfrm>
                <a:prstGeom prst="rect">
                  <a:avLst/>
                </a:prstGeom>
                <a:blipFill rotWithShape="0">
                  <a:blip r:embed="rId28"/>
                  <a:stretch>
                    <a:fillRect/>
                  </a:stretch>
                </a:blipFill>
              </p:spPr>
              <p:txBody>
                <a:bodyPr/>
                <a:lstStyle/>
                <a:p>
                  <a:r>
                    <a:rPr lang="en-US">
                      <a:noFill/>
                    </a:rPr>
                    <a:t> </a:t>
                  </a:r>
                </a:p>
              </p:txBody>
            </p:sp>
          </mc:Fallback>
        </mc:AlternateContent>
      </p:grpSp>
      <p:cxnSp>
        <p:nvCxnSpPr>
          <p:cNvPr id="164" name="Straight Arrow Connector 163"/>
          <p:cNvCxnSpPr/>
          <p:nvPr/>
        </p:nvCxnSpPr>
        <p:spPr>
          <a:xfrm flipV="1">
            <a:off x="6284908" y="2561779"/>
            <a:ext cx="0" cy="297346"/>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29">
            <p14:nvContentPartPr>
              <p14:cNvPr id="10" name="Ink 9">
                <a:extLst>
                  <a:ext uri="{FF2B5EF4-FFF2-40B4-BE49-F238E27FC236}">
                    <a16:creationId xmlns:a16="http://schemas.microsoft.com/office/drawing/2014/main" xmlns="" id="{55D5B050-51E4-4A43-85BF-097F5BBB1C95}"/>
                  </a:ext>
                </a:extLst>
              </p14:cNvPr>
              <p14:cNvContentPartPr/>
              <p14:nvPr/>
            </p14:nvContentPartPr>
            <p14:xfrm>
              <a:off x="380880" y="1987560"/>
              <a:ext cx="952920" cy="451080"/>
            </p14:xfrm>
          </p:contentPart>
        </mc:Choice>
        <mc:Fallback xmlns="">
          <p:pic>
            <p:nvPicPr>
              <p:cNvPr id="10" name="Ink 9">
                <a:extLst>
                  <a:ext uri="{FF2B5EF4-FFF2-40B4-BE49-F238E27FC236}">
                    <a16:creationId xmlns:a16="http://schemas.microsoft.com/office/drawing/2014/main" xmlns:p14="http://schemas.microsoft.com/office/powerpoint/2010/main" xmlns="" id="{55D5B050-51E4-4A43-85BF-097F5BBB1C95}"/>
                  </a:ext>
                </a:extLst>
              </p:cNvPr>
              <p:cNvPicPr/>
              <p:nvPr/>
            </p:nvPicPr>
            <p:blipFill>
              <a:blip r:embed="rId30"/>
              <a:stretch>
                <a:fillRect/>
              </a:stretch>
            </p:blipFill>
            <p:spPr>
              <a:xfrm>
                <a:off x="361800" y="1968480"/>
                <a:ext cx="991080" cy="48924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15" name="Ink 14">
                <a:extLst>
                  <a:ext uri="{FF2B5EF4-FFF2-40B4-BE49-F238E27FC236}">
                    <a16:creationId xmlns:a16="http://schemas.microsoft.com/office/drawing/2014/main" xmlns="" id="{9E111AD0-B238-4564-BAF8-713979670DD1}"/>
                  </a:ext>
                </a:extLst>
              </p14:cNvPr>
              <p14:cNvContentPartPr/>
              <p14:nvPr/>
            </p14:nvContentPartPr>
            <p14:xfrm>
              <a:off x="4336920" y="6153120"/>
              <a:ext cx="889560" cy="330480"/>
            </p14:xfrm>
          </p:contentPart>
        </mc:Choice>
        <mc:Fallback xmlns="">
          <p:pic>
            <p:nvPicPr>
              <p:cNvPr id="15" name="Ink 14">
                <a:extLst>
                  <a:ext uri="{FF2B5EF4-FFF2-40B4-BE49-F238E27FC236}">
                    <a16:creationId xmlns:a16="http://schemas.microsoft.com/office/drawing/2014/main" xmlns:p14="http://schemas.microsoft.com/office/powerpoint/2010/main" xmlns="" id="{9E111AD0-B238-4564-BAF8-713979670DD1}"/>
                  </a:ext>
                </a:extLst>
              </p:cNvPr>
              <p:cNvPicPr/>
              <p:nvPr/>
            </p:nvPicPr>
            <p:blipFill>
              <a:blip r:embed="rId32"/>
              <a:stretch>
                <a:fillRect/>
              </a:stretch>
            </p:blipFill>
            <p:spPr>
              <a:xfrm>
                <a:off x="4317840" y="6134040"/>
                <a:ext cx="927720" cy="3686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16" name="Ink 15">
                <a:extLst>
                  <a:ext uri="{FF2B5EF4-FFF2-40B4-BE49-F238E27FC236}">
                    <a16:creationId xmlns:a16="http://schemas.microsoft.com/office/drawing/2014/main" xmlns="" id="{7649B182-F194-4FEB-9DA2-62A4353C5E49}"/>
                  </a:ext>
                </a:extLst>
              </p14:cNvPr>
              <p14:cNvContentPartPr/>
              <p14:nvPr/>
            </p14:nvContentPartPr>
            <p14:xfrm>
              <a:off x="3168720" y="1143000"/>
              <a:ext cx="8547480" cy="4870800"/>
            </p14:xfrm>
          </p:contentPart>
        </mc:Choice>
        <mc:Fallback xmlns="">
          <p:pic>
            <p:nvPicPr>
              <p:cNvPr id="16" name="Ink 15">
                <a:extLst>
                  <a:ext uri="{FF2B5EF4-FFF2-40B4-BE49-F238E27FC236}">
                    <a16:creationId xmlns:a16="http://schemas.microsoft.com/office/drawing/2014/main" xmlns:p14="http://schemas.microsoft.com/office/powerpoint/2010/main" xmlns="" id="{7649B182-F194-4FEB-9DA2-62A4353C5E49}"/>
                  </a:ext>
                </a:extLst>
              </p:cNvPr>
              <p:cNvPicPr/>
              <p:nvPr/>
            </p:nvPicPr>
            <p:blipFill>
              <a:blip r:embed="rId34"/>
              <a:stretch>
                <a:fillRect/>
              </a:stretch>
            </p:blipFill>
            <p:spPr>
              <a:xfrm>
                <a:off x="3149640" y="1123920"/>
                <a:ext cx="8585640" cy="490896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18" name="Ink 17"/>
              <p14:cNvContentPartPr/>
              <p14:nvPr/>
            </p14:nvContentPartPr>
            <p14:xfrm>
              <a:off x="7986240" y="1416240"/>
              <a:ext cx="3310560" cy="1824120"/>
            </p14:xfrm>
          </p:contentPart>
        </mc:Choice>
        <mc:Fallback xmlns="">
          <p:pic>
            <p:nvPicPr>
              <p:cNvPr id="18" name="Ink 17"/>
              <p:cNvPicPr/>
              <p:nvPr/>
            </p:nvPicPr>
            <p:blipFill>
              <a:blip r:embed="rId38"/>
              <a:stretch>
                <a:fillRect/>
              </a:stretch>
            </p:blipFill>
            <p:spPr>
              <a:xfrm>
                <a:off x="7976520" y="1411560"/>
                <a:ext cx="3326760" cy="1838520"/>
              </a:xfrm>
              <a:prstGeom prst="rect">
                <a:avLst/>
              </a:prstGeom>
            </p:spPr>
          </p:pic>
        </mc:Fallback>
      </mc:AlternateContent>
    </p:spTree>
    <p:extLst>
      <p:ext uri="{BB962C8B-B14F-4D97-AF65-F5344CB8AC3E}">
        <p14:creationId xmlns:p14="http://schemas.microsoft.com/office/powerpoint/2010/main" val="2748594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 y="182880"/>
            <a:ext cx="12114196" cy="1325563"/>
          </a:xfrm>
        </p:spPr>
        <p:txBody>
          <a:bodyPr anchor="t"/>
          <a:lstStyle/>
          <a:p>
            <a:r>
              <a:rPr lang="en-US" dirty="0"/>
              <a:t>What </a:t>
            </a:r>
            <a:r>
              <a:rPr lang="en-US" dirty="0" smtClean="0"/>
              <a:t>are </a:t>
            </a:r>
            <a:r>
              <a:rPr lang="en-US" dirty="0"/>
              <a:t>language </a:t>
            </a:r>
            <a:r>
              <a:rPr lang="en-US" dirty="0" smtClean="0"/>
              <a:t>models?</a:t>
            </a:r>
            <a:endParaRPr lang="en-US" dirty="0"/>
          </a:p>
        </p:txBody>
      </p:sp>
    </p:spTree>
    <p:extLst>
      <p:ext uri="{BB962C8B-B14F-4D97-AF65-F5344CB8AC3E}">
        <p14:creationId xmlns:p14="http://schemas.microsoft.com/office/powerpoint/2010/main" val="149882962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 y="182880"/>
            <a:ext cx="12114196" cy="1325563"/>
          </a:xfrm>
        </p:spPr>
        <p:txBody>
          <a:bodyPr anchor="t"/>
          <a:lstStyle/>
          <a:p>
            <a:r>
              <a:rPr lang="en-US" dirty="0"/>
              <a:t>What </a:t>
            </a:r>
            <a:r>
              <a:rPr lang="en-US" dirty="0" smtClean="0"/>
              <a:t>are </a:t>
            </a:r>
            <a:r>
              <a:rPr lang="en-US" dirty="0"/>
              <a:t>language </a:t>
            </a:r>
            <a:r>
              <a:rPr lang="en-US" dirty="0" smtClean="0"/>
              <a:t>models?</a:t>
            </a:r>
            <a:endParaRPr lang="en-US" dirty="0"/>
          </a:p>
        </p:txBody>
      </p:sp>
      <p:sp>
        <p:nvSpPr>
          <p:cNvPr id="3" name="TextBox 2"/>
          <p:cNvSpPr txBox="1"/>
          <p:nvPr/>
        </p:nvSpPr>
        <p:spPr>
          <a:xfrm>
            <a:off x="476518" y="824244"/>
            <a:ext cx="11178862" cy="861774"/>
          </a:xfrm>
          <a:prstGeom prst="rect">
            <a:avLst/>
          </a:prstGeom>
          <a:noFill/>
        </p:spPr>
        <p:txBody>
          <a:bodyPr wrap="square" rtlCol="0">
            <a:spAutoFit/>
          </a:bodyPr>
          <a:lstStyle/>
          <a:p>
            <a:pPr algn="just"/>
            <a:r>
              <a:rPr lang="en-IN" dirty="0" smtClean="0">
                <a:latin typeface="Comic Sans MS" panose="030F0702030302020204" pitchFamily="66" charset="0"/>
              </a:rPr>
              <a:t>Language models are the ones which assign probability to sentences. They are like functions which take sentence as an input and output its probability.</a:t>
            </a:r>
          </a:p>
          <a:p>
            <a:pPr algn="just"/>
            <a:endParaRPr lang="en-IN" sz="1400" dirty="0">
              <a:latin typeface="Comic Sans MS" panose="030F0702030302020204" pitchFamily="66" charset="0"/>
            </a:endParaRPr>
          </a:p>
        </p:txBody>
      </p:sp>
    </p:spTree>
    <p:extLst>
      <p:ext uri="{BB962C8B-B14F-4D97-AF65-F5344CB8AC3E}">
        <p14:creationId xmlns:p14="http://schemas.microsoft.com/office/powerpoint/2010/main" val="22451251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 y="182880"/>
            <a:ext cx="12114196" cy="1325563"/>
          </a:xfrm>
        </p:spPr>
        <p:txBody>
          <a:bodyPr anchor="t"/>
          <a:lstStyle/>
          <a:p>
            <a:r>
              <a:rPr lang="en-US" dirty="0"/>
              <a:t>What </a:t>
            </a:r>
            <a:r>
              <a:rPr lang="en-US" dirty="0" smtClean="0"/>
              <a:t>are </a:t>
            </a:r>
            <a:r>
              <a:rPr lang="en-US" dirty="0"/>
              <a:t>language </a:t>
            </a:r>
            <a:r>
              <a:rPr lang="en-US" dirty="0" smtClean="0"/>
              <a:t>models?</a:t>
            </a:r>
            <a:endParaRPr lang="en-US" dirty="0"/>
          </a:p>
        </p:txBody>
      </p:sp>
      <p:sp>
        <p:nvSpPr>
          <p:cNvPr id="3" name="TextBox 2"/>
          <p:cNvSpPr txBox="1"/>
          <p:nvPr/>
        </p:nvSpPr>
        <p:spPr>
          <a:xfrm>
            <a:off x="476518" y="824244"/>
            <a:ext cx="11178862" cy="1631216"/>
          </a:xfrm>
          <a:prstGeom prst="rect">
            <a:avLst/>
          </a:prstGeom>
          <a:noFill/>
        </p:spPr>
        <p:txBody>
          <a:bodyPr wrap="square" rtlCol="0">
            <a:spAutoFit/>
          </a:bodyPr>
          <a:lstStyle/>
          <a:p>
            <a:pPr algn="just"/>
            <a:r>
              <a:rPr lang="en-IN" dirty="0" smtClean="0">
                <a:latin typeface="Comic Sans MS" panose="030F0702030302020204" pitchFamily="66" charset="0"/>
              </a:rPr>
              <a:t>Language models are the ones which assign probability to sentences. They are like functions which take sentence as an input and output its probability.</a:t>
            </a:r>
          </a:p>
          <a:p>
            <a:pPr algn="just"/>
            <a:endParaRPr lang="en-IN" sz="1400" dirty="0">
              <a:latin typeface="Comic Sans MS" panose="030F0702030302020204" pitchFamily="66" charset="0"/>
            </a:endParaRPr>
          </a:p>
          <a:p>
            <a:pPr algn="just"/>
            <a:r>
              <a:rPr lang="en-IN" dirty="0" smtClean="0">
                <a:latin typeface="Comic Sans MS" panose="030F0702030302020204" pitchFamily="66" charset="0"/>
              </a:rPr>
              <a:t>So, let us say s1 is some sentence which is a sequence of words (w1, w2, w3), then the language model computes P(s1) = P(w1, w2, w3)</a:t>
            </a:r>
          </a:p>
          <a:p>
            <a:pPr algn="just"/>
            <a:endParaRPr lang="en-IN" sz="1400" dirty="0">
              <a:latin typeface="Comic Sans MS" panose="030F0702030302020204" pitchFamily="66" charset="0"/>
            </a:endParaRPr>
          </a:p>
        </p:txBody>
      </p:sp>
    </p:spTree>
    <p:extLst>
      <p:ext uri="{BB962C8B-B14F-4D97-AF65-F5344CB8AC3E}">
        <p14:creationId xmlns:p14="http://schemas.microsoft.com/office/powerpoint/2010/main" val="26446661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 y="182880"/>
            <a:ext cx="12114196" cy="1325563"/>
          </a:xfrm>
        </p:spPr>
        <p:txBody>
          <a:bodyPr anchor="t"/>
          <a:lstStyle/>
          <a:p>
            <a:r>
              <a:rPr lang="en-US" dirty="0"/>
              <a:t>What </a:t>
            </a:r>
            <a:r>
              <a:rPr lang="en-US" dirty="0" smtClean="0"/>
              <a:t>are </a:t>
            </a:r>
            <a:r>
              <a:rPr lang="en-US" dirty="0"/>
              <a:t>language </a:t>
            </a:r>
            <a:r>
              <a:rPr lang="en-US" dirty="0" smtClean="0"/>
              <a:t>models?</a:t>
            </a:r>
            <a:endParaRPr lang="en-US" dirty="0"/>
          </a:p>
        </p:txBody>
      </p:sp>
      <p:sp>
        <p:nvSpPr>
          <p:cNvPr id="3" name="TextBox 2"/>
          <p:cNvSpPr txBox="1"/>
          <p:nvPr/>
        </p:nvSpPr>
        <p:spPr>
          <a:xfrm>
            <a:off x="476518" y="824244"/>
            <a:ext cx="11178862" cy="2954655"/>
          </a:xfrm>
          <a:prstGeom prst="rect">
            <a:avLst/>
          </a:prstGeom>
          <a:noFill/>
        </p:spPr>
        <p:txBody>
          <a:bodyPr wrap="square" rtlCol="0">
            <a:spAutoFit/>
          </a:bodyPr>
          <a:lstStyle/>
          <a:p>
            <a:pPr algn="just"/>
            <a:r>
              <a:rPr lang="en-IN" dirty="0" smtClean="0">
                <a:latin typeface="Comic Sans MS" panose="030F0702030302020204" pitchFamily="66" charset="0"/>
              </a:rPr>
              <a:t>Language models are the ones which assign probability to sentences. They are like functions which take sentence as an input and output its probability.</a:t>
            </a:r>
          </a:p>
          <a:p>
            <a:pPr algn="just"/>
            <a:endParaRPr lang="en-IN" sz="1400" dirty="0">
              <a:latin typeface="Comic Sans MS" panose="030F0702030302020204" pitchFamily="66" charset="0"/>
            </a:endParaRPr>
          </a:p>
          <a:p>
            <a:pPr algn="just"/>
            <a:r>
              <a:rPr lang="en-IN" dirty="0" smtClean="0">
                <a:latin typeface="Comic Sans MS" panose="030F0702030302020204" pitchFamily="66" charset="0"/>
              </a:rPr>
              <a:t>So, let us say s1 is some sentence which is a sequence of words (w1, w2, w3), then the language model computes P(s1) = P(w1, w2, w3)</a:t>
            </a:r>
          </a:p>
          <a:p>
            <a:pPr algn="just"/>
            <a:endParaRPr lang="en-IN" sz="1400" dirty="0">
              <a:latin typeface="Comic Sans MS" panose="030F0702030302020204" pitchFamily="66" charset="0"/>
            </a:endParaRPr>
          </a:p>
          <a:p>
            <a:pPr algn="just"/>
            <a:r>
              <a:rPr lang="en-IN" dirty="0" smtClean="0">
                <a:latin typeface="Comic Sans MS" panose="030F0702030302020204" pitchFamily="66" charset="0"/>
              </a:rPr>
              <a:t>It is important to understand that if this probability P(s1) is learnt on a text corpus of Wikipedia (context </a:t>
            </a:r>
            <a:r>
              <a:rPr lang="en-IN" dirty="0">
                <a:latin typeface="Comic Sans MS" panose="030F0702030302020204" pitchFamily="66" charset="0"/>
              </a:rPr>
              <a:t>W</a:t>
            </a:r>
            <a:r>
              <a:rPr lang="en-IN" dirty="0" smtClean="0">
                <a:latin typeface="Comic Sans MS" panose="030F0702030302020204" pitchFamily="66" charset="0"/>
              </a:rPr>
              <a:t>ikipedia) than it is meaningful for this context only. For, same s1 and P(s1), it does not remain meaningful for another context like news article corpus. As, model was trained on Wikipedia texts.</a:t>
            </a:r>
          </a:p>
          <a:p>
            <a:pPr algn="just"/>
            <a:endParaRPr lang="en-IN" sz="1400" dirty="0">
              <a:latin typeface="Comic Sans MS" panose="030F0702030302020204" pitchFamily="66" charset="0"/>
            </a:endParaRPr>
          </a:p>
        </p:txBody>
      </p:sp>
    </p:spTree>
    <p:extLst>
      <p:ext uri="{BB962C8B-B14F-4D97-AF65-F5344CB8AC3E}">
        <p14:creationId xmlns:p14="http://schemas.microsoft.com/office/powerpoint/2010/main" val="32920324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 y="182880"/>
            <a:ext cx="12114196" cy="1325563"/>
          </a:xfrm>
        </p:spPr>
        <p:txBody>
          <a:bodyPr anchor="t"/>
          <a:lstStyle/>
          <a:p>
            <a:r>
              <a:rPr lang="en-US" dirty="0"/>
              <a:t>What </a:t>
            </a:r>
            <a:r>
              <a:rPr lang="en-US" dirty="0" smtClean="0"/>
              <a:t>are </a:t>
            </a:r>
            <a:r>
              <a:rPr lang="en-US" dirty="0"/>
              <a:t>language </a:t>
            </a:r>
            <a:r>
              <a:rPr lang="en-US" dirty="0" smtClean="0"/>
              <a:t>models?</a:t>
            </a:r>
            <a:endParaRPr lang="en-US" dirty="0"/>
          </a:p>
        </p:txBody>
      </p:sp>
      <p:sp>
        <p:nvSpPr>
          <p:cNvPr id="3" name="TextBox 2"/>
          <p:cNvSpPr txBox="1"/>
          <p:nvPr/>
        </p:nvSpPr>
        <p:spPr>
          <a:xfrm>
            <a:off x="476518" y="824244"/>
            <a:ext cx="11178862" cy="4708981"/>
          </a:xfrm>
          <a:prstGeom prst="rect">
            <a:avLst/>
          </a:prstGeom>
          <a:noFill/>
        </p:spPr>
        <p:txBody>
          <a:bodyPr wrap="square" rtlCol="0">
            <a:spAutoFit/>
          </a:bodyPr>
          <a:lstStyle/>
          <a:p>
            <a:pPr algn="just"/>
            <a:r>
              <a:rPr lang="en-IN" dirty="0" smtClean="0">
                <a:latin typeface="Comic Sans MS" panose="030F0702030302020204" pitchFamily="66" charset="0"/>
              </a:rPr>
              <a:t>Language models are the ones which assign probability to sentences. They are like functions which take sentence as an input and output its probability.</a:t>
            </a:r>
          </a:p>
          <a:p>
            <a:pPr algn="just"/>
            <a:endParaRPr lang="en-IN" sz="1400" dirty="0">
              <a:latin typeface="Comic Sans MS" panose="030F0702030302020204" pitchFamily="66" charset="0"/>
            </a:endParaRPr>
          </a:p>
          <a:p>
            <a:pPr algn="just"/>
            <a:r>
              <a:rPr lang="en-IN" dirty="0" smtClean="0">
                <a:latin typeface="Comic Sans MS" panose="030F0702030302020204" pitchFamily="66" charset="0"/>
              </a:rPr>
              <a:t>So, let us say s1 is some sentence which is a sequence of words (w1, w2, w3), then the language model computes P(s1) = P(w1, w2, w3)</a:t>
            </a:r>
          </a:p>
          <a:p>
            <a:pPr algn="just"/>
            <a:endParaRPr lang="en-IN" sz="1400" dirty="0">
              <a:latin typeface="Comic Sans MS" panose="030F0702030302020204" pitchFamily="66" charset="0"/>
            </a:endParaRPr>
          </a:p>
          <a:p>
            <a:pPr algn="just"/>
            <a:r>
              <a:rPr lang="en-IN" dirty="0" smtClean="0">
                <a:latin typeface="Comic Sans MS" panose="030F0702030302020204" pitchFamily="66" charset="0"/>
              </a:rPr>
              <a:t>It is important to understand that if this probability P(s1) is learnt on a text corpus of Wikipedia (context </a:t>
            </a:r>
            <a:r>
              <a:rPr lang="en-IN" dirty="0">
                <a:latin typeface="Comic Sans MS" panose="030F0702030302020204" pitchFamily="66" charset="0"/>
              </a:rPr>
              <a:t>W</a:t>
            </a:r>
            <a:r>
              <a:rPr lang="en-IN" dirty="0" smtClean="0">
                <a:latin typeface="Comic Sans MS" panose="030F0702030302020204" pitchFamily="66" charset="0"/>
              </a:rPr>
              <a:t>ikipedia) than it is meaningful for this context only. For, same s1 and P(s1), it does not remain meaningful for another context like news article corpus. As, model was trained on Wikipedia texts.</a:t>
            </a:r>
          </a:p>
          <a:p>
            <a:pPr algn="just"/>
            <a:endParaRPr lang="en-IN" sz="1400" dirty="0">
              <a:latin typeface="Comic Sans MS" panose="030F0702030302020204" pitchFamily="66" charset="0"/>
            </a:endParaRPr>
          </a:p>
          <a:p>
            <a:pPr algn="just"/>
            <a:r>
              <a:rPr lang="en-IN" dirty="0" smtClean="0">
                <a:latin typeface="Comic Sans MS" panose="030F0702030302020204" pitchFamily="66" charset="0"/>
              </a:rPr>
              <a:t>Any language model does it like </a:t>
            </a:r>
            <a:r>
              <a:rPr lang="en-IN" dirty="0">
                <a:latin typeface="Comic Sans MS" panose="030F0702030302020204" pitchFamily="66" charset="0"/>
              </a:rPr>
              <a:t>P(s1) = P(w1, w2, w3</a:t>
            </a:r>
            <a:r>
              <a:rPr lang="en-IN" dirty="0" smtClean="0">
                <a:latin typeface="Comic Sans MS" panose="030F0702030302020204" pitchFamily="66" charset="0"/>
              </a:rPr>
              <a:t>) = P(w1)*P(w2|w1)*P(w3|w1,w2)</a:t>
            </a:r>
          </a:p>
          <a:p>
            <a:pPr algn="just"/>
            <a:endParaRPr lang="en-IN" sz="1400" dirty="0">
              <a:latin typeface="Comic Sans MS" panose="030F0702030302020204" pitchFamily="66" charset="0"/>
            </a:endParaRPr>
          </a:p>
          <a:p>
            <a:pPr algn="just"/>
            <a:r>
              <a:rPr lang="en-IN" dirty="0" smtClean="0">
                <a:latin typeface="Comic Sans MS" panose="030F0702030302020204" pitchFamily="66" charset="0"/>
              </a:rPr>
              <a:t>In, Statistical Language Model,</a:t>
            </a:r>
          </a:p>
          <a:p>
            <a:pPr algn="just"/>
            <a:endParaRPr lang="en-IN" sz="1400" dirty="0">
              <a:latin typeface="Comic Sans MS" panose="030F0702030302020204" pitchFamily="66" charset="0"/>
            </a:endParaRPr>
          </a:p>
          <a:p>
            <a:pPr algn="just"/>
            <a:r>
              <a:rPr lang="en-IN" dirty="0" smtClean="0">
                <a:latin typeface="Comic Sans MS" panose="030F0702030302020204" pitchFamily="66" charset="0"/>
              </a:rPr>
              <a:t>P(w1) = count(w1)/sum(count(</a:t>
            </a:r>
            <a:r>
              <a:rPr lang="en-IN" dirty="0" err="1" smtClean="0">
                <a:latin typeface="Comic Sans MS" panose="030F0702030302020204" pitchFamily="66" charset="0"/>
              </a:rPr>
              <a:t>wi</a:t>
            </a:r>
            <a:r>
              <a:rPr lang="en-IN" dirty="0" smtClean="0">
                <a:latin typeface="Comic Sans MS" panose="030F0702030302020204" pitchFamily="66" charset="0"/>
              </a:rPr>
              <a:t>)), where, </a:t>
            </a:r>
            <a:r>
              <a:rPr lang="en-IN" dirty="0" err="1" smtClean="0">
                <a:latin typeface="Comic Sans MS" panose="030F0702030302020204" pitchFamily="66" charset="0"/>
              </a:rPr>
              <a:t>i</a:t>
            </a:r>
            <a:r>
              <a:rPr lang="en-IN" dirty="0" smtClean="0">
                <a:latin typeface="Comic Sans MS" panose="030F0702030302020204" pitchFamily="66" charset="0"/>
              </a:rPr>
              <a:t> = 1, 2, …, n where n is the number of distinct words in text corpus/training set.</a:t>
            </a:r>
          </a:p>
          <a:p>
            <a:pPr algn="just"/>
            <a:endParaRPr lang="en-IN" sz="1400" dirty="0">
              <a:latin typeface="Comic Sans MS" panose="030F0702030302020204" pitchFamily="66" charset="0"/>
            </a:endParaRPr>
          </a:p>
        </p:txBody>
      </p:sp>
    </p:spTree>
    <p:extLst>
      <p:ext uri="{BB962C8B-B14F-4D97-AF65-F5344CB8AC3E}">
        <p14:creationId xmlns:p14="http://schemas.microsoft.com/office/powerpoint/2010/main" val="38820034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 y="182880"/>
            <a:ext cx="12114196" cy="1325563"/>
          </a:xfrm>
        </p:spPr>
        <p:txBody>
          <a:bodyPr anchor="t"/>
          <a:lstStyle/>
          <a:p>
            <a:r>
              <a:rPr lang="en-US" dirty="0"/>
              <a:t>What </a:t>
            </a:r>
            <a:r>
              <a:rPr lang="en-US" dirty="0" smtClean="0"/>
              <a:t>are </a:t>
            </a:r>
            <a:r>
              <a:rPr lang="en-US" dirty="0"/>
              <a:t>language </a:t>
            </a:r>
            <a:r>
              <a:rPr lang="en-US" dirty="0" smtClean="0"/>
              <a:t>models?</a:t>
            </a:r>
            <a:endParaRPr lang="en-US" dirty="0"/>
          </a:p>
        </p:txBody>
      </p:sp>
      <p:sp>
        <p:nvSpPr>
          <p:cNvPr id="3" name="TextBox 2"/>
          <p:cNvSpPr txBox="1"/>
          <p:nvPr/>
        </p:nvSpPr>
        <p:spPr>
          <a:xfrm>
            <a:off x="476518" y="824244"/>
            <a:ext cx="11178862" cy="5201424"/>
          </a:xfrm>
          <a:prstGeom prst="rect">
            <a:avLst/>
          </a:prstGeom>
          <a:noFill/>
        </p:spPr>
        <p:txBody>
          <a:bodyPr wrap="square" rtlCol="0">
            <a:spAutoFit/>
          </a:bodyPr>
          <a:lstStyle/>
          <a:p>
            <a:pPr algn="just"/>
            <a:r>
              <a:rPr lang="en-IN" dirty="0" smtClean="0">
                <a:latin typeface="Comic Sans MS" panose="030F0702030302020204" pitchFamily="66" charset="0"/>
              </a:rPr>
              <a:t>Language models are the ones which assign probability to sentences. They are like functions which take sentence as an input and output its probability.</a:t>
            </a:r>
          </a:p>
          <a:p>
            <a:pPr algn="just"/>
            <a:endParaRPr lang="en-IN" sz="1400" dirty="0">
              <a:latin typeface="Comic Sans MS" panose="030F0702030302020204" pitchFamily="66" charset="0"/>
            </a:endParaRPr>
          </a:p>
          <a:p>
            <a:pPr algn="just"/>
            <a:r>
              <a:rPr lang="en-IN" dirty="0" smtClean="0">
                <a:latin typeface="Comic Sans MS" panose="030F0702030302020204" pitchFamily="66" charset="0"/>
              </a:rPr>
              <a:t>So, let us say s1 is some sentence which is a sequence of words (w1, w2, w3), then the language model computes P(s1) = P(w1, w2, w3)</a:t>
            </a:r>
          </a:p>
          <a:p>
            <a:pPr algn="just"/>
            <a:endParaRPr lang="en-IN" sz="1400" dirty="0">
              <a:latin typeface="Comic Sans MS" panose="030F0702030302020204" pitchFamily="66" charset="0"/>
            </a:endParaRPr>
          </a:p>
          <a:p>
            <a:pPr algn="just"/>
            <a:r>
              <a:rPr lang="en-IN" dirty="0" smtClean="0">
                <a:latin typeface="Comic Sans MS" panose="030F0702030302020204" pitchFamily="66" charset="0"/>
              </a:rPr>
              <a:t>It is important to understand that if this probability P(s1) is learnt on a text corpus of Wikipedia (context </a:t>
            </a:r>
            <a:r>
              <a:rPr lang="en-IN" dirty="0">
                <a:latin typeface="Comic Sans MS" panose="030F0702030302020204" pitchFamily="66" charset="0"/>
              </a:rPr>
              <a:t>W</a:t>
            </a:r>
            <a:r>
              <a:rPr lang="en-IN" dirty="0" smtClean="0">
                <a:latin typeface="Comic Sans MS" panose="030F0702030302020204" pitchFamily="66" charset="0"/>
              </a:rPr>
              <a:t>ikipedia) than it is meaningful for this context only. For, same s1 and P(s1), it does not remain meaningful for another context like news article corpus. As, model was trained on Wikipedia texts.</a:t>
            </a:r>
          </a:p>
          <a:p>
            <a:pPr algn="just"/>
            <a:endParaRPr lang="en-IN" sz="1400" dirty="0">
              <a:latin typeface="Comic Sans MS" panose="030F0702030302020204" pitchFamily="66" charset="0"/>
            </a:endParaRPr>
          </a:p>
          <a:p>
            <a:pPr algn="just"/>
            <a:r>
              <a:rPr lang="en-IN" dirty="0" smtClean="0">
                <a:latin typeface="Comic Sans MS" panose="030F0702030302020204" pitchFamily="66" charset="0"/>
              </a:rPr>
              <a:t>Any language model does it like </a:t>
            </a:r>
            <a:r>
              <a:rPr lang="en-IN" dirty="0">
                <a:latin typeface="Comic Sans MS" panose="030F0702030302020204" pitchFamily="66" charset="0"/>
              </a:rPr>
              <a:t>P(s1) = P(w1, w2, w3</a:t>
            </a:r>
            <a:r>
              <a:rPr lang="en-IN" dirty="0" smtClean="0">
                <a:latin typeface="Comic Sans MS" panose="030F0702030302020204" pitchFamily="66" charset="0"/>
              </a:rPr>
              <a:t>) = P(w1)*P(w2|w1)*P(w3|w1,w2)</a:t>
            </a:r>
          </a:p>
          <a:p>
            <a:pPr algn="just"/>
            <a:endParaRPr lang="en-IN" sz="1400" dirty="0">
              <a:latin typeface="Comic Sans MS" panose="030F0702030302020204" pitchFamily="66" charset="0"/>
            </a:endParaRPr>
          </a:p>
          <a:p>
            <a:pPr algn="just"/>
            <a:r>
              <a:rPr lang="en-IN" dirty="0" smtClean="0">
                <a:latin typeface="Comic Sans MS" panose="030F0702030302020204" pitchFamily="66" charset="0"/>
              </a:rPr>
              <a:t>In, Statistical Language Model,</a:t>
            </a:r>
          </a:p>
          <a:p>
            <a:pPr algn="just"/>
            <a:endParaRPr lang="en-IN" sz="1400" dirty="0">
              <a:latin typeface="Comic Sans MS" panose="030F0702030302020204" pitchFamily="66" charset="0"/>
            </a:endParaRPr>
          </a:p>
          <a:p>
            <a:pPr algn="just"/>
            <a:r>
              <a:rPr lang="en-IN" dirty="0" smtClean="0">
                <a:latin typeface="Comic Sans MS" panose="030F0702030302020204" pitchFamily="66" charset="0"/>
              </a:rPr>
              <a:t>P(w1) = count(w1)/sum(count(</a:t>
            </a:r>
            <a:r>
              <a:rPr lang="en-IN" dirty="0" err="1" smtClean="0">
                <a:latin typeface="Comic Sans MS" panose="030F0702030302020204" pitchFamily="66" charset="0"/>
              </a:rPr>
              <a:t>wi</a:t>
            </a:r>
            <a:r>
              <a:rPr lang="en-IN" dirty="0" smtClean="0">
                <a:latin typeface="Comic Sans MS" panose="030F0702030302020204" pitchFamily="66" charset="0"/>
              </a:rPr>
              <a:t>)), where, </a:t>
            </a:r>
            <a:r>
              <a:rPr lang="en-IN" dirty="0" err="1" smtClean="0">
                <a:latin typeface="Comic Sans MS" panose="030F0702030302020204" pitchFamily="66" charset="0"/>
              </a:rPr>
              <a:t>i</a:t>
            </a:r>
            <a:r>
              <a:rPr lang="en-IN" dirty="0" smtClean="0">
                <a:latin typeface="Comic Sans MS" panose="030F0702030302020204" pitchFamily="66" charset="0"/>
              </a:rPr>
              <a:t> = 1, 2, …, n where n is the number of distinct words in text corpus/training set.</a:t>
            </a:r>
          </a:p>
          <a:p>
            <a:pPr algn="just"/>
            <a:endParaRPr lang="en-IN" sz="1400" dirty="0">
              <a:latin typeface="Comic Sans MS" panose="030F0702030302020204" pitchFamily="66" charset="0"/>
            </a:endParaRPr>
          </a:p>
          <a:p>
            <a:pPr algn="just"/>
            <a:r>
              <a:rPr lang="en-IN" dirty="0" smtClean="0">
                <a:latin typeface="Comic Sans MS" panose="030F0702030302020204" pitchFamily="66" charset="0"/>
              </a:rPr>
              <a:t>P(w2|w1) = count(w1 w2)/count(w1)</a:t>
            </a:r>
          </a:p>
          <a:p>
            <a:pPr algn="just"/>
            <a:endParaRPr lang="en-IN" sz="1400" dirty="0">
              <a:latin typeface="Comic Sans MS" panose="030F0702030302020204" pitchFamily="66" charset="0"/>
            </a:endParaRPr>
          </a:p>
        </p:txBody>
      </p:sp>
    </p:spTree>
    <p:extLst>
      <p:ext uri="{BB962C8B-B14F-4D97-AF65-F5344CB8AC3E}">
        <p14:creationId xmlns:p14="http://schemas.microsoft.com/office/powerpoint/2010/main" val="17207226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 y="182880"/>
            <a:ext cx="12114196" cy="1325563"/>
          </a:xfrm>
        </p:spPr>
        <p:txBody>
          <a:bodyPr anchor="t"/>
          <a:lstStyle/>
          <a:p>
            <a:r>
              <a:rPr lang="en-US" dirty="0"/>
              <a:t>What </a:t>
            </a:r>
            <a:r>
              <a:rPr lang="en-US" dirty="0" smtClean="0"/>
              <a:t>are </a:t>
            </a:r>
            <a:r>
              <a:rPr lang="en-US" dirty="0"/>
              <a:t>language </a:t>
            </a:r>
            <a:r>
              <a:rPr lang="en-US" dirty="0" smtClean="0"/>
              <a:t>models?</a:t>
            </a:r>
            <a:endParaRPr lang="en-US" dirty="0"/>
          </a:p>
        </p:txBody>
      </p:sp>
      <p:sp>
        <p:nvSpPr>
          <p:cNvPr id="3" name="TextBox 2"/>
          <p:cNvSpPr txBox="1"/>
          <p:nvPr/>
        </p:nvSpPr>
        <p:spPr>
          <a:xfrm>
            <a:off x="476518" y="824244"/>
            <a:ext cx="11178862" cy="5755422"/>
          </a:xfrm>
          <a:prstGeom prst="rect">
            <a:avLst/>
          </a:prstGeom>
          <a:noFill/>
        </p:spPr>
        <p:txBody>
          <a:bodyPr wrap="square" rtlCol="0">
            <a:spAutoFit/>
          </a:bodyPr>
          <a:lstStyle/>
          <a:p>
            <a:pPr algn="just"/>
            <a:r>
              <a:rPr lang="en-IN" dirty="0" smtClean="0">
                <a:latin typeface="Comic Sans MS" panose="030F0702030302020204" pitchFamily="66" charset="0"/>
              </a:rPr>
              <a:t>Language models are the ones which assign probability to sentences. They are like functions which take sentence as an input and output its probability.</a:t>
            </a:r>
          </a:p>
          <a:p>
            <a:pPr algn="just"/>
            <a:endParaRPr lang="en-IN" sz="1400" dirty="0">
              <a:latin typeface="Comic Sans MS" panose="030F0702030302020204" pitchFamily="66" charset="0"/>
            </a:endParaRPr>
          </a:p>
          <a:p>
            <a:pPr algn="just"/>
            <a:r>
              <a:rPr lang="en-IN" dirty="0" smtClean="0">
                <a:latin typeface="Comic Sans MS" panose="030F0702030302020204" pitchFamily="66" charset="0"/>
              </a:rPr>
              <a:t>So, let us say s1 is some sentence which is a sequence of words (w1, w2, w3), then the language model computes P(s1) = P(w1, w2, w3)</a:t>
            </a:r>
          </a:p>
          <a:p>
            <a:pPr algn="just"/>
            <a:endParaRPr lang="en-IN" sz="1400" dirty="0">
              <a:latin typeface="Comic Sans MS" panose="030F0702030302020204" pitchFamily="66" charset="0"/>
            </a:endParaRPr>
          </a:p>
          <a:p>
            <a:pPr algn="just"/>
            <a:r>
              <a:rPr lang="en-IN" dirty="0" smtClean="0">
                <a:latin typeface="Comic Sans MS" panose="030F0702030302020204" pitchFamily="66" charset="0"/>
              </a:rPr>
              <a:t>It is important to understand that if this probability P(s1) is learnt on a text corpus of Wikipedia (context </a:t>
            </a:r>
            <a:r>
              <a:rPr lang="en-IN" dirty="0">
                <a:latin typeface="Comic Sans MS" panose="030F0702030302020204" pitchFamily="66" charset="0"/>
              </a:rPr>
              <a:t>W</a:t>
            </a:r>
            <a:r>
              <a:rPr lang="en-IN" dirty="0" smtClean="0">
                <a:latin typeface="Comic Sans MS" panose="030F0702030302020204" pitchFamily="66" charset="0"/>
              </a:rPr>
              <a:t>ikipedia) than it is meaningful for this context only. For, same s1 and P(s1), it does not remain meaningful for another context like news article corpus. As, model was trained on Wikipedia texts.</a:t>
            </a:r>
          </a:p>
          <a:p>
            <a:pPr algn="just"/>
            <a:endParaRPr lang="en-IN" sz="1400" dirty="0">
              <a:latin typeface="Comic Sans MS" panose="030F0702030302020204" pitchFamily="66" charset="0"/>
            </a:endParaRPr>
          </a:p>
          <a:p>
            <a:pPr algn="just"/>
            <a:r>
              <a:rPr lang="en-IN" dirty="0" smtClean="0">
                <a:latin typeface="Comic Sans MS" panose="030F0702030302020204" pitchFamily="66" charset="0"/>
              </a:rPr>
              <a:t>Any language model does it like </a:t>
            </a:r>
            <a:r>
              <a:rPr lang="en-IN" dirty="0">
                <a:latin typeface="Comic Sans MS" panose="030F0702030302020204" pitchFamily="66" charset="0"/>
              </a:rPr>
              <a:t>P(s1) = P(w1, w2, w3</a:t>
            </a:r>
            <a:r>
              <a:rPr lang="en-IN" dirty="0" smtClean="0">
                <a:latin typeface="Comic Sans MS" panose="030F0702030302020204" pitchFamily="66" charset="0"/>
              </a:rPr>
              <a:t>) = P(w1)*P(w2|w1)*P(w3|w1,w2)</a:t>
            </a:r>
          </a:p>
          <a:p>
            <a:pPr algn="just"/>
            <a:endParaRPr lang="en-IN" sz="1400" dirty="0">
              <a:latin typeface="Comic Sans MS" panose="030F0702030302020204" pitchFamily="66" charset="0"/>
            </a:endParaRPr>
          </a:p>
          <a:p>
            <a:pPr algn="just"/>
            <a:r>
              <a:rPr lang="en-IN" dirty="0" smtClean="0">
                <a:latin typeface="Comic Sans MS" panose="030F0702030302020204" pitchFamily="66" charset="0"/>
              </a:rPr>
              <a:t>In, Statistical Language Model,</a:t>
            </a:r>
          </a:p>
          <a:p>
            <a:pPr algn="just"/>
            <a:endParaRPr lang="en-IN" sz="1400" dirty="0">
              <a:latin typeface="Comic Sans MS" panose="030F0702030302020204" pitchFamily="66" charset="0"/>
            </a:endParaRPr>
          </a:p>
          <a:p>
            <a:pPr algn="just"/>
            <a:r>
              <a:rPr lang="en-IN" dirty="0" smtClean="0">
                <a:latin typeface="Comic Sans MS" panose="030F0702030302020204" pitchFamily="66" charset="0"/>
              </a:rPr>
              <a:t>P(w1) = count(w1)/sum(count(</a:t>
            </a:r>
            <a:r>
              <a:rPr lang="en-IN" dirty="0" err="1" smtClean="0">
                <a:latin typeface="Comic Sans MS" panose="030F0702030302020204" pitchFamily="66" charset="0"/>
              </a:rPr>
              <a:t>wi</a:t>
            </a:r>
            <a:r>
              <a:rPr lang="en-IN" dirty="0" smtClean="0">
                <a:latin typeface="Comic Sans MS" panose="030F0702030302020204" pitchFamily="66" charset="0"/>
              </a:rPr>
              <a:t>)), where, </a:t>
            </a:r>
            <a:r>
              <a:rPr lang="en-IN" dirty="0" err="1" smtClean="0">
                <a:latin typeface="Comic Sans MS" panose="030F0702030302020204" pitchFamily="66" charset="0"/>
              </a:rPr>
              <a:t>i</a:t>
            </a:r>
            <a:r>
              <a:rPr lang="en-IN" dirty="0" smtClean="0">
                <a:latin typeface="Comic Sans MS" panose="030F0702030302020204" pitchFamily="66" charset="0"/>
              </a:rPr>
              <a:t> = 1, 2, …, n where n is the number of distinct words in text corpus/training set.</a:t>
            </a:r>
          </a:p>
          <a:p>
            <a:pPr algn="just"/>
            <a:endParaRPr lang="en-IN" sz="1400" dirty="0">
              <a:latin typeface="Comic Sans MS" panose="030F0702030302020204" pitchFamily="66" charset="0"/>
            </a:endParaRPr>
          </a:p>
          <a:p>
            <a:pPr algn="just"/>
            <a:r>
              <a:rPr lang="en-IN" dirty="0" smtClean="0">
                <a:latin typeface="Comic Sans MS" panose="030F0702030302020204" pitchFamily="66" charset="0"/>
              </a:rPr>
              <a:t>P(w2|w1) = count(w1 w2)/count(w1)</a:t>
            </a:r>
          </a:p>
          <a:p>
            <a:pPr algn="just"/>
            <a:endParaRPr lang="en-IN" sz="1400" dirty="0">
              <a:latin typeface="Comic Sans MS" panose="030F0702030302020204" pitchFamily="66" charset="0"/>
            </a:endParaRPr>
          </a:p>
          <a:p>
            <a:pPr algn="just"/>
            <a:r>
              <a:rPr lang="en-IN" dirty="0" smtClean="0">
                <a:latin typeface="Comic Sans MS" panose="030F0702030302020204" pitchFamily="66" charset="0"/>
              </a:rPr>
              <a:t>P(w3|w1,w2) = count(w1 w2 w3)/count(w1 w2)</a:t>
            </a:r>
          </a:p>
          <a:p>
            <a:pPr algn="just"/>
            <a:endParaRPr lang="en-IN" dirty="0">
              <a:latin typeface="Comic Sans MS" panose="030F0702030302020204" pitchFamily="66" charset="0"/>
            </a:endParaRPr>
          </a:p>
        </p:txBody>
      </p:sp>
    </p:spTree>
    <p:extLst>
      <p:ext uri="{BB962C8B-B14F-4D97-AF65-F5344CB8AC3E}">
        <p14:creationId xmlns:p14="http://schemas.microsoft.com/office/powerpoint/2010/main" val="42687698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 y="182880"/>
            <a:ext cx="12114196" cy="1325563"/>
          </a:xfrm>
        </p:spPr>
        <p:txBody>
          <a:bodyPr anchor="t"/>
          <a:lstStyle/>
          <a:p>
            <a:r>
              <a:rPr lang="en-US" dirty="0"/>
              <a:t>What </a:t>
            </a:r>
            <a:r>
              <a:rPr lang="en-US" dirty="0" smtClean="0"/>
              <a:t>are </a:t>
            </a:r>
            <a:r>
              <a:rPr lang="en-US" dirty="0"/>
              <a:t>language </a:t>
            </a:r>
            <a:r>
              <a:rPr lang="en-US" dirty="0" smtClean="0"/>
              <a:t>models?</a:t>
            </a:r>
            <a:endParaRPr lang="en-US" dirty="0"/>
          </a:p>
        </p:txBody>
      </p:sp>
      <p:sp>
        <p:nvSpPr>
          <p:cNvPr id="3" name="TextBox 2"/>
          <p:cNvSpPr txBox="1"/>
          <p:nvPr/>
        </p:nvSpPr>
        <p:spPr>
          <a:xfrm>
            <a:off x="476518" y="824244"/>
            <a:ext cx="11178862" cy="6186309"/>
          </a:xfrm>
          <a:prstGeom prst="rect">
            <a:avLst/>
          </a:prstGeom>
          <a:noFill/>
        </p:spPr>
        <p:txBody>
          <a:bodyPr wrap="square" rtlCol="0">
            <a:spAutoFit/>
          </a:bodyPr>
          <a:lstStyle/>
          <a:p>
            <a:pPr algn="just"/>
            <a:r>
              <a:rPr lang="en-IN" dirty="0" smtClean="0">
                <a:latin typeface="Comic Sans MS" panose="030F0702030302020204" pitchFamily="66" charset="0"/>
              </a:rPr>
              <a:t>Language models are the ones which assign probability to sentences. They are like functions which take sentence as an input and output its probability.</a:t>
            </a:r>
          </a:p>
          <a:p>
            <a:pPr algn="just"/>
            <a:endParaRPr lang="en-IN" sz="1400" dirty="0">
              <a:latin typeface="Comic Sans MS" panose="030F0702030302020204" pitchFamily="66" charset="0"/>
            </a:endParaRPr>
          </a:p>
          <a:p>
            <a:pPr algn="just"/>
            <a:r>
              <a:rPr lang="en-IN" dirty="0" smtClean="0">
                <a:latin typeface="Comic Sans MS" panose="030F0702030302020204" pitchFamily="66" charset="0"/>
              </a:rPr>
              <a:t>So, let us say s1 is some sentence which is a sequence of words (w1, w2, w3), then the language model computes P(s1) = P(w1, w2, w3)</a:t>
            </a:r>
          </a:p>
          <a:p>
            <a:pPr algn="just"/>
            <a:endParaRPr lang="en-IN" sz="1400" dirty="0">
              <a:latin typeface="Comic Sans MS" panose="030F0702030302020204" pitchFamily="66" charset="0"/>
            </a:endParaRPr>
          </a:p>
          <a:p>
            <a:pPr algn="just"/>
            <a:r>
              <a:rPr lang="en-IN" dirty="0" smtClean="0">
                <a:latin typeface="Comic Sans MS" panose="030F0702030302020204" pitchFamily="66" charset="0"/>
              </a:rPr>
              <a:t>It is important to understand that if this probability P(s1) is learnt on a text corpus of Wikipedia (context </a:t>
            </a:r>
            <a:r>
              <a:rPr lang="en-IN" dirty="0">
                <a:latin typeface="Comic Sans MS" panose="030F0702030302020204" pitchFamily="66" charset="0"/>
              </a:rPr>
              <a:t>W</a:t>
            </a:r>
            <a:r>
              <a:rPr lang="en-IN" dirty="0" smtClean="0">
                <a:latin typeface="Comic Sans MS" panose="030F0702030302020204" pitchFamily="66" charset="0"/>
              </a:rPr>
              <a:t>ikipedia) than it is meaningful for this context only. For, same s1 and P(s1), it does not remain meaningful for another context like news article corpus. As, model was trained on Wikipedia texts.</a:t>
            </a:r>
          </a:p>
          <a:p>
            <a:pPr algn="just"/>
            <a:endParaRPr lang="en-IN" sz="1400" dirty="0">
              <a:latin typeface="Comic Sans MS" panose="030F0702030302020204" pitchFamily="66" charset="0"/>
            </a:endParaRPr>
          </a:p>
          <a:p>
            <a:pPr algn="just"/>
            <a:r>
              <a:rPr lang="en-IN" dirty="0" smtClean="0">
                <a:latin typeface="Comic Sans MS" panose="030F0702030302020204" pitchFamily="66" charset="0"/>
              </a:rPr>
              <a:t>Any language model does it like </a:t>
            </a:r>
            <a:r>
              <a:rPr lang="en-IN" dirty="0">
                <a:latin typeface="Comic Sans MS" panose="030F0702030302020204" pitchFamily="66" charset="0"/>
              </a:rPr>
              <a:t>P(s1) = P(w1, w2, w3</a:t>
            </a:r>
            <a:r>
              <a:rPr lang="en-IN" dirty="0" smtClean="0">
                <a:latin typeface="Comic Sans MS" panose="030F0702030302020204" pitchFamily="66" charset="0"/>
              </a:rPr>
              <a:t>) = P(w1)*P(w2|w1)*P(w3|w1,w2)</a:t>
            </a:r>
          </a:p>
          <a:p>
            <a:pPr algn="just"/>
            <a:endParaRPr lang="en-IN" sz="1400" dirty="0">
              <a:latin typeface="Comic Sans MS" panose="030F0702030302020204" pitchFamily="66" charset="0"/>
            </a:endParaRPr>
          </a:p>
          <a:p>
            <a:pPr algn="just"/>
            <a:r>
              <a:rPr lang="en-IN" dirty="0" smtClean="0">
                <a:latin typeface="Comic Sans MS" panose="030F0702030302020204" pitchFamily="66" charset="0"/>
              </a:rPr>
              <a:t>In, Statistical Language Model,</a:t>
            </a:r>
          </a:p>
          <a:p>
            <a:pPr algn="just"/>
            <a:endParaRPr lang="en-IN" sz="1400" dirty="0">
              <a:latin typeface="Comic Sans MS" panose="030F0702030302020204" pitchFamily="66" charset="0"/>
            </a:endParaRPr>
          </a:p>
          <a:p>
            <a:pPr algn="just"/>
            <a:r>
              <a:rPr lang="en-IN" dirty="0" smtClean="0">
                <a:latin typeface="Comic Sans MS" panose="030F0702030302020204" pitchFamily="66" charset="0"/>
              </a:rPr>
              <a:t>P(w1) = count(w1)/sum(count(</a:t>
            </a:r>
            <a:r>
              <a:rPr lang="en-IN" dirty="0" err="1" smtClean="0">
                <a:latin typeface="Comic Sans MS" panose="030F0702030302020204" pitchFamily="66" charset="0"/>
              </a:rPr>
              <a:t>wi</a:t>
            </a:r>
            <a:r>
              <a:rPr lang="en-IN" dirty="0" smtClean="0">
                <a:latin typeface="Comic Sans MS" panose="030F0702030302020204" pitchFamily="66" charset="0"/>
              </a:rPr>
              <a:t>)), where, </a:t>
            </a:r>
            <a:r>
              <a:rPr lang="en-IN" dirty="0" err="1" smtClean="0">
                <a:latin typeface="Comic Sans MS" panose="030F0702030302020204" pitchFamily="66" charset="0"/>
              </a:rPr>
              <a:t>i</a:t>
            </a:r>
            <a:r>
              <a:rPr lang="en-IN" dirty="0" smtClean="0">
                <a:latin typeface="Comic Sans MS" panose="030F0702030302020204" pitchFamily="66" charset="0"/>
              </a:rPr>
              <a:t> = 1, 2, …, n where n is the number of distinct words in text corpus/training set.</a:t>
            </a:r>
          </a:p>
          <a:p>
            <a:pPr algn="just"/>
            <a:endParaRPr lang="en-IN" sz="1400" dirty="0">
              <a:latin typeface="Comic Sans MS" panose="030F0702030302020204" pitchFamily="66" charset="0"/>
            </a:endParaRPr>
          </a:p>
          <a:p>
            <a:pPr algn="just"/>
            <a:r>
              <a:rPr lang="en-IN" dirty="0" smtClean="0">
                <a:latin typeface="Comic Sans MS" panose="030F0702030302020204" pitchFamily="66" charset="0"/>
              </a:rPr>
              <a:t>P(w2|w1) = count(w1 w2)/count(w1)</a:t>
            </a:r>
          </a:p>
          <a:p>
            <a:pPr algn="just"/>
            <a:endParaRPr lang="en-IN" sz="1400" dirty="0">
              <a:latin typeface="Comic Sans MS" panose="030F0702030302020204" pitchFamily="66" charset="0"/>
            </a:endParaRPr>
          </a:p>
          <a:p>
            <a:pPr algn="just"/>
            <a:r>
              <a:rPr lang="en-IN" dirty="0" smtClean="0">
                <a:latin typeface="Comic Sans MS" panose="030F0702030302020204" pitchFamily="66" charset="0"/>
              </a:rPr>
              <a:t>P(w3|w1,w2) = count(w1 w2 w3)/count(w1 w2)</a:t>
            </a:r>
          </a:p>
          <a:p>
            <a:pPr algn="just"/>
            <a:endParaRPr lang="en-IN" dirty="0">
              <a:latin typeface="Comic Sans MS" panose="030F0702030302020204" pitchFamily="66" charset="0"/>
            </a:endParaRPr>
          </a:p>
          <a:p>
            <a:pPr algn="just"/>
            <a:r>
              <a:rPr lang="en-IN" dirty="0" smtClean="0">
                <a:latin typeface="Comic Sans MS" panose="030F0702030302020204" pitchFamily="66" charset="0"/>
              </a:rPr>
              <a:t>There are problems with SLM like big data, noisy data, sparse data, computational efficiency </a:t>
            </a:r>
            <a:r>
              <a:rPr lang="en-IN" dirty="0" err="1" smtClean="0">
                <a:latin typeface="Comic Sans MS" panose="030F0702030302020204" pitchFamily="66" charset="0"/>
              </a:rPr>
              <a:t>etc</a:t>
            </a:r>
            <a:r>
              <a:rPr lang="en-IN" dirty="0" smtClean="0">
                <a:latin typeface="Comic Sans MS" panose="030F0702030302020204" pitchFamily="66" charset="0"/>
              </a:rPr>
              <a:t>…</a:t>
            </a:r>
            <a:endParaRPr lang="en-IN" dirty="0">
              <a:latin typeface="Comic Sans MS" panose="030F0702030302020204" pitchFamily="66" charset="0"/>
            </a:endParaRPr>
          </a:p>
        </p:txBody>
      </p:sp>
    </p:spTree>
    <p:extLst>
      <p:ext uri="{BB962C8B-B14F-4D97-AF65-F5344CB8AC3E}">
        <p14:creationId xmlns:p14="http://schemas.microsoft.com/office/powerpoint/2010/main" val="19560204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 y="182880"/>
            <a:ext cx="12114196" cy="1325563"/>
          </a:xfrm>
        </p:spPr>
        <p:txBody>
          <a:bodyPr anchor="t"/>
          <a:lstStyle/>
          <a:p>
            <a:r>
              <a:rPr lang="en-US" dirty="0"/>
              <a:t>Examples of sequence data</a:t>
            </a:r>
          </a:p>
        </p:txBody>
      </p:sp>
      <p:sp>
        <p:nvSpPr>
          <p:cNvPr id="3" name="TextBox 2"/>
          <p:cNvSpPr txBox="1"/>
          <p:nvPr/>
        </p:nvSpPr>
        <p:spPr>
          <a:xfrm>
            <a:off x="-9435830" y="-3929974"/>
            <a:ext cx="184731" cy="369332"/>
          </a:xfrm>
          <a:prstGeom prst="rect">
            <a:avLst/>
          </a:prstGeom>
          <a:noFill/>
        </p:spPr>
        <p:txBody>
          <a:bodyPr wrap="none" rtlCol="0">
            <a:spAutoFit/>
          </a:bodyPr>
          <a:lstStyle/>
          <a:p>
            <a:endParaRPr lang="en-US" dirty="0"/>
          </a:p>
        </p:txBody>
      </p:sp>
      <p:grpSp>
        <p:nvGrpSpPr>
          <p:cNvPr id="101" name="Group 100"/>
          <p:cNvGrpSpPr/>
          <p:nvPr/>
        </p:nvGrpSpPr>
        <p:grpSpPr>
          <a:xfrm>
            <a:off x="178994" y="1614114"/>
            <a:ext cx="11496143" cy="942975"/>
            <a:chOff x="178994" y="2060516"/>
            <a:chExt cx="11496143" cy="942975"/>
          </a:xfrm>
        </p:grpSpPr>
        <p:sp>
          <p:nvSpPr>
            <p:cNvPr id="45" name="TextBox 44"/>
            <p:cNvSpPr txBox="1"/>
            <p:nvPr/>
          </p:nvSpPr>
          <p:spPr>
            <a:xfrm>
              <a:off x="178994" y="2323572"/>
              <a:ext cx="2648482" cy="461665"/>
            </a:xfrm>
            <a:prstGeom prst="rect">
              <a:avLst/>
            </a:prstGeom>
            <a:noFill/>
          </p:spPr>
          <p:txBody>
            <a:bodyPr wrap="none" rtlCol="0">
              <a:spAutoFit/>
            </a:bodyPr>
            <a:lstStyle/>
            <a:p>
              <a:r>
                <a:rPr lang="en-US" sz="2400" dirty="0">
                  <a:latin typeface="Century Schoolbook" charset="0"/>
                  <a:ea typeface="Century Schoolbook" charset="0"/>
                  <a:cs typeface="Century Schoolbook" charset="0"/>
                </a:rPr>
                <a:t>Music generation</a:t>
              </a:r>
            </a:p>
          </p:txBody>
        </p:sp>
        <p:pic>
          <p:nvPicPr>
            <p:cNvPr id="62" name="Picture 61"/>
            <p:cNvPicPr>
              <a:picLocks noChangeAspect="1"/>
            </p:cNvPicPr>
            <p:nvPr/>
          </p:nvPicPr>
          <p:blipFill rotWithShape="1">
            <a:blip r:embed="rId2"/>
            <a:srcRect l="29075" t="63067" r="51253" b="29284"/>
            <a:stretch/>
          </p:blipFill>
          <p:spPr>
            <a:xfrm>
              <a:off x="8925760" y="2060516"/>
              <a:ext cx="2749377" cy="942975"/>
            </a:xfrm>
            <a:prstGeom prst="rect">
              <a:avLst/>
            </a:prstGeom>
          </p:spPr>
        </p:pic>
        <mc:AlternateContent xmlns:mc="http://schemas.openxmlformats.org/markup-compatibility/2006" xmlns:a14="http://schemas.microsoft.com/office/drawing/2010/main">
          <mc:Choice Requires="a14">
            <p:sp>
              <p:nvSpPr>
                <p:cNvPr id="63" name="TextBox 62"/>
                <p:cNvSpPr txBox="1"/>
                <p:nvPr/>
              </p:nvSpPr>
              <p:spPr>
                <a:xfrm>
                  <a:off x="5339504" y="2221207"/>
                  <a:ext cx="492443"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charset="0"/>
                            <a:ea typeface="Cambria Math" charset="0"/>
                            <a:cs typeface="Cambria Math" charset="0"/>
                          </a:rPr>
                          <m:t>∅</m:t>
                        </m:r>
                      </m:oMath>
                    </m:oMathPara>
                  </a14:m>
                  <a:endParaRPr lang="en-US" sz="1400" dirty="0"/>
                </a:p>
              </p:txBody>
            </p:sp>
          </mc:Choice>
          <mc:Fallback xmlns="">
            <p:sp>
              <p:nvSpPr>
                <p:cNvPr id="63" name="TextBox 62"/>
                <p:cNvSpPr txBox="1">
                  <a:spLocks noRot="1" noChangeAspect="1" noMove="1" noResize="1" noEditPoints="1" noAdjustHandles="1" noChangeArrowheads="1" noChangeShapeType="1" noTextEdit="1"/>
                </p:cNvSpPr>
                <p:nvPr/>
              </p:nvSpPr>
              <p:spPr>
                <a:xfrm>
                  <a:off x="5339504" y="2221207"/>
                  <a:ext cx="492443" cy="523220"/>
                </a:xfrm>
                <a:prstGeom prst="rect">
                  <a:avLst/>
                </a:prstGeom>
                <a:blipFill rotWithShape="0">
                  <a:blip r:embed="rId3"/>
                  <a:stretch>
                    <a:fillRect/>
                  </a:stretch>
                </a:blipFill>
              </p:spPr>
              <p:txBody>
                <a:bodyPr/>
                <a:lstStyle/>
                <a:p>
                  <a:r>
                    <a:rPr lang="en-US">
                      <a:noFill/>
                    </a:rPr>
                    <a:t> </a:t>
                  </a:r>
                </a:p>
              </p:txBody>
            </p:sp>
          </mc:Fallback>
        </mc:AlternateContent>
        <p:cxnSp>
          <p:nvCxnSpPr>
            <p:cNvPr id="65" name="Straight Arrow Connector 64"/>
            <p:cNvCxnSpPr/>
            <p:nvPr/>
          </p:nvCxnSpPr>
          <p:spPr>
            <a:xfrm>
              <a:off x="7514169" y="2557647"/>
              <a:ext cx="622474" cy="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grpSp>
        <p:nvGrpSpPr>
          <p:cNvPr id="100" name="Group 99"/>
          <p:cNvGrpSpPr/>
          <p:nvPr/>
        </p:nvGrpSpPr>
        <p:grpSpPr>
          <a:xfrm>
            <a:off x="178994" y="517772"/>
            <a:ext cx="12449881" cy="1757363"/>
            <a:chOff x="178994" y="731501"/>
            <a:chExt cx="12449881" cy="1757363"/>
          </a:xfrm>
        </p:grpSpPr>
        <p:sp>
          <p:nvSpPr>
            <p:cNvPr id="9" name="TextBox 8"/>
            <p:cNvSpPr txBox="1"/>
            <p:nvPr/>
          </p:nvSpPr>
          <p:spPr>
            <a:xfrm>
              <a:off x="178994" y="1305849"/>
              <a:ext cx="2977515" cy="461665"/>
            </a:xfrm>
            <a:prstGeom prst="rect">
              <a:avLst/>
            </a:prstGeom>
            <a:noFill/>
          </p:spPr>
          <p:txBody>
            <a:bodyPr wrap="square" rtlCol="0">
              <a:spAutoFit/>
            </a:bodyPr>
            <a:lstStyle/>
            <a:p>
              <a:r>
                <a:rPr lang="en-US" sz="2400" dirty="0">
                  <a:latin typeface="Century Schoolbook" charset="0"/>
                  <a:ea typeface="Century Schoolbook" charset="0"/>
                  <a:cs typeface="Century Schoolbook" charset="0"/>
                </a:rPr>
                <a:t>Speech recognition</a:t>
              </a:r>
            </a:p>
          </p:txBody>
        </p:sp>
        <p:pic>
          <p:nvPicPr>
            <p:cNvPr id="26" name="Picture 25"/>
            <p:cNvPicPr>
              <a:picLocks noChangeAspect="1"/>
            </p:cNvPicPr>
            <p:nvPr/>
          </p:nvPicPr>
          <p:blipFill rotWithShape="1">
            <a:blip r:embed="rId4"/>
            <a:srcRect l="-1" t="24417" r="40431" b="17652"/>
            <a:stretch/>
          </p:blipFill>
          <p:spPr>
            <a:xfrm>
              <a:off x="4334377" y="731501"/>
              <a:ext cx="2589257" cy="1757363"/>
            </a:xfrm>
            <a:prstGeom prst="rect">
              <a:avLst/>
            </a:prstGeom>
          </p:spPr>
        </p:pic>
        <p:sp>
          <p:nvSpPr>
            <p:cNvPr id="35" name="TextBox 34"/>
            <p:cNvSpPr txBox="1"/>
            <p:nvPr/>
          </p:nvSpPr>
          <p:spPr>
            <a:xfrm>
              <a:off x="8452696" y="1167772"/>
              <a:ext cx="4176179" cy="707886"/>
            </a:xfrm>
            <a:prstGeom prst="rect">
              <a:avLst/>
            </a:prstGeom>
            <a:noFill/>
          </p:spPr>
          <p:txBody>
            <a:bodyPr wrap="square" rtlCol="0">
              <a:spAutoFit/>
            </a:bodyPr>
            <a:lstStyle/>
            <a:p>
              <a:r>
                <a:rPr lang="en-US" sz="2000" dirty="0">
                  <a:latin typeface="Century Schoolbook" charset="0"/>
                  <a:ea typeface="Century Schoolbook" charset="0"/>
                  <a:cs typeface="Century Schoolbook" charset="0"/>
                </a:rPr>
                <a:t>“The quick brown fox jumped over the lazy dog.”</a:t>
              </a:r>
            </a:p>
          </p:txBody>
        </p:sp>
        <p:cxnSp>
          <p:nvCxnSpPr>
            <p:cNvPr id="66" name="Straight Arrow Connector 65"/>
            <p:cNvCxnSpPr/>
            <p:nvPr/>
          </p:nvCxnSpPr>
          <p:spPr>
            <a:xfrm>
              <a:off x="7514169" y="1521715"/>
              <a:ext cx="622474" cy="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grpSp>
        <p:nvGrpSpPr>
          <p:cNvPr id="102" name="Group 101"/>
          <p:cNvGrpSpPr/>
          <p:nvPr/>
        </p:nvGrpSpPr>
        <p:grpSpPr>
          <a:xfrm>
            <a:off x="178994" y="2456881"/>
            <a:ext cx="11308945" cy="707886"/>
            <a:chOff x="178994" y="3037197"/>
            <a:chExt cx="11308945" cy="707886"/>
          </a:xfrm>
        </p:grpSpPr>
        <p:sp>
          <p:nvSpPr>
            <p:cNvPr id="67" name="TextBox 66"/>
            <p:cNvSpPr txBox="1"/>
            <p:nvPr/>
          </p:nvSpPr>
          <p:spPr>
            <a:xfrm>
              <a:off x="178994" y="3160307"/>
              <a:ext cx="3607078" cy="461665"/>
            </a:xfrm>
            <a:prstGeom prst="rect">
              <a:avLst/>
            </a:prstGeom>
            <a:noFill/>
          </p:spPr>
          <p:txBody>
            <a:bodyPr wrap="none" rtlCol="0">
              <a:spAutoFit/>
            </a:bodyPr>
            <a:lstStyle/>
            <a:p>
              <a:r>
                <a:rPr lang="en-US" sz="2400" dirty="0">
                  <a:latin typeface="Century Schoolbook" charset="0"/>
                  <a:ea typeface="Century Schoolbook" charset="0"/>
                  <a:cs typeface="Century Schoolbook" charset="0"/>
                </a:rPr>
                <a:t>Sentiment classification</a:t>
              </a:r>
            </a:p>
          </p:txBody>
        </p:sp>
        <p:sp>
          <p:nvSpPr>
            <p:cNvPr id="68" name="TextBox 67"/>
            <p:cNvSpPr txBox="1"/>
            <p:nvPr/>
          </p:nvSpPr>
          <p:spPr>
            <a:xfrm>
              <a:off x="4021857" y="3037197"/>
              <a:ext cx="3214301" cy="707886"/>
            </a:xfrm>
            <a:prstGeom prst="rect">
              <a:avLst/>
            </a:prstGeom>
            <a:noFill/>
          </p:spPr>
          <p:txBody>
            <a:bodyPr wrap="square" rtlCol="0">
              <a:spAutoFit/>
            </a:bodyPr>
            <a:lstStyle/>
            <a:p>
              <a:pPr algn="ctr"/>
              <a:r>
                <a:rPr lang="en-US" sz="2000" dirty="0">
                  <a:latin typeface="Century Schoolbook" charset="0"/>
                  <a:ea typeface="Century Schoolbook" charset="0"/>
                  <a:cs typeface="Century Schoolbook" charset="0"/>
                </a:rPr>
                <a:t>“There is nothing to like in this movie.”</a:t>
              </a:r>
            </a:p>
          </p:txBody>
        </p:sp>
        <p:cxnSp>
          <p:nvCxnSpPr>
            <p:cNvPr id="69" name="Straight Arrow Connector 68"/>
            <p:cNvCxnSpPr/>
            <p:nvPr/>
          </p:nvCxnSpPr>
          <p:spPr>
            <a:xfrm>
              <a:off x="7514169" y="3399076"/>
              <a:ext cx="622474" cy="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nvGrpSpPr>
            <p:cNvPr id="76" name="Group 75"/>
            <p:cNvGrpSpPr/>
            <p:nvPr/>
          </p:nvGrpSpPr>
          <p:grpSpPr>
            <a:xfrm>
              <a:off x="9182935" y="3266545"/>
              <a:ext cx="2305004" cy="377607"/>
              <a:chOff x="8533045" y="3242433"/>
              <a:chExt cx="2305004" cy="377607"/>
            </a:xfrm>
          </p:grpSpPr>
          <p:sp>
            <p:nvSpPr>
              <p:cNvPr id="71" name="5-Point Star 70"/>
              <p:cNvSpPr/>
              <p:nvPr/>
            </p:nvSpPr>
            <p:spPr>
              <a:xfrm>
                <a:off x="8533045" y="3247680"/>
                <a:ext cx="400050" cy="372303"/>
              </a:xfrm>
              <a:prstGeom prst="star5">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5-Point Star 71"/>
              <p:cNvSpPr/>
              <p:nvPr/>
            </p:nvSpPr>
            <p:spPr>
              <a:xfrm>
                <a:off x="9009284" y="3242434"/>
                <a:ext cx="400050" cy="372303"/>
              </a:xfrm>
              <a:prstGeom prst="star5">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5-Point Star 72"/>
              <p:cNvSpPr/>
              <p:nvPr/>
            </p:nvSpPr>
            <p:spPr>
              <a:xfrm>
                <a:off x="9485522" y="3242434"/>
                <a:ext cx="400050" cy="372303"/>
              </a:xfrm>
              <a:prstGeom prst="star5">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5-Point Star 73"/>
              <p:cNvSpPr/>
              <p:nvPr/>
            </p:nvSpPr>
            <p:spPr>
              <a:xfrm>
                <a:off x="9961760" y="3247737"/>
                <a:ext cx="400050" cy="372303"/>
              </a:xfrm>
              <a:prstGeom prst="star5">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5-Point Star 74"/>
              <p:cNvSpPr/>
              <p:nvPr/>
            </p:nvSpPr>
            <p:spPr>
              <a:xfrm>
                <a:off x="10437999" y="3242433"/>
                <a:ext cx="400050" cy="372303"/>
              </a:xfrm>
              <a:prstGeom prst="star5">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03" name="Group 102"/>
          <p:cNvGrpSpPr/>
          <p:nvPr/>
        </p:nvGrpSpPr>
        <p:grpSpPr>
          <a:xfrm>
            <a:off x="184387" y="3348280"/>
            <a:ext cx="11815440" cy="461665"/>
            <a:chOff x="184387" y="4018442"/>
            <a:chExt cx="11815440" cy="461665"/>
          </a:xfrm>
        </p:grpSpPr>
        <p:sp>
          <p:nvSpPr>
            <p:cNvPr id="77" name="TextBox 76"/>
            <p:cNvSpPr txBox="1"/>
            <p:nvPr/>
          </p:nvSpPr>
          <p:spPr>
            <a:xfrm>
              <a:off x="184387" y="4018442"/>
              <a:ext cx="3526928" cy="461665"/>
            </a:xfrm>
            <a:prstGeom prst="rect">
              <a:avLst/>
            </a:prstGeom>
            <a:noFill/>
          </p:spPr>
          <p:txBody>
            <a:bodyPr wrap="none" rtlCol="0">
              <a:spAutoFit/>
            </a:bodyPr>
            <a:lstStyle/>
            <a:p>
              <a:r>
                <a:rPr lang="en-US" sz="2400" dirty="0">
                  <a:latin typeface="Century Schoolbook" charset="0"/>
                  <a:ea typeface="Century Schoolbook" charset="0"/>
                  <a:cs typeface="Century Schoolbook" charset="0"/>
                </a:rPr>
                <a:t>DNA sequence analysis</a:t>
              </a:r>
            </a:p>
          </p:txBody>
        </p:sp>
        <p:sp>
          <p:nvSpPr>
            <p:cNvPr id="78" name="TextBox 77"/>
            <p:cNvSpPr txBox="1"/>
            <p:nvPr/>
          </p:nvSpPr>
          <p:spPr>
            <a:xfrm>
              <a:off x="3979926" y="4068782"/>
              <a:ext cx="3390672" cy="369332"/>
            </a:xfrm>
            <a:prstGeom prst="rect">
              <a:avLst/>
            </a:prstGeom>
            <a:noFill/>
          </p:spPr>
          <p:txBody>
            <a:bodyPr wrap="none" rtlCol="0">
              <a:spAutoFit/>
            </a:bodyPr>
            <a:lstStyle/>
            <a:p>
              <a:r>
                <a:rPr lang="en-US" dirty="0">
                  <a:latin typeface="Century Schoolbook" charset="0"/>
                  <a:ea typeface="Century Schoolbook" charset="0"/>
                  <a:cs typeface="Century Schoolbook" charset="0"/>
                </a:rPr>
                <a:t>AGCCCCTGTGAGGAACTAG</a:t>
              </a:r>
            </a:p>
          </p:txBody>
        </p:sp>
        <p:cxnSp>
          <p:nvCxnSpPr>
            <p:cNvPr id="79" name="Straight Arrow Connector 78"/>
            <p:cNvCxnSpPr/>
            <p:nvPr/>
          </p:nvCxnSpPr>
          <p:spPr>
            <a:xfrm>
              <a:off x="7514169" y="4263561"/>
              <a:ext cx="622474" cy="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80" name="TextBox 79"/>
            <p:cNvSpPr txBox="1"/>
            <p:nvPr/>
          </p:nvSpPr>
          <p:spPr>
            <a:xfrm>
              <a:off x="8609155" y="4055129"/>
              <a:ext cx="3390672" cy="369332"/>
            </a:xfrm>
            <a:prstGeom prst="rect">
              <a:avLst/>
            </a:prstGeom>
            <a:noFill/>
          </p:spPr>
          <p:txBody>
            <a:bodyPr wrap="none" rtlCol="0">
              <a:spAutoFit/>
            </a:bodyPr>
            <a:lstStyle/>
            <a:p>
              <a:r>
                <a:rPr lang="en-US" dirty="0">
                  <a:latin typeface="Century Schoolbook" charset="0"/>
                  <a:ea typeface="Century Schoolbook" charset="0"/>
                  <a:cs typeface="Century Schoolbook" charset="0"/>
                </a:rPr>
                <a:t>AG</a:t>
              </a:r>
              <a:r>
                <a:rPr lang="en-US" dirty="0">
                  <a:solidFill>
                    <a:srgbClr val="FF0000"/>
                  </a:solidFill>
                  <a:latin typeface="Century Schoolbook" charset="0"/>
                  <a:ea typeface="Century Schoolbook" charset="0"/>
                  <a:cs typeface="Century Schoolbook" charset="0"/>
                </a:rPr>
                <a:t>CCCCTGTGAGGAACT</a:t>
              </a:r>
              <a:r>
                <a:rPr lang="en-US" dirty="0">
                  <a:latin typeface="Century Schoolbook" charset="0"/>
                  <a:ea typeface="Century Schoolbook" charset="0"/>
                  <a:cs typeface="Century Schoolbook" charset="0"/>
                </a:rPr>
                <a:t>AG</a:t>
              </a:r>
            </a:p>
          </p:txBody>
        </p:sp>
      </p:grpSp>
      <p:sp>
        <p:nvSpPr>
          <p:cNvPr id="81" name="TextBox 80"/>
          <p:cNvSpPr txBox="1"/>
          <p:nvPr/>
        </p:nvSpPr>
        <p:spPr>
          <a:xfrm>
            <a:off x="12268913" y="4072495"/>
            <a:ext cx="2829814" cy="369332"/>
          </a:xfrm>
          <a:prstGeom prst="rect">
            <a:avLst/>
          </a:prstGeom>
          <a:noFill/>
        </p:spPr>
        <p:txBody>
          <a:bodyPr wrap="none" rtlCol="0">
            <a:spAutoFit/>
          </a:bodyPr>
          <a:lstStyle/>
          <a:p>
            <a:r>
              <a:rPr lang="en-US"/>
              <a:t>Plasmid sequence AP4 Oligo</a:t>
            </a:r>
          </a:p>
        </p:txBody>
      </p:sp>
      <p:grpSp>
        <p:nvGrpSpPr>
          <p:cNvPr id="104" name="Group 103"/>
          <p:cNvGrpSpPr/>
          <p:nvPr/>
        </p:nvGrpSpPr>
        <p:grpSpPr>
          <a:xfrm>
            <a:off x="185066" y="4058510"/>
            <a:ext cx="11856975" cy="718505"/>
            <a:chOff x="185066" y="4828043"/>
            <a:chExt cx="11856975" cy="718505"/>
          </a:xfrm>
        </p:grpSpPr>
        <p:sp>
          <p:nvSpPr>
            <p:cNvPr id="82" name="TextBox 81"/>
            <p:cNvSpPr txBox="1"/>
            <p:nvPr/>
          </p:nvSpPr>
          <p:spPr>
            <a:xfrm>
              <a:off x="185066" y="4838662"/>
              <a:ext cx="3076483" cy="461665"/>
            </a:xfrm>
            <a:prstGeom prst="rect">
              <a:avLst/>
            </a:prstGeom>
            <a:noFill/>
          </p:spPr>
          <p:txBody>
            <a:bodyPr wrap="none" rtlCol="0">
              <a:spAutoFit/>
            </a:bodyPr>
            <a:lstStyle/>
            <a:p>
              <a:r>
                <a:rPr lang="en-US" sz="2400" dirty="0">
                  <a:latin typeface="Century Schoolbook" charset="0"/>
                  <a:ea typeface="Century Schoolbook" charset="0"/>
                  <a:cs typeface="Century Schoolbook" charset="0"/>
                </a:rPr>
                <a:t>Machine translation</a:t>
              </a:r>
            </a:p>
          </p:txBody>
        </p:sp>
        <p:sp>
          <p:nvSpPr>
            <p:cNvPr id="83" name="TextBox 82"/>
            <p:cNvSpPr txBox="1"/>
            <p:nvPr/>
          </p:nvSpPr>
          <p:spPr>
            <a:xfrm>
              <a:off x="3887412" y="4828043"/>
              <a:ext cx="3483186" cy="707886"/>
            </a:xfrm>
            <a:prstGeom prst="rect">
              <a:avLst/>
            </a:prstGeom>
            <a:noFill/>
          </p:spPr>
          <p:txBody>
            <a:bodyPr wrap="square" rtlCol="0">
              <a:spAutoFit/>
            </a:bodyPr>
            <a:lstStyle/>
            <a:p>
              <a:pPr algn="ctr"/>
              <a:r>
                <a:rPr lang="en-US" sz="2000" dirty="0">
                  <a:latin typeface="Century Schoolbook" charset="0"/>
                  <a:ea typeface="Century Schoolbook" charset="0"/>
                  <a:cs typeface="Century Schoolbook" charset="0"/>
                </a:rPr>
                <a:t>Voulez-vous chanter avec moi?</a:t>
              </a:r>
            </a:p>
          </p:txBody>
        </p:sp>
        <p:cxnSp>
          <p:nvCxnSpPr>
            <p:cNvPr id="84" name="Straight Arrow Connector 83"/>
            <p:cNvCxnSpPr/>
            <p:nvPr/>
          </p:nvCxnSpPr>
          <p:spPr>
            <a:xfrm>
              <a:off x="7514169" y="5086150"/>
              <a:ext cx="622474" cy="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85" name="TextBox 84"/>
            <p:cNvSpPr txBox="1"/>
            <p:nvPr/>
          </p:nvSpPr>
          <p:spPr>
            <a:xfrm>
              <a:off x="8558855" y="4838662"/>
              <a:ext cx="3483186" cy="707886"/>
            </a:xfrm>
            <a:prstGeom prst="rect">
              <a:avLst/>
            </a:prstGeom>
            <a:noFill/>
          </p:spPr>
          <p:txBody>
            <a:bodyPr wrap="square" rtlCol="0">
              <a:spAutoFit/>
            </a:bodyPr>
            <a:lstStyle/>
            <a:p>
              <a:pPr algn="ctr"/>
              <a:r>
                <a:rPr lang="en-US" sz="2000" dirty="0">
                  <a:latin typeface="Century Schoolbook" charset="0"/>
                  <a:ea typeface="Century Schoolbook" charset="0"/>
                  <a:cs typeface="Century Schoolbook" charset="0"/>
                </a:rPr>
                <a:t>Do you want to sing with me?</a:t>
              </a:r>
            </a:p>
          </p:txBody>
        </p:sp>
      </p:grpSp>
      <p:pic>
        <p:nvPicPr>
          <p:cNvPr id="91" name="Picture 9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61438" y="8001811"/>
            <a:ext cx="482042" cy="896259"/>
          </a:xfrm>
          <a:prstGeom prst="rect">
            <a:avLst/>
          </a:prstGeom>
        </p:spPr>
      </p:pic>
      <p:grpSp>
        <p:nvGrpSpPr>
          <p:cNvPr id="105" name="Group 104"/>
          <p:cNvGrpSpPr/>
          <p:nvPr/>
        </p:nvGrpSpPr>
        <p:grpSpPr>
          <a:xfrm>
            <a:off x="182880" y="4855111"/>
            <a:ext cx="10797123" cy="844378"/>
            <a:chOff x="182880" y="5535928"/>
            <a:chExt cx="10797123" cy="844378"/>
          </a:xfrm>
        </p:grpSpPr>
        <p:sp>
          <p:nvSpPr>
            <p:cNvPr id="86" name="TextBox 85"/>
            <p:cNvSpPr txBox="1"/>
            <p:nvPr/>
          </p:nvSpPr>
          <p:spPr>
            <a:xfrm>
              <a:off x="182880" y="5651581"/>
              <a:ext cx="3815468" cy="461665"/>
            </a:xfrm>
            <a:prstGeom prst="rect">
              <a:avLst/>
            </a:prstGeom>
            <a:noFill/>
          </p:spPr>
          <p:txBody>
            <a:bodyPr wrap="none" rtlCol="0">
              <a:spAutoFit/>
            </a:bodyPr>
            <a:lstStyle/>
            <a:p>
              <a:r>
                <a:rPr lang="en-US" sz="2400" dirty="0">
                  <a:latin typeface="Century Schoolbook" charset="0"/>
                  <a:ea typeface="Century Schoolbook" charset="0"/>
                  <a:cs typeface="Century Schoolbook" charset="0"/>
                </a:rPr>
                <a:t>Video activity recognition</a:t>
              </a:r>
            </a:p>
          </p:txBody>
        </p:sp>
        <p:grpSp>
          <p:nvGrpSpPr>
            <p:cNvPr id="92" name="Group 91"/>
            <p:cNvGrpSpPr/>
            <p:nvPr/>
          </p:nvGrpSpPr>
          <p:grpSpPr>
            <a:xfrm>
              <a:off x="4402334" y="5535928"/>
              <a:ext cx="2372797" cy="844378"/>
              <a:chOff x="4402334" y="5535928"/>
              <a:chExt cx="2372797" cy="844378"/>
            </a:xfrm>
          </p:grpSpPr>
          <p:pic>
            <p:nvPicPr>
              <p:cNvPr id="87" name="Picture 8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02334" y="5535929"/>
                <a:ext cx="553931" cy="844376"/>
              </a:xfrm>
              <a:prstGeom prst="rect">
                <a:avLst/>
              </a:prstGeom>
            </p:spPr>
          </p:pic>
          <p:pic>
            <p:nvPicPr>
              <p:cNvPr id="88" name="Picture 87"/>
              <p:cNvPicPr>
                <a:picLocks noChangeAspect="1"/>
              </p:cNvPicPr>
              <p:nvPr/>
            </p:nvPicPr>
            <p:blipFill rotWithShape="1">
              <a:blip r:embed="rId7">
                <a:extLst>
                  <a:ext uri="{28A0092B-C50C-407E-A947-70E740481C1C}">
                    <a14:useLocalDpi xmlns:a14="http://schemas.microsoft.com/office/drawing/2010/main" val="0"/>
                  </a:ext>
                </a:extLst>
              </a:blip>
              <a:srcRect b="24572"/>
              <a:stretch/>
            </p:blipFill>
            <p:spPr>
              <a:xfrm>
                <a:off x="5622662" y="5535928"/>
                <a:ext cx="545607" cy="844377"/>
              </a:xfrm>
              <a:prstGeom prst="rect">
                <a:avLst/>
              </a:prstGeom>
            </p:spPr>
          </p:pic>
          <p:pic>
            <p:nvPicPr>
              <p:cNvPr id="89" name="Picture 8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221200" y="5535928"/>
                <a:ext cx="553931" cy="844377"/>
              </a:xfrm>
              <a:prstGeom prst="rect">
                <a:avLst/>
              </a:prstGeom>
            </p:spPr>
          </p:pic>
          <p:pic>
            <p:nvPicPr>
              <p:cNvPr id="90" name="Picture 8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021045" y="5535928"/>
                <a:ext cx="545606" cy="844378"/>
              </a:xfrm>
              <a:prstGeom prst="rect">
                <a:avLst/>
              </a:prstGeom>
            </p:spPr>
          </p:pic>
        </p:grpSp>
        <p:cxnSp>
          <p:nvCxnSpPr>
            <p:cNvPr id="93" name="Straight Arrow Connector 92"/>
            <p:cNvCxnSpPr/>
            <p:nvPr/>
          </p:nvCxnSpPr>
          <p:spPr>
            <a:xfrm>
              <a:off x="7514169" y="5967598"/>
              <a:ext cx="622474" cy="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94" name="TextBox 93"/>
            <p:cNvSpPr txBox="1"/>
            <p:nvPr/>
          </p:nvSpPr>
          <p:spPr>
            <a:xfrm>
              <a:off x="9763003" y="5696415"/>
              <a:ext cx="1217000" cy="400110"/>
            </a:xfrm>
            <a:prstGeom prst="rect">
              <a:avLst/>
            </a:prstGeom>
            <a:noFill/>
          </p:spPr>
          <p:txBody>
            <a:bodyPr wrap="none" rtlCol="0">
              <a:spAutoFit/>
            </a:bodyPr>
            <a:lstStyle/>
            <a:p>
              <a:r>
                <a:rPr lang="en-US" sz="2000" dirty="0">
                  <a:latin typeface="Century Schoolbook" charset="0"/>
                  <a:ea typeface="Century Schoolbook" charset="0"/>
                  <a:cs typeface="Century Schoolbook" charset="0"/>
                </a:rPr>
                <a:t>Running</a:t>
              </a:r>
            </a:p>
          </p:txBody>
        </p:sp>
      </p:grpSp>
      <p:grpSp>
        <p:nvGrpSpPr>
          <p:cNvPr id="106" name="Group 105"/>
          <p:cNvGrpSpPr/>
          <p:nvPr/>
        </p:nvGrpSpPr>
        <p:grpSpPr>
          <a:xfrm>
            <a:off x="182880" y="5876548"/>
            <a:ext cx="12086032" cy="715604"/>
            <a:chOff x="347877" y="6357015"/>
            <a:chExt cx="12086032" cy="715604"/>
          </a:xfrm>
        </p:grpSpPr>
        <p:sp>
          <p:nvSpPr>
            <p:cNvPr id="95" name="TextBox 94"/>
            <p:cNvSpPr txBox="1"/>
            <p:nvPr/>
          </p:nvSpPr>
          <p:spPr>
            <a:xfrm>
              <a:off x="347877" y="6357015"/>
              <a:ext cx="3634328" cy="461665"/>
            </a:xfrm>
            <a:prstGeom prst="rect">
              <a:avLst/>
            </a:prstGeom>
            <a:noFill/>
          </p:spPr>
          <p:txBody>
            <a:bodyPr wrap="none" rtlCol="0">
              <a:spAutoFit/>
            </a:bodyPr>
            <a:lstStyle/>
            <a:p>
              <a:r>
                <a:rPr lang="en-US" sz="2400" dirty="0">
                  <a:latin typeface="Century Schoolbook" charset="0"/>
                  <a:ea typeface="Century Schoolbook" charset="0"/>
                  <a:cs typeface="Century Schoolbook" charset="0"/>
                </a:rPr>
                <a:t>Name entity recognition</a:t>
              </a:r>
            </a:p>
          </p:txBody>
        </p:sp>
        <p:sp>
          <p:nvSpPr>
            <p:cNvPr id="96" name="TextBox 95"/>
            <p:cNvSpPr txBox="1"/>
            <p:nvPr/>
          </p:nvSpPr>
          <p:spPr>
            <a:xfrm>
              <a:off x="4098666" y="6364733"/>
              <a:ext cx="3483186" cy="707886"/>
            </a:xfrm>
            <a:prstGeom prst="rect">
              <a:avLst/>
            </a:prstGeom>
            <a:noFill/>
          </p:spPr>
          <p:txBody>
            <a:bodyPr wrap="square" rtlCol="0">
              <a:spAutoFit/>
            </a:bodyPr>
            <a:lstStyle/>
            <a:p>
              <a:pPr algn="ctr"/>
              <a:r>
                <a:rPr lang="en-US" sz="2000" dirty="0">
                  <a:latin typeface="Century Schoolbook" charset="0"/>
                  <a:ea typeface="Century Schoolbook" charset="0"/>
                  <a:cs typeface="Century Schoolbook" charset="0"/>
                </a:rPr>
                <a:t>Yesterday, Harry Potter met Hermione Granger.</a:t>
              </a:r>
            </a:p>
          </p:txBody>
        </p:sp>
        <p:cxnSp>
          <p:nvCxnSpPr>
            <p:cNvPr id="97" name="Straight Arrow Connector 96"/>
            <p:cNvCxnSpPr/>
            <p:nvPr/>
          </p:nvCxnSpPr>
          <p:spPr>
            <a:xfrm>
              <a:off x="7679166" y="6626939"/>
              <a:ext cx="622474" cy="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99" name="TextBox 98"/>
            <p:cNvSpPr txBox="1"/>
            <p:nvPr/>
          </p:nvSpPr>
          <p:spPr>
            <a:xfrm>
              <a:off x="8999154" y="6364733"/>
              <a:ext cx="3434755" cy="707886"/>
            </a:xfrm>
            <a:prstGeom prst="rect">
              <a:avLst/>
            </a:prstGeom>
            <a:noFill/>
          </p:spPr>
          <p:txBody>
            <a:bodyPr wrap="square" rtlCol="0">
              <a:spAutoFit/>
            </a:bodyPr>
            <a:lstStyle/>
            <a:p>
              <a:pPr algn="ctr"/>
              <a:r>
                <a:rPr lang="en-US" sz="2000" dirty="0">
                  <a:latin typeface="Century Schoolbook" charset="0"/>
                  <a:ea typeface="Century Schoolbook" charset="0"/>
                  <a:cs typeface="Century Schoolbook" charset="0"/>
                </a:rPr>
                <a:t>Yesterday, </a:t>
              </a:r>
              <a:r>
                <a:rPr lang="en-US" sz="2000" dirty="0">
                  <a:solidFill>
                    <a:srgbClr val="FF0000"/>
                  </a:solidFill>
                  <a:latin typeface="Century Schoolbook" charset="0"/>
                  <a:ea typeface="Century Schoolbook" charset="0"/>
                  <a:cs typeface="Century Schoolbook" charset="0"/>
                </a:rPr>
                <a:t>Harry Potter  </a:t>
              </a:r>
              <a:r>
                <a:rPr lang="en-US" sz="2000" dirty="0">
                  <a:latin typeface="Century Schoolbook" charset="0"/>
                  <a:ea typeface="Century Schoolbook" charset="0"/>
                  <a:cs typeface="Century Schoolbook" charset="0"/>
                </a:rPr>
                <a:t>met </a:t>
              </a:r>
              <a:r>
                <a:rPr lang="en-US" sz="2000" dirty="0">
                  <a:solidFill>
                    <a:srgbClr val="FF0000"/>
                  </a:solidFill>
                  <a:latin typeface="Century Schoolbook" charset="0"/>
                  <a:ea typeface="Century Schoolbook" charset="0"/>
                  <a:cs typeface="Century Schoolbook" charset="0"/>
                </a:rPr>
                <a:t>Hermione Granger</a:t>
              </a:r>
              <a:r>
                <a:rPr lang="en-US" sz="2000" dirty="0">
                  <a:latin typeface="Century Schoolbook" charset="0"/>
                  <a:ea typeface="Century Schoolbook" charset="0"/>
                  <a:cs typeface="Century Schoolbook" charset="0"/>
                </a:rPr>
                <a:t>.</a:t>
              </a:r>
            </a:p>
          </p:txBody>
        </p:sp>
      </p:grpSp>
      <mc:AlternateContent xmlns:mc="http://schemas.openxmlformats.org/markup-compatibility/2006" xmlns:p14="http://schemas.microsoft.com/office/powerpoint/2010/main">
        <mc:Choice Requires="p14">
          <p:contentPart p14:bwMode="auto" r:id="rId10">
            <p14:nvContentPartPr>
              <p14:cNvPr id="4" name="Ink 3">
                <a:extLst>
                  <a:ext uri="{FF2B5EF4-FFF2-40B4-BE49-F238E27FC236}">
                    <a16:creationId xmlns="" xmlns:a16="http://schemas.microsoft.com/office/drawing/2014/main" id="{3313D9F8-3A34-4128-80E8-0C63BE7B8091}"/>
                  </a:ext>
                </a:extLst>
              </p14:cNvPr>
              <p14:cNvContentPartPr/>
              <p14:nvPr/>
            </p14:nvContentPartPr>
            <p14:xfrm>
              <a:off x="3645000" y="762120"/>
              <a:ext cx="6502680" cy="5651640"/>
            </p14:xfrm>
          </p:contentPart>
        </mc:Choice>
        <mc:Fallback xmlns="">
          <p:pic>
            <p:nvPicPr>
              <p:cNvPr id="4" name="Ink 3">
                <a:extLst>
                  <a:ext uri="{FF2B5EF4-FFF2-40B4-BE49-F238E27FC236}">
                    <a16:creationId xmlns:a16="http://schemas.microsoft.com/office/drawing/2014/main" id="{3313D9F8-3A34-4128-80E8-0C63BE7B8091}"/>
                  </a:ext>
                </a:extLst>
              </p:cNvPr>
              <p:cNvPicPr/>
              <p:nvPr/>
            </p:nvPicPr>
            <p:blipFill>
              <a:blip r:embed="rId11"/>
              <a:stretch>
                <a:fillRect/>
              </a:stretch>
            </p:blipFill>
            <p:spPr>
              <a:xfrm>
                <a:off x="3635640" y="752760"/>
                <a:ext cx="6521400" cy="5670360"/>
              </a:xfrm>
              <a:prstGeom prst="rect">
                <a:avLst/>
              </a:prstGeom>
            </p:spPr>
          </p:pic>
        </mc:Fallback>
      </mc:AlternateContent>
    </p:spTree>
    <p:extLst>
      <p:ext uri="{BB962C8B-B14F-4D97-AF65-F5344CB8AC3E}">
        <p14:creationId xmlns:p14="http://schemas.microsoft.com/office/powerpoint/2010/main" val="941161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 y="182880"/>
            <a:ext cx="12114196" cy="1325563"/>
          </a:xfrm>
        </p:spPr>
        <p:txBody>
          <a:bodyPr anchor="t"/>
          <a:lstStyle/>
          <a:p>
            <a:r>
              <a:rPr lang="en-US" dirty="0"/>
              <a:t>What </a:t>
            </a:r>
            <a:r>
              <a:rPr lang="en-US" dirty="0" smtClean="0"/>
              <a:t>are </a:t>
            </a:r>
            <a:r>
              <a:rPr lang="en-US" dirty="0"/>
              <a:t>language </a:t>
            </a:r>
            <a:r>
              <a:rPr lang="en-US" dirty="0" smtClean="0"/>
              <a:t>models?</a:t>
            </a:r>
            <a:endParaRPr lang="en-US" dirty="0"/>
          </a:p>
        </p:txBody>
      </p:sp>
      <p:sp>
        <p:nvSpPr>
          <p:cNvPr id="3" name="TextBox 2"/>
          <p:cNvSpPr txBox="1"/>
          <p:nvPr/>
        </p:nvSpPr>
        <p:spPr>
          <a:xfrm>
            <a:off x="476518" y="1223493"/>
            <a:ext cx="11178862" cy="1477328"/>
          </a:xfrm>
          <a:prstGeom prst="rect">
            <a:avLst/>
          </a:prstGeom>
          <a:noFill/>
        </p:spPr>
        <p:txBody>
          <a:bodyPr wrap="square" rtlCol="0">
            <a:spAutoFit/>
          </a:bodyPr>
          <a:lstStyle/>
          <a:p>
            <a:pPr algn="just"/>
            <a:r>
              <a:rPr lang="en-IN" dirty="0" smtClean="0">
                <a:latin typeface="Comic Sans MS" panose="030F0702030302020204" pitchFamily="66" charset="0"/>
              </a:rPr>
              <a:t>NNLM:</a:t>
            </a:r>
          </a:p>
          <a:p>
            <a:pPr algn="just"/>
            <a:endParaRPr lang="en-IN" dirty="0">
              <a:latin typeface="Comic Sans MS" panose="030F0702030302020204" pitchFamily="66" charset="0"/>
            </a:endParaRPr>
          </a:p>
          <a:p>
            <a:pPr algn="just"/>
            <a:r>
              <a:rPr lang="en-IN" dirty="0" smtClean="0">
                <a:latin typeface="Comic Sans MS" panose="030F0702030302020204" pitchFamily="66" charset="0"/>
              </a:rPr>
              <a:t>You need to learn a NN which takes nothing as an input (i.e., one hot vector with all 0) and predict the next word to handle P(w1) (10K neurons in </a:t>
            </a:r>
            <a:r>
              <a:rPr lang="en-IN" dirty="0" err="1" smtClean="0">
                <a:latin typeface="Comic Sans MS" panose="030F0702030302020204" pitchFamily="66" charset="0"/>
              </a:rPr>
              <a:t>i</a:t>
            </a:r>
            <a:r>
              <a:rPr lang="en-IN" dirty="0" smtClean="0">
                <a:latin typeface="Comic Sans MS" panose="030F0702030302020204" pitchFamily="66" charset="0"/>
              </a:rPr>
              <a:t>/p and 10K in o/p)</a:t>
            </a:r>
          </a:p>
          <a:p>
            <a:pPr algn="just"/>
            <a:endParaRPr lang="en-IN" dirty="0">
              <a:latin typeface="Comic Sans MS" panose="030F0702030302020204" pitchFamily="66" charset="0"/>
            </a:endParaRPr>
          </a:p>
        </p:txBody>
      </p:sp>
    </p:spTree>
    <p:extLst>
      <p:ext uri="{BB962C8B-B14F-4D97-AF65-F5344CB8AC3E}">
        <p14:creationId xmlns:p14="http://schemas.microsoft.com/office/powerpoint/2010/main" val="36040489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 y="182880"/>
            <a:ext cx="12114196" cy="1325563"/>
          </a:xfrm>
        </p:spPr>
        <p:txBody>
          <a:bodyPr anchor="t"/>
          <a:lstStyle/>
          <a:p>
            <a:r>
              <a:rPr lang="en-US" dirty="0"/>
              <a:t>What </a:t>
            </a:r>
            <a:r>
              <a:rPr lang="en-US" dirty="0" smtClean="0"/>
              <a:t>are </a:t>
            </a:r>
            <a:r>
              <a:rPr lang="en-US" dirty="0"/>
              <a:t>language </a:t>
            </a:r>
            <a:r>
              <a:rPr lang="en-US" dirty="0" smtClean="0"/>
              <a:t>models?</a:t>
            </a:r>
            <a:endParaRPr lang="en-US" dirty="0"/>
          </a:p>
        </p:txBody>
      </p:sp>
      <p:sp>
        <p:nvSpPr>
          <p:cNvPr id="3" name="TextBox 2"/>
          <p:cNvSpPr txBox="1"/>
          <p:nvPr/>
        </p:nvSpPr>
        <p:spPr>
          <a:xfrm>
            <a:off x="476518" y="1223493"/>
            <a:ext cx="11178862" cy="2031325"/>
          </a:xfrm>
          <a:prstGeom prst="rect">
            <a:avLst/>
          </a:prstGeom>
          <a:noFill/>
        </p:spPr>
        <p:txBody>
          <a:bodyPr wrap="square" rtlCol="0">
            <a:spAutoFit/>
          </a:bodyPr>
          <a:lstStyle/>
          <a:p>
            <a:pPr algn="just"/>
            <a:r>
              <a:rPr lang="en-IN" dirty="0" smtClean="0">
                <a:latin typeface="Comic Sans MS" panose="030F0702030302020204" pitchFamily="66" charset="0"/>
              </a:rPr>
              <a:t>NNLM:</a:t>
            </a:r>
          </a:p>
          <a:p>
            <a:pPr algn="just"/>
            <a:endParaRPr lang="en-IN" dirty="0">
              <a:latin typeface="Comic Sans MS" panose="030F0702030302020204" pitchFamily="66" charset="0"/>
            </a:endParaRPr>
          </a:p>
          <a:p>
            <a:pPr algn="just"/>
            <a:r>
              <a:rPr lang="en-IN" dirty="0" smtClean="0">
                <a:latin typeface="Comic Sans MS" panose="030F0702030302020204" pitchFamily="66" charset="0"/>
              </a:rPr>
              <a:t>You need to learn a NN which takes nothing as an input (i.e., one hot vector with all 0) and predict the next word to handle P(w1</a:t>
            </a:r>
            <a:r>
              <a:rPr lang="en-IN" dirty="0">
                <a:latin typeface="Comic Sans MS" panose="030F0702030302020204" pitchFamily="66" charset="0"/>
              </a:rPr>
              <a:t>) (10K neurons in </a:t>
            </a:r>
            <a:r>
              <a:rPr lang="en-IN" dirty="0" err="1">
                <a:latin typeface="Comic Sans MS" panose="030F0702030302020204" pitchFamily="66" charset="0"/>
              </a:rPr>
              <a:t>i</a:t>
            </a:r>
            <a:r>
              <a:rPr lang="en-IN" dirty="0">
                <a:latin typeface="Comic Sans MS" panose="030F0702030302020204" pitchFamily="66" charset="0"/>
              </a:rPr>
              <a:t>/p and 10K in o/p</a:t>
            </a:r>
            <a:r>
              <a:rPr lang="en-IN" dirty="0" smtClean="0">
                <a:latin typeface="Comic Sans MS" panose="030F0702030302020204" pitchFamily="66" charset="0"/>
              </a:rPr>
              <a:t>)</a:t>
            </a:r>
          </a:p>
          <a:p>
            <a:pPr algn="just"/>
            <a:endParaRPr lang="en-IN" dirty="0">
              <a:latin typeface="Comic Sans MS" panose="030F0702030302020204" pitchFamily="66" charset="0"/>
            </a:endParaRPr>
          </a:p>
          <a:p>
            <a:pPr algn="just"/>
            <a:r>
              <a:rPr lang="en-IN" dirty="0" smtClean="0">
                <a:latin typeface="Comic Sans MS" panose="030F0702030302020204" pitchFamily="66" charset="0"/>
              </a:rPr>
              <a:t>To handle P(w2|w1), you need to learn one more NN (20K </a:t>
            </a:r>
            <a:r>
              <a:rPr lang="en-IN" dirty="0">
                <a:latin typeface="Comic Sans MS" panose="030F0702030302020204" pitchFamily="66" charset="0"/>
              </a:rPr>
              <a:t>neurons in </a:t>
            </a:r>
            <a:r>
              <a:rPr lang="en-IN" dirty="0" err="1">
                <a:latin typeface="Comic Sans MS" panose="030F0702030302020204" pitchFamily="66" charset="0"/>
              </a:rPr>
              <a:t>i</a:t>
            </a:r>
            <a:r>
              <a:rPr lang="en-IN" dirty="0">
                <a:latin typeface="Comic Sans MS" panose="030F0702030302020204" pitchFamily="66" charset="0"/>
              </a:rPr>
              <a:t>/p and 10K in o/p</a:t>
            </a:r>
            <a:r>
              <a:rPr lang="en-IN" dirty="0" smtClean="0">
                <a:latin typeface="Comic Sans MS" panose="030F0702030302020204" pitchFamily="66" charset="0"/>
              </a:rPr>
              <a:t>).</a:t>
            </a:r>
          </a:p>
          <a:p>
            <a:pPr algn="just"/>
            <a:endParaRPr lang="en-IN" dirty="0">
              <a:latin typeface="Comic Sans MS" panose="030F0702030302020204" pitchFamily="66" charset="0"/>
            </a:endParaRPr>
          </a:p>
        </p:txBody>
      </p:sp>
    </p:spTree>
    <p:extLst>
      <p:ext uri="{BB962C8B-B14F-4D97-AF65-F5344CB8AC3E}">
        <p14:creationId xmlns:p14="http://schemas.microsoft.com/office/powerpoint/2010/main" val="40991856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 y="182880"/>
            <a:ext cx="12114196" cy="1325563"/>
          </a:xfrm>
        </p:spPr>
        <p:txBody>
          <a:bodyPr anchor="t"/>
          <a:lstStyle/>
          <a:p>
            <a:r>
              <a:rPr lang="en-US" dirty="0"/>
              <a:t>What </a:t>
            </a:r>
            <a:r>
              <a:rPr lang="en-US" dirty="0" smtClean="0"/>
              <a:t>are </a:t>
            </a:r>
            <a:r>
              <a:rPr lang="en-US" dirty="0"/>
              <a:t>language </a:t>
            </a:r>
            <a:r>
              <a:rPr lang="en-US" dirty="0" smtClean="0"/>
              <a:t>models?</a:t>
            </a:r>
            <a:endParaRPr lang="en-US" dirty="0"/>
          </a:p>
        </p:txBody>
      </p:sp>
      <p:sp>
        <p:nvSpPr>
          <p:cNvPr id="3" name="TextBox 2"/>
          <p:cNvSpPr txBox="1"/>
          <p:nvPr/>
        </p:nvSpPr>
        <p:spPr>
          <a:xfrm>
            <a:off x="476518" y="1223493"/>
            <a:ext cx="11178862" cy="2862322"/>
          </a:xfrm>
          <a:prstGeom prst="rect">
            <a:avLst/>
          </a:prstGeom>
          <a:noFill/>
        </p:spPr>
        <p:txBody>
          <a:bodyPr wrap="square" rtlCol="0">
            <a:spAutoFit/>
          </a:bodyPr>
          <a:lstStyle/>
          <a:p>
            <a:pPr algn="just"/>
            <a:r>
              <a:rPr lang="en-IN" dirty="0" smtClean="0">
                <a:latin typeface="Comic Sans MS" panose="030F0702030302020204" pitchFamily="66" charset="0"/>
              </a:rPr>
              <a:t>NNLM:</a:t>
            </a:r>
          </a:p>
          <a:p>
            <a:pPr algn="just"/>
            <a:endParaRPr lang="en-IN" dirty="0">
              <a:latin typeface="Comic Sans MS" panose="030F0702030302020204" pitchFamily="66" charset="0"/>
            </a:endParaRPr>
          </a:p>
          <a:p>
            <a:pPr algn="just"/>
            <a:r>
              <a:rPr lang="en-IN" dirty="0" smtClean="0">
                <a:latin typeface="Comic Sans MS" panose="030F0702030302020204" pitchFamily="66" charset="0"/>
              </a:rPr>
              <a:t>You need to learn a NN which takes nothing as an input (i.e., one hot vector with all 0) and predict the next word to handle P(w1</a:t>
            </a:r>
            <a:r>
              <a:rPr lang="en-IN" dirty="0">
                <a:latin typeface="Comic Sans MS" panose="030F0702030302020204" pitchFamily="66" charset="0"/>
              </a:rPr>
              <a:t>) (10K neurons in </a:t>
            </a:r>
            <a:r>
              <a:rPr lang="en-IN" dirty="0" err="1">
                <a:latin typeface="Comic Sans MS" panose="030F0702030302020204" pitchFamily="66" charset="0"/>
              </a:rPr>
              <a:t>i</a:t>
            </a:r>
            <a:r>
              <a:rPr lang="en-IN" dirty="0">
                <a:latin typeface="Comic Sans MS" panose="030F0702030302020204" pitchFamily="66" charset="0"/>
              </a:rPr>
              <a:t>/p and 10K in o/p</a:t>
            </a:r>
            <a:r>
              <a:rPr lang="en-IN" dirty="0" smtClean="0">
                <a:latin typeface="Comic Sans MS" panose="030F0702030302020204" pitchFamily="66" charset="0"/>
              </a:rPr>
              <a:t>)</a:t>
            </a:r>
          </a:p>
          <a:p>
            <a:pPr algn="just"/>
            <a:endParaRPr lang="en-IN" dirty="0">
              <a:latin typeface="Comic Sans MS" panose="030F0702030302020204" pitchFamily="66" charset="0"/>
            </a:endParaRPr>
          </a:p>
          <a:p>
            <a:pPr algn="just"/>
            <a:r>
              <a:rPr lang="en-IN" dirty="0" smtClean="0">
                <a:latin typeface="Comic Sans MS" panose="030F0702030302020204" pitchFamily="66" charset="0"/>
              </a:rPr>
              <a:t>To handle P(w2|w1), you need to learn one more NN </a:t>
            </a:r>
            <a:r>
              <a:rPr lang="en-IN" dirty="0">
                <a:latin typeface="Comic Sans MS" panose="030F0702030302020204" pitchFamily="66" charset="0"/>
              </a:rPr>
              <a:t>(20K neurons in </a:t>
            </a:r>
            <a:r>
              <a:rPr lang="en-IN" dirty="0" err="1">
                <a:latin typeface="Comic Sans MS" panose="030F0702030302020204" pitchFamily="66" charset="0"/>
              </a:rPr>
              <a:t>i</a:t>
            </a:r>
            <a:r>
              <a:rPr lang="en-IN" dirty="0">
                <a:latin typeface="Comic Sans MS" panose="030F0702030302020204" pitchFamily="66" charset="0"/>
              </a:rPr>
              <a:t>/p and 10K in o/p).</a:t>
            </a:r>
            <a:endParaRPr lang="en-IN" dirty="0" smtClean="0">
              <a:latin typeface="Comic Sans MS" panose="030F0702030302020204" pitchFamily="66" charset="0"/>
            </a:endParaRPr>
          </a:p>
          <a:p>
            <a:pPr algn="just"/>
            <a:endParaRPr lang="en-IN" dirty="0">
              <a:latin typeface="Comic Sans MS" panose="030F0702030302020204" pitchFamily="66" charset="0"/>
            </a:endParaRPr>
          </a:p>
          <a:p>
            <a:pPr algn="just"/>
            <a:r>
              <a:rPr lang="en-IN" dirty="0" smtClean="0">
                <a:latin typeface="Comic Sans MS" panose="030F0702030302020204" pitchFamily="66" charset="0"/>
              </a:rPr>
              <a:t>To handle P(w2|w1, w2), you need to learn yet another NN (30K </a:t>
            </a:r>
            <a:r>
              <a:rPr lang="en-IN" dirty="0">
                <a:latin typeface="Comic Sans MS" panose="030F0702030302020204" pitchFamily="66" charset="0"/>
              </a:rPr>
              <a:t>neurons in </a:t>
            </a:r>
            <a:r>
              <a:rPr lang="en-IN" dirty="0" err="1">
                <a:latin typeface="Comic Sans MS" panose="030F0702030302020204" pitchFamily="66" charset="0"/>
              </a:rPr>
              <a:t>i</a:t>
            </a:r>
            <a:r>
              <a:rPr lang="en-IN" dirty="0">
                <a:latin typeface="Comic Sans MS" panose="030F0702030302020204" pitchFamily="66" charset="0"/>
              </a:rPr>
              <a:t>/p and 10K in o/p)</a:t>
            </a:r>
          </a:p>
          <a:p>
            <a:pPr algn="just"/>
            <a:endParaRPr lang="en-IN" dirty="0" smtClean="0">
              <a:latin typeface="Comic Sans MS" panose="030F0702030302020204" pitchFamily="66" charset="0"/>
            </a:endParaRPr>
          </a:p>
          <a:p>
            <a:pPr algn="just"/>
            <a:endParaRPr lang="en-IN" dirty="0">
              <a:latin typeface="Comic Sans MS" panose="030F0702030302020204" pitchFamily="66" charset="0"/>
            </a:endParaRPr>
          </a:p>
        </p:txBody>
      </p:sp>
    </p:spTree>
    <p:extLst>
      <p:ext uri="{BB962C8B-B14F-4D97-AF65-F5344CB8AC3E}">
        <p14:creationId xmlns:p14="http://schemas.microsoft.com/office/powerpoint/2010/main" val="29661929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 y="182880"/>
            <a:ext cx="12114196" cy="1325563"/>
          </a:xfrm>
        </p:spPr>
        <p:txBody>
          <a:bodyPr anchor="t"/>
          <a:lstStyle/>
          <a:p>
            <a:r>
              <a:rPr lang="en-US" dirty="0"/>
              <a:t>What </a:t>
            </a:r>
            <a:r>
              <a:rPr lang="en-US" dirty="0" smtClean="0"/>
              <a:t>are </a:t>
            </a:r>
            <a:r>
              <a:rPr lang="en-US" dirty="0"/>
              <a:t>language </a:t>
            </a:r>
            <a:r>
              <a:rPr lang="en-US" dirty="0" smtClean="0"/>
              <a:t>models?</a:t>
            </a:r>
            <a:endParaRPr lang="en-US" dirty="0"/>
          </a:p>
        </p:txBody>
      </p:sp>
      <p:sp>
        <p:nvSpPr>
          <p:cNvPr id="3" name="TextBox 2"/>
          <p:cNvSpPr txBox="1"/>
          <p:nvPr/>
        </p:nvSpPr>
        <p:spPr>
          <a:xfrm>
            <a:off x="476518" y="1223493"/>
            <a:ext cx="11178862" cy="3139321"/>
          </a:xfrm>
          <a:prstGeom prst="rect">
            <a:avLst/>
          </a:prstGeom>
          <a:noFill/>
        </p:spPr>
        <p:txBody>
          <a:bodyPr wrap="square" rtlCol="0">
            <a:spAutoFit/>
          </a:bodyPr>
          <a:lstStyle/>
          <a:p>
            <a:pPr algn="just"/>
            <a:r>
              <a:rPr lang="en-IN" dirty="0" smtClean="0">
                <a:latin typeface="Comic Sans MS" panose="030F0702030302020204" pitchFamily="66" charset="0"/>
              </a:rPr>
              <a:t>NNLM:</a:t>
            </a:r>
          </a:p>
          <a:p>
            <a:pPr algn="just"/>
            <a:endParaRPr lang="en-IN" dirty="0">
              <a:latin typeface="Comic Sans MS" panose="030F0702030302020204" pitchFamily="66" charset="0"/>
            </a:endParaRPr>
          </a:p>
          <a:p>
            <a:pPr algn="just"/>
            <a:r>
              <a:rPr lang="en-IN" dirty="0" smtClean="0">
                <a:latin typeface="Comic Sans MS" panose="030F0702030302020204" pitchFamily="66" charset="0"/>
              </a:rPr>
              <a:t>You need to learn a NN which takes nothing as an input (i.e., one hot vector with all 0) and predict the next word to handle P(w1</a:t>
            </a:r>
            <a:r>
              <a:rPr lang="en-IN" dirty="0">
                <a:latin typeface="Comic Sans MS" panose="030F0702030302020204" pitchFamily="66" charset="0"/>
              </a:rPr>
              <a:t>) (10K neurons in </a:t>
            </a:r>
            <a:r>
              <a:rPr lang="en-IN" dirty="0" err="1">
                <a:latin typeface="Comic Sans MS" panose="030F0702030302020204" pitchFamily="66" charset="0"/>
              </a:rPr>
              <a:t>i</a:t>
            </a:r>
            <a:r>
              <a:rPr lang="en-IN" dirty="0">
                <a:latin typeface="Comic Sans MS" panose="030F0702030302020204" pitchFamily="66" charset="0"/>
              </a:rPr>
              <a:t>/p and 10K in o/p)</a:t>
            </a:r>
            <a:endParaRPr lang="en-IN" dirty="0" smtClean="0">
              <a:latin typeface="Comic Sans MS" panose="030F0702030302020204" pitchFamily="66" charset="0"/>
            </a:endParaRPr>
          </a:p>
          <a:p>
            <a:pPr algn="just"/>
            <a:endParaRPr lang="en-IN" dirty="0">
              <a:latin typeface="Comic Sans MS" panose="030F0702030302020204" pitchFamily="66" charset="0"/>
            </a:endParaRPr>
          </a:p>
          <a:p>
            <a:pPr algn="just"/>
            <a:r>
              <a:rPr lang="en-IN" dirty="0" smtClean="0">
                <a:latin typeface="Comic Sans MS" panose="030F0702030302020204" pitchFamily="66" charset="0"/>
              </a:rPr>
              <a:t>To handle P(w2|w1), you need to learn one more NN </a:t>
            </a:r>
            <a:r>
              <a:rPr lang="en-IN" dirty="0">
                <a:latin typeface="Comic Sans MS" panose="030F0702030302020204" pitchFamily="66" charset="0"/>
              </a:rPr>
              <a:t>(20K neurons in </a:t>
            </a:r>
            <a:r>
              <a:rPr lang="en-IN" dirty="0" err="1">
                <a:latin typeface="Comic Sans MS" panose="030F0702030302020204" pitchFamily="66" charset="0"/>
              </a:rPr>
              <a:t>i</a:t>
            </a:r>
            <a:r>
              <a:rPr lang="en-IN" dirty="0">
                <a:latin typeface="Comic Sans MS" panose="030F0702030302020204" pitchFamily="66" charset="0"/>
              </a:rPr>
              <a:t>/p and 10K in o/p).</a:t>
            </a:r>
            <a:endParaRPr lang="en-IN" dirty="0" smtClean="0">
              <a:latin typeface="Comic Sans MS" panose="030F0702030302020204" pitchFamily="66" charset="0"/>
            </a:endParaRPr>
          </a:p>
          <a:p>
            <a:pPr algn="just"/>
            <a:endParaRPr lang="en-IN" dirty="0">
              <a:latin typeface="Comic Sans MS" panose="030F0702030302020204" pitchFamily="66" charset="0"/>
            </a:endParaRPr>
          </a:p>
          <a:p>
            <a:pPr algn="just"/>
            <a:r>
              <a:rPr lang="en-IN" dirty="0" smtClean="0">
                <a:latin typeface="Comic Sans MS" panose="030F0702030302020204" pitchFamily="66" charset="0"/>
              </a:rPr>
              <a:t>To handle P(w2|w1, w2), you need to learn yet another NN </a:t>
            </a:r>
            <a:r>
              <a:rPr lang="en-IN" dirty="0">
                <a:latin typeface="Comic Sans MS" panose="030F0702030302020204" pitchFamily="66" charset="0"/>
              </a:rPr>
              <a:t>(30K neurons in </a:t>
            </a:r>
            <a:r>
              <a:rPr lang="en-IN" dirty="0" err="1">
                <a:latin typeface="Comic Sans MS" panose="030F0702030302020204" pitchFamily="66" charset="0"/>
              </a:rPr>
              <a:t>i</a:t>
            </a:r>
            <a:r>
              <a:rPr lang="en-IN" dirty="0">
                <a:latin typeface="Comic Sans MS" panose="030F0702030302020204" pitchFamily="66" charset="0"/>
              </a:rPr>
              <a:t>/p and 10K in o/p).</a:t>
            </a:r>
            <a:endParaRPr lang="en-IN" dirty="0" smtClean="0">
              <a:latin typeface="Comic Sans MS" panose="030F0702030302020204" pitchFamily="66" charset="0"/>
            </a:endParaRPr>
          </a:p>
          <a:p>
            <a:pPr algn="just"/>
            <a:endParaRPr lang="en-IN" dirty="0">
              <a:latin typeface="Comic Sans MS" panose="030F0702030302020204" pitchFamily="66" charset="0"/>
            </a:endParaRPr>
          </a:p>
          <a:p>
            <a:pPr algn="just"/>
            <a:r>
              <a:rPr lang="en-IN" dirty="0" smtClean="0">
                <a:latin typeface="Comic Sans MS" panose="030F0702030302020204" pitchFamily="66" charset="0"/>
              </a:rPr>
              <a:t>Sentences can have any length and we can’t keep on learning NN to handle arbitrarily large sentences and therefore we need RNN. </a:t>
            </a:r>
          </a:p>
        </p:txBody>
      </p:sp>
    </p:spTree>
    <p:extLst>
      <p:ext uri="{BB962C8B-B14F-4D97-AF65-F5344CB8AC3E}">
        <p14:creationId xmlns:p14="http://schemas.microsoft.com/office/powerpoint/2010/main" val="26801205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 y="182880"/>
            <a:ext cx="12114196" cy="1325563"/>
          </a:xfrm>
        </p:spPr>
        <p:txBody>
          <a:bodyPr anchor="t"/>
          <a:lstStyle/>
          <a:p>
            <a:r>
              <a:rPr lang="en-US" dirty="0"/>
              <a:t>What </a:t>
            </a:r>
            <a:r>
              <a:rPr lang="en-US" dirty="0" smtClean="0"/>
              <a:t>are </a:t>
            </a:r>
            <a:r>
              <a:rPr lang="en-US" dirty="0"/>
              <a:t>language </a:t>
            </a:r>
            <a:r>
              <a:rPr lang="en-US" dirty="0" smtClean="0"/>
              <a:t>models?</a:t>
            </a:r>
            <a:endParaRPr lang="en-US" dirty="0"/>
          </a:p>
        </p:txBody>
      </p:sp>
      <p:sp>
        <p:nvSpPr>
          <p:cNvPr id="3" name="TextBox 2"/>
          <p:cNvSpPr txBox="1"/>
          <p:nvPr/>
        </p:nvSpPr>
        <p:spPr>
          <a:xfrm>
            <a:off x="476518" y="1223493"/>
            <a:ext cx="11178862" cy="2031325"/>
          </a:xfrm>
          <a:prstGeom prst="rect">
            <a:avLst/>
          </a:prstGeom>
          <a:noFill/>
        </p:spPr>
        <p:txBody>
          <a:bodyPr wrap="square" rtlCol="0">
            <a:spAutoFit/>
          </a:bodyPr>
          <a:lstStyle/>
          <a:p>
            <a:pPr algn="just"/>
            <a:r>
              <a:rPr lang="en-IN" dirty="0" smtClean="0">
                <a:latin typeface="Comic Sans MS" panose="030F0702030302020204" pitchFamily="66" charset="0"/>
              </a:rPr>
              <a:t>Applications:</a:t>
            </a:r>
          </a:p>
          <a:p>
            <a:pPr algn="just"/>
            <a:endParaRPr lang="en-IN" dirty="0">
              <a:latin typeface="Comic Sans MS" panose="030F0702030302020204" pitchFamily="66" charset="0"/>
            </a:endParaRPr>
          </a:p>
          <a:p>
            <a:pPr algn="just"/>
            <a:r>
              <a:rPr lang="en-IN" dirty="0" smtClean="0">
                <a:latin typeface="Comic Sans MS" panose="030F0702030302020204" pitchFamily="66" charset="0"/>
              </a:rPr>
              <a:t>Speech Recognition (as explained on the next slide)</a:t>
            </a:r>
          </a:p>
          <a:p>
            <a:pPr algn="just"/>
            <a:endParaRPr lang="en-IN" dirty="0">
              <a:latin typeface="Comic Sans MS" panose="030F0702030302020204" pitchFamily="66" charset="0"/>
            </a:endParaRPr>
          </a:p>
          <a:p>
            <a:pPr algn="just"/>
            <a:r>
              <a:rPr lang="en-IN" dirty="0" smtClean="0">
                <a:latin typeface="Comic Sans MS" panose="030F0702030302020204" pitchFamily="66" charset="0"/>
              </a:rPr>
              <a:t>Sentence Generation (As, RNN can predict most probable first word, most probable second word given the first word …..)</a:t>
            </a:r>
          </a:p>
          <a:p>
            <a:pPr algn="just"/>
            <a:endParaRPr lang="en-IN" dirty="0">
              <a:latin typeface="Comic Sans MS" panose="030F0702030302020204" pitchFamily="66" charset="0"/>
            </a:endParaRPr>
          </a:p>
        </p:txBody>
      </p:sp>
    </p:spTree>
    <p:extLst>
      <p:ext uri="{BB962C8B-B14F-4D97-AF65-F5344CB8AC3E}">
        <p14:creationId xmlns:p14="http://schemas.microsoft.com/office/powerpoint/2010/main" val="32026153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 y="182880"/>
            <a:ext cx="12114196" cy="1325563"/>
          </a:xfrm>
        </p:spPr>
        <p:txBody>
          <a:bodyPr anchor="t"/>
          <a:lstStyle/>
          <a:p>
            <a:r>
              <a:rPr lang="en-US" dirty="0"/>
              <a:t>What is language modelling?</a:t>
            </a:r>
          </a:p>
        </p:txBody>
      </p:sp>
      <p:sp>
        <p:nvSpPr>
          <p:cNvPr id="3" name="TextBox 2"/>
          <p:cNvSpPr txBox="1"/>
          <p:nvPr/>
        </p:nvSpPr>
        <p:spPr>
          <a:xfrm>
            <a:off x="-9435830" y="-3042077"/>
            <a:ext cx="184731" cy="369332"/>
          </a:xfrm>
          <a:prstGeom prst="rect">
            <a:avLst/>
          </a:prstGeom>
          <a:noFill/>
        </p:spPr>
        <p:txBody>
          <a:bodyPr wrap="none" rtlCol="0">
            <a:spAutoFit/>
          </a:bodyPr>
          <a:lstStyle/>
          <a:p>
            <a:endParaRPr lang="en-US" dirty="0"/>
          </a:p>
        </p:txBody>
      </p:sp>
      <p:sp>
        <p:nvSpPr>
          <p:cNvPr id="4" name="TextBox 3"/>
          <p:cNvSpPr txBox="1"/>
          <p:nvPr/>
        </p:nvSpPr>
        <p:spPr>
          <a:xfrm>
            <a:off x="640081" y="820730"/>
            <a:ext cx="8790119" cy="1384995"/>
          </a:xfrm>
          <a:prstGeom prst="rect">
            <a:avLst/>
          </a:prstGeom>
          <a:noFill/>
        </p:spPr>
        <p:txBody>
          <a:bodyPr wrap="square" rtlCol="0">
            <a:spAutoFit/>
          </a:bodyPr>
          <a:lstStyle/>
          <a:p>
            <a:r>
              <a:rPr lang="en-US" sz="2800" dirty="0" smtClean="0">
                <a:latin typeface="Century Schoolbook" charset="0"/>
                <a:ea typeface="Century Schoolbook" charset="0"/>
                <a:cs typeface="Century Schoolbook" charset="0"/>
              </a:rPr>
              <a:t>Applications:</a:t>
            </a:r>
          </a:p>
          <a:p>
            <a:endParaRPr lang="en-US" sz="2800" dirty="0" smtClean="0">
              <a:latin typeface="Century Schoolbook" charset="0"/>
              <a:ea typeface="Century Schoolbook" charset="0"/>
              <a:cs typeface="Century Schoolbook" charset="0"/>
            </a:endParaRPr>
          </a:p>
          <a:p>
            <a:r>
              <a:rPr lang="en-US" sz="2800" dirty="0" smtClean="0">
                <a:latin typeface="Century Schoolbook" charset="0"/>
                <a:ea typeface="Century Schoolbook" charset="0"/>
                <a:cs typeface="Century Schoolbook" charset="0"/>
              </a:rPr>
              <a:t>	Speech recognition &amp; Text Generation</a:t>
            </a:r>
            <a:endParaRPr lang="en-US" sz="2800" dirty="0">
              <a:latin typeface="Century Schoolbook" charset="0"/>
              <a:ea typeface="Century Schoolbook" charset="0"/>
              <a:cs typeface="Century Schoolbook" charset="0"/>
            </a:endParaRPr>
          </a:p>
        </p:txBody>
      </p:sp>
      <p:sp>
        <p:nvSpPr>
          <p:cNvPr id="47" name="TextBox 46"/>
          <p:cNvSpPr txBox="1"/>
          <p:nvPr/>
        </p:nvSpPr>
        <p:spPr>
          <a:xfrm>
            <a:off x="1602379" y="2662734"/>
            <a:ext cx="3946914" cy="461665"/>
          </a:xfrm>
          <a:prstGeom prst="rect">
            <a:avLst/>
          </a:prstGeom>
          <a:noFill/>
        </p:spPr>
        <p:txBody>
          <a:bodyPr wrap="none" rtlCol="0">
            <a:spAutoFit/>
          </a:bodyPr>
          <a:lstStyle/>
          <a:p>
            <a:r>
              <a:rPr lang="en-US" sz="2400" dirty="0">
                <a:latin typeface="Century Schoolbook" charset="0"/>
                <a:ea typeface="Century Schoolbook" charset="0"/>
                <a:cs typeface="Century Schoolbook" charset="0"/>
              </a:rPr>
              <a:t>The apple and pair salad.</a:t>
            </a:r>
          </a:p>
        </p:txBody>
      </p:sp>
      <p:sp>
        <p:nvSpPr>
          <p:cNvPr id="48" name="TextBox 47"/>
          <p:cNvSpPr txBox="1"/>
          <p:nvPr/>
        </p:nvSpPr>
        <p:spPr>
          <a:xfrm>
            <a:off x="1602379" y="3366589"/>
            <a:ext cx="4004622" cy="461665"/>
          </a:xfrm>
          <a:prstGeom prst="rect">
            <a:avLst/>
          </a:prstGeom>
          <a:noFill/>
        </p:spPr>
        <p:txBody>
          <a:bodyPr wrap="none" rtlCol="0">
            <a:spAutoFit/>
          </a:bodyPr>
          <a:lstStyle/>
          <a:p>
            <a:r>
              <a:rPr lang="en-US" sz="2400" dirty="0">
                <a:latin typeface="Century Schoolbook" charset="0"/>
                <a:ea typeface="Century Schoolbook" charset="0"/>
                <a:cs typeface="Century Schoolbook" charset="0"/>
              </a:rPr>
              <a:t>The apple and pear salad.</a:t>
            </a:r>
          </a:p>
        </p:txBody>
      </p:sp>
      <mc:AlternateContent xmlns:mc="http://schemas.openxmlformats.org/markup-compatibility/2006" xmlns:a14="http://schemas.microsoft.com/office/drawing/2010/main">
        <mc:Choice Requires="a14">
          <p:sp>
            <p:nvSpPr>
              <p:cNvPr id="49" name="TextBox 48"/>
              <p:cNvSpPr txBox="1"/>
              <p:nvPr/>
            </p:nvSpPr>
            <p:spPr>
              <a:xfrm>
                <a:off x="1602379" y="4070444"/>
                <a:ext cx="4759188" cy="523220"/>
              </a:xfrm>
              <a:prstGeom prst="rect">
                <a:avLst/>
              </a:prstGeom>
              <a:noFill/>
            </p:spPr>
            <p:txBody>
              <a:bodyPr wrap="none" rtlCol="0">
                <a:spAutoFit/>
              </a:bodyPr>
              <a:lstStyle/>
              <a:p>
                <a14:m>
                  <m:oMath xmlns:m="http://schemas.openxmlformats.org/officeDocument/2006/math">
                    <m:r>
                      <a:rPr lang="en-US" sz="2800" b="0" i="1" dirty="0" smtClean="0">
                        <a:latin typeface="Cambria Math" charset="0"/>
                        <a:ea typeface="Century Schoolbook" charset="0"/>
                        <a:cs typeface="Century Schoolbook" charset="0"/>
                      </a:rPr>
                      <m:t>𝑃</m:t>
                    </m:r>
                    <m:r>
                      <a:rPr lang="en-US" sz="2800" b="0" i="1" dirty="0" smtClean="0">
                        <a:latin typeface="Cambria Math" charset="0"/>
                        <a:ea typeface="Century Schoolbook" charset="0"/>
                        <a:cs typeface="Century Schoolbook" charset="0"/>
                      </a:rPr>
                      <m:t>(</m:t>
                    </m:r>
                  </m:oMath>
                </a14:m>
                <a:r>
                  <a:rPr lang="en-US" sz="2400" dirty="0">
                    <a:latin typeface="Century Schoolbook" charset="0"/>
                    <a:ea typeface="Century Schoolbook" charset="0"/>
                    <a:cs typeface="Century Schoolbook" charset="0"/>
                  </a:rPr>
                  <a:t>The apple and pair salad</a:t>
                </a:r>
                <a14:m>
                  <m:oMath xmlns:m="http://schemas.openxmlformats.org/officeDocument/2006/math">
                    <m:r>
                      <a:rPr lang="en-US" sz="2800" b="0" i="1" dirty="0" smtClean="0">
                        <a:latin typeface="Cambria Math" charset="0"/>
                        <a:ea typeface="Century Schoolbook" charset="0"/>
                        <a:cs typeface="Century Schoolbook" charset="0"/>
                      </a:rPr>
                      <m:t>)=</m:t>
                    </m:r>
                  </m:oMath>
                </a14:m>
                <a:endParaRPr lang="en-US" sz="2400" dirty="0">
                  <a:latin typeface="Century Schoolbook" charset="0"/>
                  <a:ea typeface="Century Schoolbook" charset="0"/>
                  <a:cs typeface="Century Schoolbook" charset="0"/>
                </a:endParaRPr>
              </a:p>
            </p:txBody>
          </p:sp>
        </mc:Choice>
        <mc:Fallback xmlns="">
          <p:sp>
            <p:nvSpPr>
              <p:cNvPr id="49" name="TextBox 48"/>
              <p:cNvSpPr txBox="1">
                <a:spLocks noRot="1" noChangeAspect="1" noMove="1" noResize="1" noEditPoints="1" noAdjustHandles="1" noChangeArrowheads="1" noChangeShapeType="1" noTextEdit="1"/>
              </p:cNvSpPr>
              <p:nvPr/>
            </p:nvSpPr>
            <p:spPr>
              <a:xfrm>
                <a:off x="1602379" y="4070444"/>
                <a:ext cx="4759188" cy="523220"/>
              </a:xfrm>
              <a:prstGeom prst="rect">
                <a:avLst/>
              </a:prstGeom>
              <a:blipFill rotWithShape="0">
                <a:blip r:embed="rId2"/>
                <a:stretch>
                  <a:fillRect b="-23256"/>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0" name="TextBox 49"/>
              <p:cNvSpPr txBox="1"/>
              <p:nvPr/>
            </p:nvSpPr>
            <p:spPr>
              <a:xfrm>
                <a:off x="1602379" y="4835855"/>
                <a:ext cx="4816896" cy="523220"/>
              </a:xfrm>
              <a:prstGeom prst="rect">
                <a:avLst/>
              </a:prstGeom>
              <a:noFill/>
            </p:spPr>
            <p:txBody>
              <a:bodyPr wrap="none" rtlCol="0">
                <a:spAutoFit/>
              </a:bodyPr>
              <a:lstStyle/>
              <a:p>
                <a14:m>
                  <m:oMath xmlns:m="http://schemas.openxmlformats.org/officeDocument/2006/math">
                    <m:r>
                      <a:rPr lang="en-US" sz="2800" b="0" i="1" dirty="0" smtClean="0">
                        <a:latin typeface="Cambria Math" charset="0"/>
                        <a:ea typeface="Century Schoolbook" charset="0"/>
                        <a:cs typeface="Century Schoolbook" charset="0"/>
                      </a:rPr>
                      <m:t>𝑃</m:t>
                    </m:r>
                    <m:r>
                      <a:rPr lang="en-US" sz="2800" b="0" i="1" dirty="0" smtClean="0">
                        <a:latin typeface="Cambria Math" charset="0"/>
                        <a:ea typeface="Century Schoolbook" charset="0"/>
                        <a:cs typeface="Century Schoolbook" charset="0"/>
                      </a:rPr>
                      <m:t>(</m:t>
                    </m:r>
                  </m:oMath>
                </a14:m>
                <a:r>
                  <a:rPr lang="en-US" sz="2400" dirty="0">
                    <a:latin typeface="Century Schoolbook" charset="0"/>
                    <a:ea typeface="Century Schoolbook" charset="0"/>
                    <a:cs typeface="Century Schoolbook" charset="0"/>
                  </a:rPr>
                  <a:t>The apple and pear salad</a:t>
                </a:r>
                <a14:m>
                  <m:oMath xmlns:m="http://schemas.openxmlformats.org/officeDocument/2006/math">
                    <m:r>
                      <a:rPr lang="en-US" sz="2800" b="0" i="1" dirty="0" smtClean="0">
                        <a:latin typeface="Cambria Math" charset="0"/>
                        <a:ea typeface="Century Schoolbook" charset="0"/>
                        <a:cs typeface="Century Schoolbook" charset="0"/>
                      </a:rPr>
                      <m:t>)=</m:t>
                    </m:r>
                  </m:oMath>
                </a14:m>
                <a:endParaRPr lang="en-US" sz="2400" dirty="0">
                  <a:latin typeface="Century Schoolbook" charset="0"/>
                  <a:ea typeface="Century Schoolbook" charset="0"/>
                  <a:cs typeface="Century Schoolbook" charset="0"/>
                </a:endParaRPr>
              </a:p>
            </p:txBody>
          </p:sp>
        </mc:Choice>
        <mc:Fallback xmlns="">
          <p:sp>
            <p:nvSpPr>
              <p:cNvPr id="50" name="TextBox 49"/>
              <p:cNvSpPr txBox="1">
                <a:spLocks noRot="1" noChangeAspect="1" noMove="1" noResize="1" noEditPoints="1" noAdjustHandles="1" noChangeArrowheads="1" noChangeShapeType="1" noTextEdit="1"/>
              </p:cNvSpPr>
              <p:nvPr/>
            </p:nvSpPr>
            <p:spPr>
              <a:xfrm>
                <a:off x="1602379" y="4835855"/>
                <a:ext cx="4816896" cy="523220"/>
              </a:xfrm>
              <a:prstGeom prst="rect">
                <a:avLst/>
              </a:prstGeom>
              <a:blipFill rotWithShape="0">
                <a:blip r:embed="rId3"/>
                <a:stretch>
                  <a:fillRect b="-23256"/>
                </a:stretch>
              </a:blipFill>
            </p:spPr>
            <p:txBody>
              <a:bodyPr/>
              <a:lstStyle/>
              <a:p>
                <a:r>
                  <a:rPr lang="en-IN">
                    <a:noFill/>
                  </a:rPr>
                  <a:t> </a:t>
                </a:r>
              </a:p>
            </p:txBody>
          </p:sp>
        </mc:Fallback>
      </mc:AlternateContent>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xmlns="" id="{779726D7-59BA-48BC-AE0C-A7241A41EEEC}"/>
                  </a:ext>
                </a:extLst>
              </p14:cNvPr>
              <p14:cNvContentPartPr/>
              <p14:nvPr/>
            </p14:nvContentPartPr>
            <p14:xfrm>
              <a:off x="1117440" y="3078497"/>
              <a:ext cx="8312760" cy="3169080"/>
            </p14:xfrm>
          </p:contentPart>
        </mc:Choice>
        <mc:Fallback xmlns="">
          <p:pic>
            <p:nvPicPr>
              <p:cNvPr id="5" name="Ink 4">
                <a:extLst>
                  <a:ext uri="{FF2B5EF4-FFF2-40B4-BE49-F238E27FC236}">
                    <a16:creationId xmlns:a16="http://schemas.microsoft.com/office/drawing/2014/main" xmlns="" xmlns:p14="http://schemas.microsoft.com/office/powerpoint/2010/main" id="{779726D7-59BA-48BC-AE0C-A7241A41EEEC}"/>
                  </a:ext>
                </a:extLst>
              </p:cNvPr>
              <p:cNvPicPr/>
              <p:nvPr/>
            </p:nvPicPr>
            <p:blipFill>
              <a:blip r:embed="rId5"/>
              <a:stretch>
                <a:fillRect/>
              </a:stretch>
            </p:blipFill>
            <p:spPr>
              <a:xfrm>
                <a:off x="1089000" y="3050057"/>
                <a:ext cx="8369640" cy="3225960"/>
              </a:xfrm>
              <a:prstGeom prst="rect">
                <a:avLst/>
              </a:prstGeom>
            </p:spPr>
          </p:pic>
        </mc:Fallback>
      </mc:AlternateContent>
    </p:spTree>
    <p:extLst>
      <p:ext uri="{BB962C8B-B14F-4D97-AF65-F5344CB8AC3E}">
        <p14:creationId xmlns:p14="http://schemas.microsoft.com/office/powerpoint/2010/main" val="2718348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P spid="48" grpId="0"/>
      <p:bldP spid="49" grpId="0"/>
      <p:bldP spid="50"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9435830" y="-3929974"/>
            <a:ext cx="184731" cy="369332"/>
          </a:xfrm>
          <a:prstGeom prst="rect">
            <a:avLst/>
          </a:prstGeom>
          <a:noFill/>
        </p:spPr>
        <p:txBody>
          <a:bodyPr wrap="none" rtlCol="0">
            <a:spAutoFit/>
          </a:bodyPr>
          <a:lstStyle/>
          <a:p>
            <a:endParaRPr lang="en-US" dirty="0"/>
          </a:p>
        </p:txBody>
      </p:sp>
      <p:sp>
        <p:nvSpPr>
          <p:cNvPr id="7" name="Title 1"/>
          <p:cNvSpPr txBox="1">
            <a:spLocks/>
          </p:cNvSpPr>
          <p:nvPr/>
        </p:nvSpPr>
        <p:spPr>
          <a:xfrm>
            <a:off x="182880" y="182880"/>
            <a:ext cx="12114196" cy="132556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Century Schoolbook" charset="0"/>
                <a:ea typeface="Century Schoolbook" charset="0"/>
                <a:cs typeface="Century Schoolbook" charset="0"/>
              </a:defRPr>
            </a:lvl1pPr>
          </a:lstStyle>
          <a:p>
            <a:r>
              <a:rPr lang="en-US" dirty="0"/>
              <a:t>Language modelling with an RNN</a:t>
            </a:r>
          </a:p>
        </p:txBody>
      </p:sp>
      <p:sp>
        <p:nvSpPr>
          <p:cNvPr id="2" name="TextBox 1"/>
          <p:cNvSpPr txBox="1"/>
          <p:nvPr/>
        </p:nvSpPr>
        <p:spPr>
          <a:xfrm>
            <a:off x="1052423" y="1259859"/>
            <a:ext cx="6994222" cy="523220"/>
          </a:xfrm>
          <a:prstGeom prst="rect">
            <a:avLst/>
          </a:prstGeom>
          <a:noFill/>
        </p:spPr>
        <p:txBody>
          <a:bodyPr wrap="none" rtlCol="0">
            <a:spAutoFit/>
          </a:bodyPr>
          <a:lstStyle/>
          <a:p>
            <a:r>
              <a:rPr lang="en-US" sz="2800" dirty="0">
                <a:latin typeface="Century Schoolbook" charset="0"/>
                <a:ea typeface="Century Schoolbook" charset="0"/>
                <a:cs typeface="Century Schoolbook" charset="0"/>
              </a:rPr>
              <a:t>Training set: large corpus of english text.</a:t>
            </a:r>
          </a:p>
        </p:txBody>
      </p:sp>
      <p:sp>
        <p:nvSpPr>
          <p:cNvPr id="8" name="TextBox 7"/>
          <p:cNvSpPr txBox="1"/>
          <p:nvPr/>
        </p:nvSpPr>
        <p:spPr>
          <a:xfrm>
            <a:off x="1052423" y="3153627"/>
            <a:ext cx="8975534" cy="707886"/>
          </a:xfrm>
          <a:prstGeom prst="rect">
            <a:avLst/>
          </a:prstGeom>
          <a:noFill/>
        </p:spPr>
        <p:txBody>
          <a:bodyPr wrap="none" rtlCol="0">
            <a:spAutoFit/>
          </a:bodyPr>
          <a:lstStyle/>
          <a:p>
            <a:r>
              <a:rPr lang="en-US" sz="4000" dirty="0">
                <a:latin typeface="Century Schoolbook" charset="0"/>
                <a:ea typeface="Century Schoolbook" charset="0"/>
                <a:cs typeface="Century Schoolbook" charset="0"/>
              </a:rPr>
              <a:t>Cats average 15 hours of sleep a day.</a:t>
            </a:r>
          </a:p>
        </p:txBody>
      </p:sp>
      <p:sp>
        <p:nvSpPr>
          <p:cNvPr id="10" name="TextBox 9"/>
          <p:cNvSpPr txBox="1"/>
          <p:nvPr/>
        </p:nvSpPr>
        <p:spPr>
          <a:xfrm>
            <a:off x="1052423" y="5232062"/>
            <a:ext cx="10528844" cy="707886"/>
          </a:xfrm>
          <a:prstGeom prst="rect">
            <a:avLst/>
          </a:prstGeom>
          <a:noFill/>
        </p:spPr>
        <p:txBody>
          <a:bodyPr wrap="none" rtlCol="0">
            <a:spAutoFit/>
          </a:bodyPr>
          <a:lstStyle/>
          <a:p>
            <a:r>
              <a:rPr lang="en-US" sz="4000" dirty="0">
                <a:latin typeface="Century Schoolbook" charset="0"/>
                <a:ea typeface="Century Schoolbook" charset="0"/>
                <a:cs typeface="Century Schoolbook" charset="0"/>
              </a:rPr>
              <a:t>The Egyptian Mau is a </a:t>
            </a:r>
            <a:r>
              <a:rPr lang="en-US" sz="4000" dirty="0" smtClean="0">
                <a:latin typeface="Century Schoolbook" charset="0"/>
                <a:ea typeface="Century Schoolbook" charset="0"/>
                <a:cs typeface="Century Schoolbook" charset="0"/>
              </a:rPr>
              <a:t>breed </a:t>
            </a:r>
            <a:r>
              <a:rPr lang="en-US" sz="4000" dirty="0">
                <a:latin typeface="Century Schoolbook" charset="0"/>
                <a:ea typeface="Century Schoolbook" charset="0"/>
                <a:cs typeface="Century Schoolbook" charset="0"/>
              </a:rPr>
              <a:t>of cat. &lt;EOS&gt;</a:t>
            </a: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xmlns="" id="{FC2EDEB3-DAA7-40AC-A9B5-CD1DF717A3C7}"/>
                  </a:ext>
                </a:extLst>
              </p14:cNvPr>
              <p14:cNvContentPartPr/>
              <p14:nvPr/>
            </p14:nvContentPartPr>
            <p14:xfrm>
              <a:off x="482760" y="1739880"/>
              <a:ext cx="11366640" cy="4686840"/>
            </p14:xfrm>
          </p:contentPart>
        </mc:Choice>
        <mc:Fallback xmlns="">
          <p:pic>
            <p:nvPicPr>
              <p:cNvPr id="4" name="Ink 3">
                <a:extLst>
                  <a:ext uri="{FF2B5EF4-FFF2-40B4-BE49-F238E27FC236}">
                    <a16:creationId xmlns:a16="http://schemas.microsoft.com/office/drawing/2014/main" xmlns:p14="http://schemas.microsoft.com/office/powerpoint/2010/main" xmlns="" id="{FC2EDEB3-DAA7-40AC-A9B5-CD1DF717A3C7}"/>
                  </a:ext>
                </a:extLst>
              </p:cNvPr>
              <p:cNvPicPr/>
              <p:nvPr/>
            </p:nvPicPr>
            <p:blipFill>
              <a:blip r:embed="rId3"/>
              <a:stretch>
                <a:fillRect/>
              </a:stretch>
            </p:blipFill>
            <p:spPr>
              <a:xfrm>
                <a:off x="454320" y="1711440"/>
                <a:ext cx="11423520" cy="4743720"/>
              </a:xfrm>
              <a:prstGeom prst="rect">
                <a:avLst/>
              </a:prstGeom>
            </p:spPr>
          </p:pic>
        </mc:Fallback>
      </mc:AlternateContent>
    </p:spTree>
    <p:extLst>
      <p:ext uri="{BB962C8B-B14F-4D97-AF65-F5344CB8AC3E}">
        <p14:creationId xmlns:p14="http://schemas.microsoft.com/office/powerpoint/2010/main" val="90908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9435830" y="-3929974"/>
            <a:ext cx="184731" cy="369332"/>
          </a:xfrm>
          <a:prstGeom prst="rect">
            <a:avLst/>
          </a:prstGeom>
          <a:noFill/>
        </p:spPr>
        <p:txBody>
          <a:bodyPr wrap="none" rtlCol="0">
            <a:spAutoFit/>
          </a:bodyPr>
          <a:lstStyle/>
          <a:p>
            <a:endParaRPr lang="en-US" dirty="0"/>
          </a:p>
        </p:txBody>
      </p:sp>
      <p:sp>
        <p:nvSpPr>
          <p:cNvPr id="7" name="Title 1"/>
          <p:cNvSpPr txBox="1">
            <a:spLocks/>
          </p:cNvSpPr>
          <p:nvPr/>
        </p:nvSpPr>
        <p:spPr>
          <a:xfrm>
            <a:off x="182880" y="182880"/>
            <a:ext cx="12114196" cy="132556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Century Schoolbook" charset="0"/>
                <a:ea typeface="Century Schoolbook" charset="0"/>
                <a:cs typeface="Century Schoolbook" charset="0"/>
              </a:defRPr>
            </a:lvl1pPr>
          </a:lstStyle>
          <a:p>
            <a:r>
              <a:rPr lang="en-US" dirty="0"/>
              <a:t>RNN model</a:t>
            </a:r>
          </a:p>
        </p:txBody>
      </p:sp>
      <p:sp>
        <p:nvSpPr>
          <p:cNvPr id="8" name="TextBox 7"/>
          <p:cNvSpPr txBox="1"/>
          <p:nvPr/>
        </p:nvSpPr>
        <p:spPr>
          <a:xfrm>
            <a:off x="603033" y="4350309"/>
            <a:ext cx="6566221" cy="461665"/>
          </a:xfrm>
          <a:prstGeom prst="rect">
            <a:avLst/>
          </a:prstGeom>
          <a:noFill/>
        </p:spPr>
        <p:txBody>
          <a:bodyPr wrap="none" rtlCol="0">
            <a:spAutoFit/>
          </a:bodyPr>
          <a:lstStyle/>
          <a:p>
            <a:r>
              <a:rPr lang="en-US" sz="2400" dirty="0">
                <a:latin typeface="Century Schoolbook" charset="0"/>
                <a:ea typeface="Century Schoolbook" charset="0"/>
                <a:cs typeface="Century Schoolbook" charset="0"/>
              </a:rPr>
              <a:t>Cats average 15 hours of sleep a day. &lt;EOS&gt;</a:t>
            </a:r>
          </a:p>
        </p:txBody>
      </p:sp>
      <mc:AlternateContent xmlns:mc="http://schemas.openxmlformats.org/markup-compatibility/2006" xmlns:a14="http://schemas.microsoft.com/office/drawing/2010/main">
        <mc:Choice Requires="a14">
          <p:sp>
            <p:nvSpPr>
              <p:cNvPr id="4" name="TextBox 3"/>
              <p:cNvSpPr txBox="1"/>
              <p:nvPr/>
            </p:nvSpPr>
            <p:spPr>
              <a:xfrm>
                <a:off x="738645" y="5048377"/>
                <a:ext cx="5113772" cy="988540"/>
              </a:xfrm>
              <a:prstGeom prst="rect">
                <a:avLst/>
              </a:prstGeom>
              <a:noFill/>
            </p:spPr>
            <p:txBody>
              <a:bodyPr wrap="none" rtlCol="0">
                <a:spAutoFit/>
              </a:bodyPr>
              <a:lstStyle/>
              <a:p>
                <a:pPr/>
                <a14:m>
                  <m:oMathPara xmlns:m="http://schemas.openxmlformats.org/officeDocument/2006/math">
                    <m:oMathParaPr>
                      <m:jc m:val="left"/>
                    </m:oMathParaPr>
                    <m:oMath xmlns:m="http://schemas.openxmlformats.org/officeDocument/2006/math">
                      <m:r>
                        <a:rPr lang="en-US" sz="2400" b="0" i="1" smtClean="0">
                          <a:latin typeface="Cambria Math" charset="0"/>
                          <a:ea typeface="Cambria Math" charset="0"/>
                          <a:cs typeface="Cambria Math" charset="0"/>
                        </a:rPr>
                        <m:t>ℒ</m:t>
                      </m:r>
                      <m:d>
                        <m:dPr>
                          <m:ctrlPr>
                            <a:rPr lang="en-US" sz="2400" b="0" i="1" smtClean="0">
                              <a:latin typeface="Cambria Math" panose="02040503050406030204" pitchFamily="18" charset="0"/>
                            </a:rPr>
                          </m:ctrlPr>
                        </m:dPr>
                        <m:e>
                          <m:sSup>
                            <m:sSupPr>
                              <m:ctrlPr>
                                <a:rPr lang="en-US" sz="2400" b="0" i="1" smtClean="0">
                                  <a:latin typeface="Cambria Math" panose="02040503050406030204" pitchFamily="18" charset="0"/>
                                </a:rPr>
                              </m:ctrlPr>
                            </m:sSupPr>
                            <m:e>
                              <m:acc>
                                <m:accPr>
                                  <m:chr m:val="̂"/>
                                  <m:ctrlPr>
                                    <a:rPr lang="en-US" sz="2400" b="0" i="1" smtClean="0">
                                      <a:latin typeface="Cambria Math" panose="02040503050406030204" pitchFamily="18" charset="0"/>
                                    </a:rPr>
                                  </m:ctrlPr>
                                </m:accPr>
                                <m:e>
                                  <m:r>
                                    <a:rPr lang="en-US" sz="2400" b="0" i="1" smtClean="0">
                                      <a:latin typeface="Cambria Math" charset="0"/>
                                    </a:rPr>
                                    <m:t>𝑦</m:t>
                                  </m:r>
                                </m:e>
                              </m:acc>
                            </m:e>
                            <m:sup>
                              <m:r>
                                <a:rPr lang="en-US" sz="2400" b="0" i="1" smtClean="0">
                                  <a:latin typeface="Cambria Math" charset="0"/>
                                </a:rPr>
                                <m:t>&lt;</m:t>
                              </m:r>
                              <m:r>
                                <a:rPr lang="en-US" sz="2400" b="0" i="1" smtClean="0">
                                  <a:latin typeface="Cambria Math" charset="0"/>
                                </a:rPr>
                                <m:t>𝑡</m:t>
                              </m:r>
                              <m:r>
                                <a:rPr lang="en-US" sz="2400" b="0" i="1" smtClean="0">
                                  <a:latin typeface="Cambria Math" charset="0"/>
                                </a:rPr>
                                <m:t>&gt;</m:t>
                              </m:r>
                            </m:sup>
                          </m:sSup>
                          <m:r>
                            <a:rPr lang="en-US" sz="2400" b="0" i="1" smtClean="0">
                              <a:latin typeface="Cambria Math" charset="0"/>
                            </a:rPr>
                            <m:t>,</m:t>
                          </m:r>
                          <m:sSup>
                            <m:sSupPr>
                              <m:ctrlPr>
                                <a:rPr lang="en-US" sz="2400" b="0" i="1" smtClean="0">
                                  <a:latin typeface="Cambria Math" panose="02040503050406030204" pitchFamily="18" charset="0"/>
                                </a:rPr>
                              </m:ctrlPr>
                            </m:sSupPr>
                            <m:e>
                              <m:r>
                                <a:rPr lang="en-US" sz="2400" b="0" i="1" smtClean="0">
                                  <a:latin typeface="Cambria Math" charset="0"/>
                                </a:rPr>
                                <m:t>𝑦</m:t>
                              </m:r>
                            </m:e>
                            <m:sup>
                              <m:r>
                                <a:rPr lang="en-US" sz="2400" b="0" i="1" smtClean="0">
                                  <a:latin typeface="Cambria Math" charset="0"/>
                                </a:rPr>
                                <m:t>&lt;</m:t>
                              </m:r>
                              <m:r>
                                <a:rPr lang="en-US" sz="2400" b="0" i="1" smtClean="0">
                                  <a:latin typeface="Cambria Math" charset="0"/>
                                </a:rPr>
                                <m:t>𝑡</m:t>
                              </m:r>
                              <m:r>
                                <a:rPr lang="en-US" sz="2400" b="0" i="1" smtClean="0">
                                  <a:latin typeface="Cambria Math" charset="0"/>
                                </a:rPr>
                                <m:t>&gt;</m:t>
                              </m:r>
                            </m:sup>
                          </m:sSup>
                        </m:e>
                      </m:d>
                      <m:r>
                        <a:rPr lang="en-US" sz="2400" b="0" i="1" smtClean="0">
                          <a:latin typeface="Cambria Math" charset="0"/>
                        </a:rPr>
                        <m:t>=−</m:t>
                      </m:r>
                      <m:nary>
                        <m:naryPr>
                          <m:chr m:val="∑"/>
                          <m:supHide m:val="on"/>
                          <m:ctrlPr>
                            <a:rPr lang="en-US" sz="2400" b="0" i="1" smtClean="0">
                              <a:latin typeface="Cambria Math" panose="02040503050406030204" pitchFamily="18" charset="0"/>
                            </a:rPr>
                          </m:ctrlPr>
                        </m:naryPr>
                        <m:sub>
                          <m:r>
                            <a:rPr lang="en-US" sz="2400" b="0" i="1" smtClean="0">
                              <a:latin typeface="Cambria Math" charset="0"/>
                            </a:rPr>
                            <m:t>𝑖</m:t>
                          </m:r>
                        </m:sub>
                        <m:sup/>
                        <m:e>
                          <m:r>
                            <a:rPr lang="en-US" sz="2400" b="0" i="1" smtClean="0">
                              <a:latin typeface="Cambria Math" charset="0"/>
                            </a:rPr>
                            <m:t> </m:t>
                          </m:r>
                        </m:e>
                      </m:nary>
                      <m:sSubSup>
                        <m:sSubSupPr>
                          <m:ctrlPr>
                            <a:rPr lang="en-US" sz="2400" b="0" i="1" smtClean="0">
                              <a:latin typeface="Cambria Math" panose="02040503050406030204" pitchFamily="18" charset="0"/>
                            </a:rPr>
                          </m:ctrlPr>
                        </m:sSubSupPr>
                        <m:e>
                          <m:r>
                            <a:rPr lang="en-US" sz="2400" b="0" i="1" smtClean="0">
                              <a:latin typeface="Cambria Math" charset="0"/>
                            </a:rPr>
                            <m:t>𝑦</m:t>
                          </m:r>
                        </m:e>
                        <m:sub>
                          <m:r>
                            <a:rPr lang="en-US" sz="2400" b="0" i="1" smtClean="0">
                              <a:latin typeface="Cambria Math" charset="0"/>
                            </a:rPr>
                            <m:t>𝑖</m:t>
                          </m:r>
                        </m:sub>
                        <m:sup>
                          <m:r>
                            <a:rPr lang="en-US" sz="2400" b="0" i="1" smtClean="0">
                              <a:latin typeface="Cambria Math" charset="0"/>
                            </a:rPr>
                            <m:t>&lt;</m:t>
                          </m:r>
                          <m:r>
                            <a:rPr lang="en-US" sz="2400" b="0" i="1" smtClean="0">
                              <a:latin typeface="Cambria Math" charset="0"/>
                            </a:rPr>
                            <m:t>𝑡</m:t>
                          </m:r>
                          <m:r>
                            <a:rPr lang="en-US" sz="2400" b="0" i="1" smtClean="0">
                              <a:latin typeface="Cambria Math" charset="0"/>
                            </a:rPr>
                            <m:t>&gt;</m:t>
                          </m:r>
                        </m:sup>
                      </m:sSubSup>
                      <m:sSubSup>
                        <m:sSubSupPr>
                          <m:ctrlPr>
                            <a:rPr lang="en-US" sz="2400" b="0" i="1" smtClean="0">
                              <a:latin typeface="Cambria Math" panose="02040503050406030204" pitchFamily="18" charset="0"/>
                            </a:rPr>
                          </m:ctrlPr>
                        </m:sSubSupPr>
                        <m:e>
                          <m:func>
                            <m:funcPr>
                              <m:ctrlPr>
                                <a:rPr lang="en-US" sz="2400" b="0" i="1" smtClean="0">
                                  <a:latin typeface="Cambria Math" panose="02040503050406030204" pitchFamily="18" charset="0"/>
                                </a:rPr>
                              </m:ctrlPr>
                            </m:funcPr>
                            <m:fName>
                              <m:r>
                                <m:rPr>
                                  <m:sty m:val="p"/>
                                </m:rPr>
                                <a:rPr lang="en-US" sz="2400" b="0" i="0" smtClean="0">
                                  <a:latin typeface="Cambria Math" charset="0"/>
                                </a:rPr>
                                <m:t>log</m:t>
                              </m:r>
                            </m:fName>
                            <m:e>
                              <m:acc>
                                <m:accPr>
                                  <m:chr m:val="̂"/>
                                  <m:ctrlPr>
                                    <a:rPr lang="en-US" sz="2400" b="0" i="1" smtClean="0">
                                      <a:latin typeface="Cambria Math" panose="02040503050406030204" pitchFamily="18" charset="0"/>
                                    </a:rPr>
                                  </m:ctrlPr>
                                </m:accPr>
                                <m:e>
                                  <m:r>
                                    <a:rPr lang="en-US" sz="2400" b="0" i="1" smtClean="0">
                                      <a:latin typeface="Cambria Math" charset="0"/>
                                    </a:rPr>
                                    <m:t>𝑦</m:t>
                                  </m:r>
                                </m:e>
                              </m:acc>
                            </m:e>
                          </m:func>
                        </m:e>
                        <m:sub>
                          <m:r>
                            <a:rPr lang="en-US" sz="2400" b="0" i="1" smtClean="0">
                              <a:latin typeface="Cambria Math" charset="0"/>
                            </a:rPr>
                            <m:t>𝑖</m:t>
                          </m:r>
                        </m:sub>
                        <m:sup>
                          <m:r>
                            <a:rPr lang="en-US" sz="2400" b="0" i="1" smtClean="0">
                              <a:latin typeface="Cambria Math" charset="0"/>
                            </a:rPr>
                            <m:t>&lt;</m:t>
                          </m:r>
                          <m:r>
                            <a:rPr lang="en-US" sz="2400" b="0" i="1" smtClean="0">
                              <a:latin typeface="Cambria Math" charset="0"/>
                            </a:rPr>
                            <m:t>𝑡</m:t>
                          </m:r>
                          <m:r>
                            <a:rPr lang="en-US" sz="2400" b="0" i="1" smtClean="0">
                              <a:latin typeface="Cambria Math" charset="0"/>
                            </a:rPr>
                            <m:t>&gt;</m:t>
                          </m:r>
                        </m:sup>
                      </m:sSubSup>
                    </m:oMath>
                  </m:oMathPara>
                </a14:m>
                <a:endParaRPr lang="en-US" sz="2400" dirty="0"/>
              </a:p>
            </p:txBody>
          </p:sp>
        </mc:Choice>
        <mc:Fallback xmlns="">
          <p:sp>
            <p:nvSpPr>
              <p:cNvPr id="4" name="TextBox 3"/>
              <p:cNvSpPr txBox="1">
                <a:spLocks noRot="1" noChangeAspect="1" noMove="1" noResize="1" noEditPoints="1" noAdjustHandles="1" noChangeArrowheads="1" noChangeShapeType="1" noTextEdit="1"/>
              </p:cNvSpPr>
              <p:nvPr/>
            </p:nvSpPr>
            <p:spPr>
              <a:xfrm>
                <a:off x="738645" y="5048377"/>
                <a:ext cx="5113772" cy="988540"/>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p:cNvSpPr txBox="1"/>
              <p:nvPr/>
            </p:nvSpPr>
            <p:spPr>
              <a:xfrm>
                <a:off x="738645" y="5826852"/>
                <a:ext cx="3861378" cy="988476"/>
              </a:xfrm>
              <a:prstGeom prst="rect">
                <a:avLst/>
              </a:prstGeom>
              <a:noFill/>
            </p:spPr>
            <p:txBody>
              <a:bodyPr wrap="none" rtlCol="0">
                <a:spAutoFit/>
              </a:bodyPr>
              <a:lstStyle/>
              <a:p>
                <a:pPr/>
                <a14:m>
                  <m:oMathPara xmlns:m="http://schemas.openxmlformats.org/officeDocument/2006/math">
                    <m:oMathParaPr>
                      <m:jc m:val="left"/>
                    </m:oMathParaPr>
                    <m:oMath xmlns:m="http://schemas.openxmlformats.org/officeDocument/2006/math">
                      <m:sSup>
                        <m:sSupPr>
                          <m:ctrlPr>
                            <a:rPr lang="en-US" sz="2400" b="0" i="1" smtClean="0">
                              <a:latin typeface="Cambria Math" panose="02040503050406030204" pitchFamily="18" charset="0"/>
                            </a:rPr>
                          </m:ctrlPr>
                        </m:sSupPr>
                        <m:e>
                          <m:r>
                            <a:rPr lang="en-US" sz="2400" i="1">
                              <a:latin typeface="Cambria Math" charset="0"/>
                              <a:ea typeface="Cambria Math" charset="0"/>
                              <a:cs typeface="Cambria Math" charset="0"/>
                            </a:rPr>
                            <m:t>ℒ</m:t>
                          </m:r>
                        </m:e>
                        <m:sup>
                          <m:r>
                            <a:rPr lang="en-US" sz="2400" b="0" i="1" smtClean="0">
                              <a:latin typeface="Cambria Math" charset="0"/>
                            </a:rPr>
                            <m:t> </m:t>
                          </m:r>
                        </m:sup>
                      </m:sSup>
                      <m:r>
                        <a:rPr lang="en-US" sz="2400" b="0" i="1" smtClean="0">
                          <a:latin typeface="Cambria Math" charset="0"/>
                        </a:rPr>
                        <m:t>=</m:t>
                      </m:r>
                      <m:nary>
                        <m:naryPr>
                          <m:chr m:val="∑"/>
                          <m:supHide m:val="on"/>
                          <m:ctrlPr>
                            <a:rPr lang="en-US" sz="2400" b="0" i="1" smtClean="0">
                              <a:latin typeface="Cambria Math" panose="02040503050406030204" pitchFamily="18" charset="0"/>
                            </a:rPr>
                          </m:ctrlPr>
                        </m:naryPr>
                        <m:sub>
                          <m:r>
                            <a:rPr lang="en-US" sz="2400" b="0" i="1" smtClean="0">
                              <a:latin typeface="Cambria Math" charset="0"/>
                            </a:rPr>
                            <m:t>𝑡</m:t>
                          </m:r>
                        </m:sub>
                        <m:sup/>
                        <m:e>
                          <m:r>
                            <a:rPr lang="en-US" sz="2400" b="0" i="1" smtClean="0">
                              <a:latin typeface="Cambria Math" charset="0"/>
                            </a:rPr>
                            <m:t> </m:t>
                          </m:r>
                        </m:e>
                      </m:nary>
                      <m:sSup>
                        <m:sSupPr>
                          <m:ctrlPr>
                            <a:rPr lang="en-US" sz="2400" i="1">
                              <a:latin typeface="Cambria Math" panose="02040503050406030204" pitchFamily="18" charset="0"/>
                            </a:rPr>
                          </m:ctrlPr>
                        </m:sSupPr>
                        <m:e>
                          <m:r>
                            <a:rPr lang="en-US" sz="2400" i="1">
                              <a:latin typeface="Cambria Math" charset="0"/>
                              <a:ea typeface="Cambria Math" charset="0"/>
                              <a:cs typeface="Cambria Math" charset="0"/>
                            </a:rPr>
                            <m:t>ℒ</m:t>
                          </m:r>
                        </m:e>
                        <m:sup>
                          <m:r>
                            <a:rPr lang="en-US" sz="2400" i="1">
                              <a:latin typeface="Cambria Math" charset="0"/>
                            </a:rPr>
                            <m:t>&lt;</m:t>
                          </m:r>
                          <m:r>
                            <a:rPr lang="en-US" sz="2400" i="1">
                              <a:latin typeface="Cambria Math" charset="0"/>
                            </a:rPr>
                            <m:t>𝑡</m:t>
                          </m:r>
                          <m:r>
                            <a:rPr lang="en-US" sz="2400" i="1">
                              <a:latin typeface="Cambria Math" charset="0"/>
                            </a:rPr>
                            <m:t>&gt;</m:t>
                          </m:r>
                        </m:sup>
                      </m:sSup>
                      <m:d>
                        <m:dPr>
                          <m:ctrlPr>
                            <a:rPr lang="en-US" sz="2400" i="1">
                              <a:latin typeface="Cambria Math" panose="02040503050406030204" pitchFamily="18" charset="0"/>
                            </a:rPr>
                          </m:ctrlPr>
                        </m:dPr>
                        <m:e>
                          <m:sSup>
                            <m:sSupPr>
                              <m:ctrlPr>
                                <a:rPr lang="en-US" sz="2400" i="1">
                                  <a:latin typeface="Cambria Math" panose="02040503050406030204" pitchFamily="18" charset="0"/>
                                </a:rPr>
                              </m:ctrlPr>
                            </m:sSupPr>
                            <m:e>
                              <m:acc>
                                <m:accPr>
                                  <m:chr m:val="̂"/>
                                  <m:ctrlPr>
                                    <a:rPr lang="en-US" sz="2400" i="1">
                                      <a:latin typeface="Cambria Math" panose="02040503050406030204" pitchFamily="18" charset="0"/>
                                    </a:rPr>
                                  </m:ctrlPr>
                                </m:accPr>
                                <m:e>
                                  <m:r>
                                    <a:rPr lang="en-US" sz="2400" i="1">
                                      <a:latin typeface="Cambria Math" charset="0"/>
                                    </a:rPr>
                                    <m:t>𝑦</m:t>
                                  </m:r>
                                </m:e>
                              </m:acc>
                            </m:e>
                            <m:sup>
                              <m:r>
                                <a:rPr lang="en-US" sz="2400" i="1">
                                  <a:latin typeface="Cambria Math" charset="0"/>
                                </a:rPr>
                                <m:t>&lt;</m:t>
                              </m:r>
                              <m:r>
                                <a:rPr lang="en-US" sz="2400" i="1">
                                  <a:latin typeface="Cambria Math" charset="0"/>
                                </a:rPr>
                                <m:t>𝑡</m:t>
                              </m:r>
                              <m:r>
                                <a:rPr lang="en-US" sz="2400" i="1">
                                  <a:latin typeface="Cambria Math" charset="0"/>
                                </a:rPr>
                                <m:t>&gt;</m:t>
                              </m:r>
                            </m:sup>
                          </m:sSup>
                          <m:r>
                            <a:rPr lang="en-US" sz="2400" i="1">
                              <a:latin typeface="Cambria Math" charset="0"/>
                            </a:rPr>
                            <m:t>,</m:t>
                          </m:r>
                          <m:sSup>
                            <m:sSupPr>
                              <m:ctrlPr>
                                <a:rPr lang="en-US" sz="2400" i="1">
                                  <a:latin typeface="Cambria Math" panose="02040503050406030204" pitchFamily="18" charset="0"/>
                                </a:rPr>
                              </m:ctrlPr>
                            </m:sSupPr>
                            <m:e>
                              <m:r>
                                <a:rPr lang="en-US" sz="2400" i="1">
                                  <a:latin typeface="Cambria Math" charset="0"/>
                                </a:rPr>
                                <m:t>𝑦</m:t>
                              </m:r>
                            </m:e>
                            <m:sup>
                              <m:r>
                                <a:rPr lang="en-US" sz="2400" i="1">
                                  <a:latin typeface="Cambria Math" charset="0"/>
                                </a:rPr>
                                <m:t>&lt;</m:t>
                              </m:r>
                              <m:r>
                                <a:rPr lang="en-US" sz="2400" i="1">
                                  <a:latin typeface="Cambria Math" charset="0"/>
                                </a:rPr>
                                <m:t>𝑡</m:t>
                              </m:r>
                              <m:r>
                                <a:rPr lang="en-US" sz="2400" i="1">
                                  <a:latin typeface="Cambria Math" charset="0"/>
                                </a:rPr>
                                <m:t>&gt;</m:t>
                              </m:r>
                            </m:sup>
                          </m:sSup>
                        </m:e>
                      </m:d>
                    </m:oMath>
                  </m:oMathPara>
                </a14:m>
                <a:endParaRPr lang="en-US" sz="2400" dirty="0"/>
              </a:p>
            </p:txBody>
          </p:sp>
        </mc:Choice>
        <mc:Fallback xmlns="">
          <p:sp>
            <p:nvSpPr>
              <p:cNvPr id="11" name="TextBox 10"/>
              <p:cNvSpPr txBox="1">
                <a:spLocks noRot="1" noChangeAspect="1" noMove="1" noResize="1" noEditPoints="1" noAdjustHandles="1" noChangeArrowheads="1" noChangeShapeType="1" noTextEdit="1"/>
              </p:cNvSpPr>
              <p:nvPr/>
            </p:nvSpPr>
            <p:spPr>
              <a:xfrm>
                <a:off x="738645" y="5826852"/>
                <a:ext cx="3861378" cy="988476"/>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xmlns="" id="{489F457A-C08B-4102-A178-3E0D6E1BF29E}"/>
                  </a:ext>
                </a:extLst>
              </p14:cNvPr>
              <p14:cNvContentPartPr/>
              <p14:nvPr/>
            </p14:nvContentPartPr>
            <p14:xfrm>
              <a:off x="291960" y="177840"/>
              <a:ext cx="11710080" cy="5810400"/>
            </p14:xfrm>
          </p:contentPart>
        </mc:Choice>
        <mc:Fallback xmlns="">
          <p:pic>
            <p:nvPicPr>
              <p:cNvPr id="2" name="Ink 1">
                <a:extLst>
                  <a:ext uri="{FF2B5EF4-FFF2-40B4-BE49-F238E27FC236}">
                    <a16:creationId xmlns="" xmlns:a16="http://schemas.microsoft.com/office/drawing/2014/main" xmlns:p14="http://schemas.microsoft.com/office/powerpoint/2010/main" id="{489F457A-C08B-4102-A178-3E0D6E1BF29E}"/>
                  </a:ext>
                </a:extLst>
              </p:cNvPr>
              <p:cNvPicPr/>
              <p:nvPr/>
            </p:nvPicPr>
            <p:blipFill>
              <a:blip r:embed="rId5"/>
              <a:stretch>
                <a:fillRect/>
              </a:stretch>
            </p:blipFill>
            <p:spPr>
              <a:xfrm>
                <a:off x="272880" y="158760"/>
                <a:ext cx="11748240" cy="5848560"/>
              </a:xfrm>
              <a:prstGeom prst="rect">
                <a:avLst/>
              </a:prstGeom>
            </p:spPr>
          </p:pic>
        </mc:Fallback>
      </mc:AlternateContent>
    </p:spTree>
    <p:extLst>
      <p:ext uri="{BB962C8B-B14F-4D97-AF65-F5344CB8AC3E}">
        <p14:creationId xmlns:p14="http://schemas.microsoft.com/office/powerpoint/2010/main" val="1612747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1"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 y="182880"/>
            <a:ext cx="12114196" cy="1325563"/>
          </a:xfrm>
        </p:spPr>
        <p:txBody>
          <a:bodyPr anchor="t"/>
          <a:lstStyle/>
          <a:p>
            <a:r>
              <a:rPr lang="en-US" dirty="0"/>
              <a:t>Sampling a sequence from a trained RNN</a:t>
            </a:r>
          </a:p>
        </p:txBody>
      </p:sp>
      <p:sp>
        <p:nvSpPr>
          <p:cNvPr id="3" name="TextBox 2"/>
          <p:cNvSpPr txBox="1"/>
          <p:nvPr/>
        </p:nvSpPr>
        <p:spPr>
          <a:xfrm>
            <a:off x="-9435830" y="-3929974"/>
            <a:ext cx="184731" cy="369332"/>
          </a:xfrm>
          <a:prstGeom prst="rect">
            <a:avLst/>
          </a:prstGeom>
          <a:noFill/>
        </p:spPr>
        <p:txBody>
          <a:bodyPr wrap="none" rtlCol="0">
            <a:spAutoFit/>
          </a:bodyPr>
          <a:lstStyle/>
          <a:p>
            <a:endParaRPr lang="en-US" dirty="0"/>
          </a:p>
        </p:txBody>
      </p:sp>
      <p:grpSp>
        <p:nvGrpSpPr>
          <p:cNvPr id="4" name="Group 3">
            <a:extLst>
              <a:ext uri="{FF2B5EF4-FFF2-40B4-BE49-F238E27FC236}">
                <a16:creationId xmlns="" xmlns:a16="http://schemas.microsoft.com/office/drawing/2014/main" id="{7D19341D-AAD6-45E7-8660-2DC57F30CD6A}"/>
              </a:ext>
            </a:extLst>
          </p:cNvPr>
          <p:cNvGrpSpPr/>
          <p:nvPr/>
        </p:nvGrpSpPr>
        <p:grpSpPr>
          <a:xfrm>
            <a:off x="1553340" y="849739"/>
            <a:ext cx="8579201" cy="2671937"/>
            <a:chOff x="1358185" y="1412749"/>
            <a:chExt cx="8844723" cy="2883248"/>
          </a:xfrm>
        </p:grpSpPr>
        <mc:AlternateContent xmlns:mc="http://schemas.openxmlformats.org/markup-compatibility/2006" xmlns:a14="http://schemas.microsoft.com/office/drawing/2010/main">
          <mc:Choice Requires="a14">
            <p:sp>
              <p:nvSpPr>
                <p:cNvPr id="32" name="TextBox 31"/>
                <p:cNvSpPr txBox="1"/>
                <p:nvPr/>
              </p:nvSpPr>
              <p:spPr>
                <a:xfrm>
                  <a:off x="1358185" y="2668354"/>
                  <a:ext cx="776116" cy="42921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latin typeface="Cambria Math" panose="02040503050406030204" pitchFamily="18" charset="0"/>
                              </a:rPr>
                            </m:ctrlPr>
                          </m:sSupPr>
                          <m:e>
                            <m:r>
                              <a:rPr lang="en-US" sz="2400" b="0" i="1" smtClean="0">
                                <a:latin typeface="Cambria Math" charset="0"/>
                              </a:rPr>
                              <m:t>𝑎</m:t>
                            </m:r>
                          </m:e>
                          <m:sup>
                            <m:r>
                              <a:rPr lang="en-US" sz="2400" b="0" i="1" smtClean="0">
                                <a:latin typeface="Cambria Math" charset="0"/>
                              </a:rPr>
                              <m:t>&lt;0&gt;</m:t>
                            </m:r>
                          </m:sup>
                        </m:sSup>
                      </m:oMath>
                    </m:oMathPara>
                  </a14:m>
                  <a:endParaRPr lang="en-US" sz="2400" dirty="0"/>
                </a:p>
              </p:txBody>
            </p:sp>
          </mc:Choice>
          <mc:Fallback xmlns="">
            <p:sp>
              <p:nvSpPr>
                <p:cNvPr id="32" name="TextBox 31"/>
                <p:cNvSpPr txBox="1">
                  <a:spLocks noRot="1" noChangeAspect="1" noMove="1" noResize="1" noEditPoints="1" noAdjustHandles="1" noChangeArrowheads="1" noChangeShapeType="1" noTextEdit="1"/>
                </p:cNvSpPr>
                <p:nvPr/>
              </p:nvSpPr>
              <p:spPr>
                <a:xfrm>
                  <a:off x="1358185" y="2668354"/>
                  <a:ext cx="776116" cy="429219"/>
                </a:xfrm>
                <a:prstGeom prst="rect">
                  <a:avLst/>
                </a:prstGeom>
                <a:blipFill>
                  <a:blip r:embed="rId2"/>
                  <a:stretch>
                    <a:fillRect r="-6504" b="-1515"/>
                  </a:stretch>
                </a:blipFill>
              </p:spPr>
              <p:txBody>
                <a:bodyPr/>
                <a:lstStyle/>
                <a:p>
                  <a:r>
                    <a:rPr lang="en-US">
                      <a:noFill/>
                    </a:rPr>
                    <a:t> </a:t>
                  </a:r>
                </a:p>
              </p:txBody>
            </p:sp>
          </mc:Fallback>
        </mc:AlternateContent>
        <p:sp>
          <p:nvSpPr>
            <p:cNvPr id="33" name="Rectangle 32"/>
            <p:cNvSpPr/>
            <p:nvPr/>
          </p:nvSpPr>
          <p:spPr>
            <a:xfrm>
              <a:off x="2921237" y="2593791"/>
              <a:ext cx="782545" cy="672021"/>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4" name="Straight Arrow Connector 33"/>
            <p:cNvCxnSpPr/>
            <p:nvPr/>
          </p:nvCxnSpPr>
          <p:spPr>
            <a:xfrm>
              <a:off x="2358869" y="2866357"/>
              <a:ext cx="428870" cy="0"/>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TextBox 34"/>
                <p:cNvSpPr txBox="1"/>
                <p:nvPr/>
              </p:nvSpPr>
              <p:spPr>
                <a:xfrm>
                  <a:off x="2921237" y="3803103"/>
                  <a:ext cx="777216" cy="42921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latin typeface="Cambria Math" panose="02040503050406030204" pitchFamily="18" charset="0"/>
                              </a:rPr>
                            </m:ctrlPr>
                          </m:sSupPr>
                          <m:e>
                            <m:r>
                              <a:rPr lang="en-US" sz="2400" b="0" i="1" smtClean="0">
                                <a:latin typeface="Cambria Math" charset="0"/>
                              </a:rPr>
                              <m:t>𝑥</m:t>
                            </m:r>
                          </m:e>
                          <m:sup>
                            <m:r>
                              <a:rPr lang="en-US" sz="2400" b="0" i="1" smtClean="0">
                                <a:latin typeface="Cambria Math" charset="0"/>
                              </a:rPr>
                              <m:t>&lt;1&gt;</m:t>
                            </m:r>
                          </m:sup>
                        </m:sSup>
                      </m:oMath>
                    </m:oMathPara>
                  </a14:m>
                  <a:endParaRPr lang="en-US" sz="2400" dirty="0"/>
                </a:p>
              </p:txBody>
            </p:sp>
          </mc:Choice>
          <mc:Fallback xmlns="">
            <p:sp>
              <p:nvSpPr>
                <p:cNvPr id="35" name="TextBox 34"/>
                <p:cNvSpPr txBox="1">
                  <a:spLocks noRot="1" noChangeAspect="1" noMove="1" noResize="1" noEditPoints="1" noAdjustHandles="1" noChangeArrowheads="1" noChangeShapeType="1" noTextEdit="1"/>
                </p:cNvSpPr>
                <p:nvPr/>
              </p:nvSpPr>
              <p:spPr>
                <a:xfrm>
                  <a:off x="2921237" y="3803103"/>
                  <a:ext cx="777216" cy="429219"/>
                </a:xfrm>
                <a:prstGeom prst="rect">
                  <a:avLst/>
                </a:prstGeom>
                <a:blipFill>
                  <a:blip r:embed="rId3"/>
                  <a:stretch>
                    <a:fillRect r="-7317" b="-3077"/>
                  </a:stretch>
                </a:blipFill>
              </p:spPr>
              <p:txBody>
                <a:bodyPr/>
                <a:lstStyle/>
                <a:p>
                  <a:r>
                    <a:rPr lang="en-US">
                      <a:noFill/>
                    </a:rPr>
                    <a:t> </a:t>
                  </a:r>
                </a:p>
              </p:txBody>
            </p:sp>
          </mc:Fallback>
        </mc:AlternateContent>
        <p:cxnSp>
          <p:nvCxnSpPr>
            <p:cNvPr id="31" name="Straight Arrow Connector 30"/>
            <p:cNvCxnSpPr/>
            <p:nvPr/>
          </p:nvCxnSpPr>
          <p:spPr>
            <a:xfrm flipV="1">
              <a:off x="3309856" y="3333595"/>
              <a:ext cx="0" cy="469507"/>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a:off x="4249117" y="2593790"/>
              <a:ext cx="782546" cy="672022"/>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Arrow Connector 23"/>
            <p:cNvCxnSpPr/>
            <p:nvPr/>
          </p:nvCxnSpPr>
          <p:spPr>
            <a:xfrm flipV="1">
              <a:off x="4637725" y="3337536"/>
              <a:ext cx="0" cy="469508"/>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25" name="Rectangle 24"/>
            <p:cNvSpPr/>
            <p:nvPr/>
          </p:nvSpPr>
          <p:spPr>
            <a:xfrm>
              <a:off x="8826838" y="2593790"/>
              <a:ext cx="782546" cy="672022"/>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6" name="TextBox 25"/>
                <p:cNvSpPr txBox="1"/>
                <p:nvPr/>
              </p:nvSpPr>
              <p:spPr>
                <a:xfrm>
                  <a:off x="8453494" y="1530000"/>
                  <a:ext cx="1749414" cy="74020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latin typeface="Cambria Math" panose="02040503050406030204" pitchFamily="18" charset="0"/>
                              </a:rPr>
                            </m:ctrlPr>
                          </m:sSupPr>
                          <m:e>
                            <m:acc>
                              <m:accPr>
                                <m:chr m:val="̂"/>
                                <m:ctrlPr>
                                  <a:rPr lang="en-US" sz="2400" b="0" i="1" smtClean="0">
                                    <a:latin typeface="Cambria Math" panose="02040503050406030204" pitchFamily="18" charset="0"/>
                                  </a:rPr>
                                </m:ctrlPr>
                              </m:accPr>
                              <m:e>
                                <m:r>
                                  <a:rPr lang="en-US" sz="2400" b="0" i="1" smtClean="0">
                                    <a:latin typeface="Cambria Math" charset="0"/>
                                  </a:rPr>
                                  <m:t>𝑦</m:t>
                                </m:r>
                              </m:e>
                            </m:acc>
                          </m:e>
                          <m:sup>
                            <m:r>
                              <a:rPr lang="en-US" sz="2400" b="0" i="1" smtClean="0">
                                <a:latin typeface="Cambria Math" charset="0"/>
                              </a:rPr>
                              <m:t>&lt;</m:t>
                            </m:r>
                            <m:sSub>
                              <m:sSubPr>
                                <m:ctrlPr>
                                  <a:rPr lang="en-US" sz="2400" b="0" i="1" smtClean="0">
                                    <a:latin typeface="Cambria Math" panose="02040503050406030204" pitchFamily="18" charset="0"/>
                                  </a:rPr>
                                </m:ctrlPr>
                              </m:sSubPr>
                              <m:e>
                                <m:r>
                                  <a:rPr lang="en-US" sz="2400" b="0" i="1" smtClean="0">
                                    <a:latin typeface="Cambria Math" charset="0"/>
                                  </a:rPr>
                                  <m:t>𝑇</m:t>
                                </m:r>
                              </m:e>
                              <m:sub>
                                <m:r>
                                  <a:rPr lang="en-US" sz="2400" b="0" i="1" smtClean="0">
                                    <a:latin typeface="Cambria Math" charset="0"/>
                                  </a:rPr>
                                  <m:t>𝑦</m:t>
                                </m:r>
                              </m:sub>
                            </m:sSub>
                            <m:r>
                              <a:rPr lang="en-US" sz="2400" b="0" i="1" smtClean="0">
                                <a:latin typeface="Cambria Math" charset="0"/>
                              </a:rPr>
                              <m:t>&gt; </m:t>
                            </m:r>
                          </m:sup>
                        </m:sSup>
                      </m:oMath>
                    </m:oMathPara>
                  </a14:m>
                  <a:endParaRPr lang="en-US" sz="2400" dirty="0"/>
                </a:p>
              </p:txBody>
            </p:sp>
          </mc:Choice>
          <mc:Fallback xmlns="">
            <p:sp>
              <p:nvSpPr>
                <p:cNvPr id="26" name="TextBox 25"/>
                <p:cNvSpPr txBox="1">
                  <a:spLocks noRot="1" noChangeAspect="1" noMove="1" noResize="1" noEditPoints="1" noAdjustHandles="1" noChangeArrowheads="1" noChangeShapeType="1" noTextEdit="1"/>
                </p:cNvSpPr>
                <p:nvPr/>
              </p:nvSpPr>
              <p:spPr>
                <a:xfrm>
                  <a:off x="8453494" y="1530000"/>
                  <a:ext cx="1749414" cy="740205"/>
                </a:xfrm>
                <a:prstGeom prst="rect">
                  <a:avLst/>
                </a:prstGeom>
                <a:blipFill>
                  <a:blip r:embed="rId4"/>
                  <a:stretch>
                    <a:fillRect t="-1770"/>
                  </a:stretch>
                </a:blipFill>
              </p:spPr>
              <p:txBody>
                <a:bodyPr/>
                <a:lstStyle/>
                <a:p>
                  <a:r>
                    <a:rPr lang="en-US">
                      <a:noFill/>
                    </a:rPr>
                    <a:t> </a:t>
                  </a:r>
                </a:p>
              </p:txBody>
            </p:sp>
          </mc:Fallback>
        </mc:AlternateContent>
        <p:cxnSp>
          <p:nvCxnSpPr>
            <p:cNvPr id="27" name="Straight Arrow Connector 26"/>
            <p:cNvCxnSpPr/>
            <p:nvPr/>
          </p:nvCxnSpPr>
          <p:spPr>
            <a:xfrm flipV="1">
              <a:off x="9215446" y="3364824"/>
              <a:ext cx="0" cy="469508"/>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flipV="1">
              <a:off x="9225166" y="2021331"/>
              <a:ext cx="0" cy="469508"/>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p:cNvSpPr txBox="1"/>
                <p:nvPr/>
              </p:nvSpPr>
              <p:spPr>
                <a:xfrm>
                  <a:off x="7213261" y="2603440"/>
                  <a:ext cx="728381" cy="68385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charset="0"/>
                            <a:ea typeface="Cambria Math" charset="0"/>
                            <a:cs typeface="Cambria Math" charset="0"/>
                          </a:rPr>
                          <m:t>⋯</m:t>
                        </m:r>
                      </m:oMath>
                    </m:oMathPara>
                  </a14:m>
                  <a:endParaRPr lang="en-US" dirty="0"/>
                </a:p>
              </p:txBody>
            </p:sp>
          </mc:Choice>
          <mc:Fallback xmlns="">
            <p:sp>
              <p:nvSpPr>
                <p:cNvPr id="29" name="TextBox 28"/>
                <p:cNvSpPr txBox="1">
                  <a:spLocks noRot="1" noChangeAspect="1" noMove="1" noResize="1" noEditPoints="1" noAdjustHandles="1" noChangeArrowheads="1" noChangeShapeType="1" noTextEdit="1"/>
                </p:cNvSpPr>
                <p:nvPr/>
              </p:nvSpPr>
              <p:spPr>
                <a:xfrm>
                  <a:off x="7213261" y="2603440"/>
                  <a:ext cx="728381" cy="683857"/>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p:cNvSpPr txBox="1"/>
                <p:nvPr/>
              </p:nvSpPr>
              <p:spPr>
                <a:xfrm>
                  <a:off x="3968633" y="3809539"/>
                  <a:ext cx="912942"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latin typeface="Cambria Math" panose="02040503050406030204" pitchFamily="18" charset="0"/>
                              </a:rPr>
                            </m:ctrlPr>
                          </m:sSupPr>
                          <m:e>
                            <m:r>
                              <a:rPr lang="en-US" sz="2400" b="0" i="1" smtClean="0">
                                <a:latin typeface="Cambria Math" charset="0"/>
                              </a:rPr>
                              <m:t>𝑦</m:t>
                            </m:r>
                          </m:e>
                          <m:sup>
                            <m:r>
                              <a:rPr lang="en-US" sz="2400" b="0" i="1" smtClean="0">
                                <a:latin typeface="Cambria Math" charset="0"/>
                              </a:rPr>
                              <m:t>&lt;1&gt;</m:t>
                            </m:r>
                          </m:sup>
                        </m:sSup>
                      </m:oMath>
                    </m:oMathPara>
                  </a14:m>
                  <a:endParaRPr lang="en-US" sz="2400" dirty="0"/>
                </a:p>
              </p:txBody>
            </p:sp>
          </mc:Choice>
          <mc:Fallback xmlns="">
            <p:sp>
              <p:nvSpPr>
                <p:cNvPr id="13" name="TextBox 12"/>
                <p:cNvSpPr txBox="1">
                  <a:spLocks noRot="1" noChangeAspect="1" noMove="1" noResize="1" noEditPoints="1" noAdjustHandles="1" noChangeArrowheads="1" noChangeShapeType="1" noTextEdit="1"/>
                </p:cNvSpPr>
                <p:nvPr/>
              </p:nvSpPr>
              <p:spPr>
                <a:xfrm>
                  <a:off x="3968633" y="3809539"/>
                  <a:ext cx="912942" cy="461665"/>
                </a:xfrm>
                <a:prstGeom prst="rect">
                  <a:avLst/>
                </a:prstGeom>
                <a:blipFill>
                  <a:blip r:embed="rId6"/>
                  <a:stretch>
                    <a:fillRect b="-18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p:cNvSpPr txBox="1"/>
                <p:nvPr/>
              </p:nvSpPr>
              <p:spPr>
                <a:xfrm>
                  <a:off x="8717431" y="3809539"/>
                  <a:ext cx="1308820"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latin typeface="Cambria Math" panose="02040503050406030204" pitchFamily="18" charset="0"/>
                              </a:rPr>
                            </m:ctrlPr>
                          </m:sSupPr>
                          <m:e>
                            <m:r>
                              <a:rPr lang="en-US" sz="2400" b="0" i="1" smtClean="0">
                                <a:latin typeface="Cambria Math" charset="0"/>
                              </a:rPr>
                              <m:t>𝑦</m:t>
                            </m:r>
                          </m:e>
                          <m:sup>
                            <m:r>
                              <a:rPr lang="en-US" sz="2400" b="0" i="1" smtClean="0">
                                <a:latin typeface="Cambria Math" charset="0"/>
                              </a:rPr>
                              <m:t>&lt;</m:t>
                            </m:r>
                            <m:sSub>
                              <m:sSubPr>
                                <m:ctrlPr>
                                  <a:rPr lang="en-US" sz="2400" b="0" i="1" smtClean="0">
                                    <a:latin typeface="Cambria Math" panose="02040503050406030204" pitchFamily="18" charset="0"/>
                                  </a:rPr>
                                </m:ctrlPr>
                              </m:sSubPr>
                              <m:e>
                                <m:r>
                                  <a:rPr lang="en-US" sz="2400" b="0" i="1" smtClean="0">
                                    <a:latin typeface="Cambria Math" charset="0"/>
                                  </a:rPr>
                                  <m:t>𝑇</m:t>
                                </m:r>
                              </m:e>
                              <m:sub>
                                <m:r>
                                  <a:rPr lang="en-US" sz="2400" b="0" i="1" smtClean="0">
                                    <a:latin typeface="Cambria Math" charset="0"/>
                                  </a:rPr>
                                  <m:t>𝑥</m:t>
                                </m:r>
                              </m:sub>
                            </m:sSub>
                            <m:r>
                              <a:rPr lang="en-US" sz="2400" b="0" i="1" smtClean="0">
                                <a:latin typeface="Cambria Math" charset="0"/>
                              </a:rPr>
                              <m:t>−1&gt;</m:t>
                            </m:r>
                          </m:sup>
                        </m:sSup>
                      </m:oMath>
                    </m:oMathPara>
                  </a14:m>
                  <a:endParaRPr lang="en-US" sz="2400" dirty="0"/>
                </a:p>
              </p:txBody>
            </p:sp>
          </mc:Choice>
          <mc:Fallback xmlns="">
            <p:sp>
              <p:nvSpPr>
                <p:cNvPr id="14" name="TextBox 13"/>
                <p:cNvSpPr txBox="1">
                  <a:spLocks noRot="1" noChangeAspect="1" noMove="1" noResize="1" noEditPoints="1" noAdjustHandles="1" noChangeArrowheads="1" noChangeShapeType="1" noTextEdit="1"/>
                </p:cNvSpPr>
                <p:nvPr/>
              </p:nvSpPr>
              <p:spPr>
                <a:xfrm>
                  <a:off x="8717431" y="3809539"/>
                  <a:ext cx="1308820" cy="461665"/>
                </a:xfrm>
                <a:prstGeom prst="rect">
                  <a:avLst/>
                </a:prstGeom>
                <a:blipFill>
                  <a:blip r:embed="rId7"/>
                  <a:stretch>
                    <a:fillRect b="-18571"/>
                  </a:stretch>
                </a:blipFill>
              </p:spPr>
              <p:txBody>
                <a:bodyPr/>
                <a:lstStyle/>
                <a:p>
                  <a:r>
                    <a:rPr lang="en-US">
                      <a:noFill/>
                    </a:rPr>
                    <a:t> </a:t>
                  </a:r>
                </a:p>
              </p:txBody>
            </p:sp>
          </mc:Fallback>
        </mc:AlternateContent>
        <p:cxnSp>
          <p:nvCxnSpPr>
            <p:cNvPr id="15" name="Straight Arrow Connector 14"/>
            <p:cNvCxnSpPr/>
            <p:nvPr/>
          </p:nvCxnSpPr>
          <p:spPr>
            <a:xfrm flipV="1">
              <a:off x="3296035" y="1972706"/>
              <a:ext cx="0" cy="469508"/>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V="1">
              <a:off x="4623905" y="1976646"/>
              <a:ext cx="0" cy="469508"/>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TextBox 16"/>
                <p:cNvSpPr txBox="1"/>
                <p:nvPr/>
              </p:nvSpPr>
              <p:spPr>
                <a:xfrm>
                  <a:off x="2713935" y="1441902"/>
                  <a:ext cx="1566875" cy="72896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latin typeface="Cambria Math" panose="02040503050406030204" pitchFamily="18" charset="0"/>
                              </a:rPr>
                            </m:ctrlPr>
                          </m:sSupPr>
                          <m:e>
                            <m:acc>
                              <m:accPr>
                                <m:chr m:val="̂"/>
                                <m:ctrlPr>
                                  <a:rPr lang="en-US" sz="2400" b="0" i="1" smtClean="0">
                                    <a:latin typeface="Cambria Math" panose="02040503050406030204" pitchFamily="18" charset="0"/>
                                  </a:rPr>
                                </m:ctrlPr>
                              </m:accPr>
                              <m:e>
                                <m:r>
                                  <a:rPr lang="en-US" sz="2400" b="0" i="1" smtClean="0">
                                    <a:latin typeface="Cambria Math" charset="0"/>
                                  </a:rPr>
                                  <m:t>𝑦</m:t>
                                </m:r>
                              </m:e>
                            </m:acc>
                          </m:e>
                          <m:sup>
                            <m:r>
                              <a:rPr lang="en-US" sz="2400" b="0" i="1" smtClean="0">
                                <a:latin typeface="Cambria Math" charset="0"/>
                              </a:rPr>
                              <m:t>&lt;1&gt; </m:t>
                            </m:r>
                          </m:sup>
                        </m:sSup>
                      </m:oMath>
                    </m:oMathPara>
                  </a14:m>
                  <a:endParaRPr lang="en-US" sz="2400" dirty="0"/>
                </a:p>
              </p:txBody>
            </p:sp>
          </mc:Choice>
          <mc:Fallback xmlns="">
            <p:sp>
              <p:nvSpPr>
                <p:cNvPr id="17" name="TextBox 16"/>
                <p:cNvSpPr txBox="1">
                  <a:spLocks noRot="1" noChangeAspect="1" noMove="1" noResize="1" noEditPoints="1" noAdjustHandles="1" noChangeArrowheads="1" noChangeShapeType="1" noTextEdit="1"/>
                </p:cNvSpPr>
                <p:nvPr/>
              </p:nvSpPr>
              <p:spPr>
                <a:xfrm>
                  <a:off x="2713935" y="1441902"/>
                  <a:ext cx="1566875" cy="728966"/>
                </a:xfrm>
                <a:prstGeom prst="rect">
                  <a:avLst/>
                </a:prstGeom>
                <a:blipFill>
                  <a:blip r:embed="rId8"/>
                  <a:stretch>
                    <a:fillRect t="-27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p:cNvSpPr txBox="1"/>
                <p:nvPr/>
              </p:nvSpPr>
              <p:spPr>
                <a:xfrm>
                  <a:off x="4069198" y="1412749"/>
                  <a:ext cx="1566877" cy="72896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latin typeface="Cambria Math" panose="02040503050406030204" pitchFamily="18" charset="0"/>
                              </a:rPr>
                            </m:ctrlPr>
                          </m:sSupPr>
                          <m:e>
                            <m:acc>
                              <m:accPr>
                                <m:chr m:val="̂"/>
                                <m:ctrlPr>
                                  <a:rPr lang="en-US" sz="2400" b="0" i="1" smtClean="0">
                                    <a:latin typeface="Cambria Math" panose="02040503050406030204" pitchFamily="18" charset="0"/>
                                  </a:rPr>
                                </m:ctrlPr>
                              </m:accPr>
                              <m:e>
                                <m:r>
                                  <a:rPr lang="en-US" sz="2400" b="0" i="1" smtClean="0">
                                    <a:latin typeface="Cambria Math" charset="0"/>
                                  </a:rPr>
                                  <m:t>𝑦</m:t>
                                </m:r>
                              </m:e>
                            </m:acc>
                          </m:e>
                          <m:sup>
                            <m:r>
                              <a:rPr lang="en-US" sz="2400" b="0" i="1" smtClean="0">
                                <a:latin typeface="Cambria Math" charset="0"/>
                              </a:rPr>
                              <m:t>&lt;2&gt; </m:t>
                            </m:r>
                          </m:sup>
                        </m:sSup>
                      </m:oMath>
                    </m:oMathPara>
                  </a14:m>
                  <a:endParaRPr lang="en-US" sz="2400" dirty="0"/>
                </a:p>
              </p:txBody>
            </p:sp>
          </mc:Choice>
          <mc:Fallback xmlns="">
            <p:sp>
              <p:nvSpPr>
                <p:cNvPr id="18" name="TextBox 17"/>
                <p:cNvSpPr txBox="1">
                  <a:spLocks noRot="1" noChangeAspect="1" noMove="1" noResize="1" noEditPoints="1" noAdjustHandles="1" noChangeArrowheads="1" noChangeShapeType="1" noTextEdit="1"/>
                </p:cNvSpPr>
                <p:nvPr/>
              </p:nvSpPr>
              <p:spPr>
                <a:xfrm>
                  <a:off x="4069198" y="1412749"/>
                  <a:ext cx="1566877" cy="728966"/>
                </a:xfrm>
                <a:prstGeom prst="rect">
                  <a:avLst/>
                </a:prstGeom>
                <a:blipFill>
                  <a:blip r:embed="rId9"/>
                  <a:stretch>
                    <a:fillRect t="-2703"/>
                  </a:stretch>
                </a:blipFill>
              </p:spPr>
              <p:txBody>
                <a:bodyPr/>
                <a:lstStyle/>
                <a:p>
                  <a:r>
                    <a:rPr lang="en-US">
                      <a:noFill/>
                    </a:rPr>
                    <a:t> </a:t>
                  </a:r>
                </a:p>
              </p:txBody>
            </p:sp>
          </mc:Fallback>
        </mc:AlternateContent>
        <p:cxnSp>
          <p:nvCxnSpPr>
            <p:cNvPr id="19" name="Straight Arrow Connector 18"/>
            <p:cNvCxnSpPr/>
            <p:nvPr/>
          </p:nvCxnSpPr>
          <p:spPr>
            <a:xfrm>
              <a:off x="3779356" y="2882966"/>
              <a:ext cx="428870" cy="0"/>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5094454" y="2882966"/>
              <a:ext cx="428870" cy="0"/>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8336544" y="2882966"/>
              <a:ext cx="428870" cy="0"/>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37" name="Rectangle 36"/>
            <p:cNvSpPr/>
            <p:nvPr/>
          </p:nvSpPr>
          <p:spPr>
            <a:xfrm>
              <a:off x="5600914" y="2593790"/>
              <a:ext cx="782546" cy="672022"/>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8" name="Straight Arrow Connector 37"/>
            <p:cNvCxnSpPr/>
            <p:nvPr/>
          </p:nvCxnSpPr>
          <p:spPr>
            <a:xfrm flipV="1">
              <a:off x="5989522" y="3368764"/>
              <a:ext cx="0" cy="469508"/>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TextBox 38"/>
                <p:cNvSpPr txBox="1"/>
                <p:nvPr/>
              </p:nvSpPr>
              <p:spPr>
                <a:xfrm>
                  <a:off x="5615824" y="3834332"/>
                  <a:ext cx="912942"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latin typeface="Cambria Math" panose="02040503050406030204" pitchFamily="18" charset="0"/>
                              </a:rPr>
                            </m:ctrlPr>
                          </m:sSupPr>
                          <m:e>
                            <m:r>
                              <a:rPr lang="en-US" sz="2400" b="0" i="1" smtClean="0">
                                <a:latin typeface="Cambria Math" charset="0"/>
                              </a:rPr>
                              <m:t>𝑦</m:t>
                            </m:r>
                          </m:e>
                          <m:sup>
                            <m:r>
                              <a:rPr lang="en-US" sz="2400" b="0" i="1" smtClean="0">
                                <a:latin typeface="Cambria Math" charset="0"/>
                              </a:rPr>
                              <m:t>&lt;2&gt;</m:t>
                            </m:r>
                          </m:sup>
                        </m:sSup>
                      </m:oMath>
                    </m:oMathPara>
                  </a14:m>
                  <a:endParaRPr lang="en-US" sz="2400" dirty="0"/>
                </a:p>
              </p:txBody>
            </p:sp>
          </mc:Choice>
          <mc:Fallback xmlns="">
            <p:sp>
              <p:nvSpPr>
                <p:cNvPr id="39" name="TextBox 38"/>
                <p:cNvSpPr txBox="1">
                  <a:spLocks noRot="1" noChangeAspect="1" noMove="1" noResize="1" noEditPoints="1" noAdjustHandles="1" noChangeArrowheads="1" noChangeShapeType="1" noTextEdit="1"/>
                </p:cNvSpPr>
                <p:nvPr/>
              </p:nvSpPr>
              <p:spPr>
                <a:xfrm>
                  <a:off x="5615824" y="3834332"/>
                  <a:ext cx="912942" cy="461665"/>
                </a:xfrm>
                <a:prstGeom prst="rect">
                  <a:avLst/>
                </a:prstGeom>
                <a:blipFill>
                  <a:blip r:embed="rId10"/>
                  <a:stretch>
                    <a:fillRect b="-18571"/>
                  </a:stretch>
                </a:blipFill>
              </p:spPr>
              <p:txBody>
                <a:bodyPr/>
                <a:lstStyle/>
                <a:p>
                  <a:r>
                    <a:rPr lang="en-US">
                      <a:noFill/>
                    </a:rPr>
                    <a:t> </a:t>
                  </a:r>
                </a:p>
              </p:txBody>
            </p:sp>
          </mc:Fallback>
        </mc:AlternateContent>
        <p:cxnSp>
          <p:nvCxnSpPr>
            <p:cNvPr id="40" name="Straight Arrow Connector 39"/>
            <p:cNvCxnSpPr/>
            <p:nvPr/>
          </p:nvCxnSpPr>
          <p:spPr>
            <a:xfrm flipV="1">
              <a:off x="5975702" y="2007874"/>
              <a:ext cx="0" cy="469508"/>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1" name="TextBox 40"/>
                <p:cNvSpPr txBox="1"/>
                <p:nvPr/>
              </p:nvSpPr>
              <p:spPr>
                <a:xfrm>
                  <a:off x="5601108" y="1443977"/>
                  <a:ext cx="962636"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latin typeface="Cambria Math" panose="02040503050406030204" pitchFamily="18" charset="0"/>
                              </a:rPr>
                            </m:ctrlPr>
                          </m:sSupPr>
                          <m:e>
                            <m:acc>
                              <m:accPr>
                                <m:chr m:val="̂"/>
                                <m:ctrlPr>
                                  <a:rPr lang="en-US" sz="2400" b="0" i="1" smtClean="0">
                                    <a:latin typeface="Cambria Math" panose="02040503050406030204" pitchFamily="18" charset="0"/>
                                  </a:rPr>
                                </m:ctrlPr>
                              </m:accPr>
                              <m:e>
                                <m:r>
                                  <a:rPr lang="en-US" sz="2400" b="0" i="1" smtClean="0">
                                    <a:latin typeface="Cambria Math" charset="0"/>
                                  </a:rPr>
                                  <m:t>𝑦</m:t>
                                </m:r>
                              </m:e>
                            </m:acc>
                          </m:e>
                          <m:sup>
                            <m:r>
                              <a:rPr lang="en-US" sz="2400" b="0" i="1" smtClean="0">
                                <a:latin typeface="Cambria Math" charset="0"/>
                              </a:rPr>
                              <m:t>&lt;3&gt; </m:t>
                            </m:r>
                          </m:sup>
                        </m:sSup>
                      </m:oMath>
                    </m:oMathPara>
                  </a14:m>
                  <a:endParaRPr lang="en-US" sz="2400" dirty="0"/>
                </a:p>
              </p:txBody>
            </p:sp>
          </mc:Choice>
          <mc:Fallback xmlns="">
            <p:sp>
              <p:nvSpPr>
                <p:cNvPr id="41" name="TextBox 40"/>
                <p:cNvSpPr txBox="1">
                  <a:spLocks noRot="1" noChangeAspect="1" noMove="1" noResize="1" noEditPoints="1" noAdjustHandles="1" noChangeArrowheads="1" noChangeShapeType="1" noTextEdit="1"/>
                </p:cNvSpPr>
                <p:nvPr/>
              </p:nvSpPr>
              <p:spPr>
                <a:xfrm>
                  <a:off x="5601108" y="1443977"/>
                  <a:ext cx="962636" cy="461665"/>
                </a:xfrm>
                <a:prstGeom prst="rect">
                  <a:avLst/>
                </a:prstGeom>
                <a:blipFill>
                  <a:blip r:embed="rId11"/>
                  <a:stretch>
                    <a:fillRect t="-4286" b="-20000"/>
                  </a:stretch>
                </a:blipFill>
              </p:spPr>
              <p:txBody>
                <a:bodyPr/>
                <a:lstStyle/>
                <a:p>
                  <a:r>
                    <a:rPr lang="en-US">
                      <a:noFill/>
                    </a:rPr>
                    <a:t> </a:t>
                  </a:r>
                </a:p>
              </p:txBody>
            </p:sp>
          </mc:Fallback>
        </mc:AlternateContent>
        <p:cxnSp>
          <p:nvCxnSpPr>
            <p:cNvPr id="42" name="Straight Arrow Connector 41"/>
            <p:cNvCxnSpPr/>
            <p:nvPr/>
          </p:nvCxnSpPr>
          <p:spPr>
            <a:xfrm>
              <a:off x="6470965" y="2900339"/>
              <a:ext cx="428870" cy="0"/>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p:cNvSpPr txBox="1"/>
                <p:nvPr/>
              </p:nvSpPr>
              <p:spPr>
                <a:xfrm>
                  <a:off x="2931839" y="2690483"/>
                  <a:ext cx="90544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latin typeface="Cambria Math" panose="02040503050406030204" pitchFamily="18" charset="0"/>
                              </a:rPr>
                            </m:ctrlPr>
                          </m:sSupPr>
                          <m:e>
                            <m:r>
                              <a:rPr lang="en-US" sz="2400" b="0" i="1" smtClean="0">
                                <a:latin typeface="Cambria Math" charset="0"/>
                              </a:rPr>
                              <m:t>𝑎</m:t>
                            </m:r>
                          </m:e>
                          <m:sup>
                            <m:r>
                              <a:rPr lang="en-US" sz="2400" b="0" i="1" smtClean="0">
                                <a:latin typeface="Cambria Math" charset="0"/>
                              </a:rPr>
                              <m:t>&lt;1&gt;</m:t>
                            </m:r>
                          </m:sup>
                        </m:sSup>
                      </m:oMath>
                    </m:oMathPara>
                  </a14:m>
                  <a:endParaRPr lang="en-US" sz="2400" dirty="0"/>
                </a:p>
              </p:txBody>
            </p:sp>
          </mc:Choice>
          <mc:Fallback xmlns="">
            <p:sp>
              <p:nvSpPr>
                <p:cNvPr id="43" name="TextBox 42"/>
                <p:cNvSpPr txBox="1">
                  <a:spLocks noRot="1" noChangeAspect="1" noMove="1" noResize="1" noEditPoints="1" noAdjustHandles="1" noChangeArrowheads="1" noChangeShapeType="1" noTextEdit="1"/>
                </p:cNvSpPr>
                <p:nvPr/>
              </p:nvSpPr>
              <p:spPr>
                <a:xfrm>
                  <a:off x="2931839" y="2690483"/>
                  <a:ext cx="905441" cy="461665"/>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p:cNvSpPr txBox="1"/>
                <p:nvPr/>
              </p:nvSpPr>
              <p:spPr>
                <a:xfrm>
                  <a:off x="4253846" y="2690483"/>
                  <a:ext cx="90544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latin typeface="Cambria Math" panose="02040503050406030204" pitchFamily="18" charset="0"/>
                              </a:rPr>
                            </m:ctrlPr>
                          </m:sSupPr>
                          <m:e>
                            <m:r>
                              <a:rPr lang="en-US" sz="2400" b="0" i="1" smtClean="0">
                                <a:latin typeface="Cambria Math" charset="0"/>
                              </a:rPr>
                              <m:t>𝑎</m:t>
                            </m:r>
                          </m:e>
                          <m:sup>
                            <m:r>
                              <a:rPr lang="en-US" sz="2400" b="0" i="1" smtClean="0">
                                <a:latin typeface="Cambria Math" charset="0"/>
                              </a:rPr>
                              <m:t>&lt;2&gt;</m:t>
                            </m:r>
                          </m:sup>
                        </m:sSup>
                      </m:oMath>
                    </m:oMathPara>
                  </a14:m>
                  <a:endParaRPr lang="en-US" sz="2400" dirty="0"/>
                </a:p>
              </p:txBody>
            </p:sp>
          </mc:Choice>
          <mc:Fallback xmlns="">
            <p:sp>
              <p:nvSpPr>
                <p:cNvPr id="44" name="TextBox 43"/>
                <p:cNvSpPr txBox="1">
                  <a:spLocks noRot="1" noChangeAspect="1" noMove="1" noResize="1" noEditPoints="1" noAdjustHandles="1" noChangeArrowheads="1" noChangeShapeType="1" noTextEdit="1"/>
                </p:cNvSpPr>
                <p:nvPr/>
              </p:nvSpPr>
              <p:spPr>
                <a:xfrm>
                  <a:off x="4253846" y="2690483"/>
                  <a:ext cx="905441" cy="461665"/>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p:cNvSpPr txBox="1"/>
                <p:nvPr/>
              </p:nvSpPr>
              <p:spPr>
                <a:xfrm>
                  <a:off x="5595887" y="2690483"/>
                  <a:ext cx="90544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latin typeface="Cambria Math" panose="02040503050406030204" pitchFamily="18" charset="0"/>
                              </a:rPr>
                            </m:ctrlPr>
                          </m:sSupPr>
                          <m:e>
                            <m:r>
                              <a:rPr lang="en-US" sz="2400" b="0" i="1" smtClean="0">
                                <a:latin typeface="Cambria Math" charset="0"/>
                              </a:rPr>
                              <m:t>𝑎</m:t>
                            </m:r>
                          </m:e>
                          <m:sup>
                            <m:r>
                              <a:rPr lang="en-US" sz="2400" b="0" i="1" smtClean="0">
                                <a:latin typeface="Cambria Math" charset="0"/>
                              </a:rPr>
                              <m:t>&lt;3&gt;</m:t>
                            </m:r>
                          </m:sup>
                        </m:sSup>
                      </m:oMath>
                    </m:oMathPara>
                  </a14:m>
                  <a:endParaRPr lang="en-US" sz="2400" dirty="0"/>
                </a:p>
              </p:txBody>
            </p:sp>
          </mc:Choice>
          <mc:Fallback xmlns="">
            <p:sp>
              <p:nvSpPr>
                <p:cNvPr id="45" name="TextBox 44"/>
                <p:cNvSpPr txBox="1">
                  <a:spLocks noRot="1" noChangeAspect="1" noMove="1" noResize="1" noEditPoints="1" noAdjustHandles="1" noChangeArrowheads="1" noChangeShapeType="1" noTextEdit="1"/>
                </p:cNvSpPr>
                <p:nvPr/>
              </p:nvSpPr>
              <p:spPr>
                <a:xfrm>
                  <a:off x="5595887" y="2690483"/>
                  <a:ext cx="905441" cy="461665"/>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p:cNvSpPr txBox="1"/>
                <p:nvPr/>
              </p:nvSpPr>
              <p:spPr>
                <a:xfrm>
                  <a:off x="8740074" y="2693560"/>
                  <a:ext cx="1017586" cy="46878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latin typeface="Cambria Math" panose="02040503050406030204" pitchFamily="18" charset="0"/>
                              </a:rPr>
                            </m:ctrlPr>
                          </m:sSupPr>
                          <m:e>
                            <m:r>
                              <a:rPr lang="en-US" sz="2400" b="0" i="1" smtClean="0">
                                <a:latin typeface="Cambria Math" charset="0"/>
                              </a:rPr>
                              <m:t>𝑎</m:t>
                            </m:r>
                          </m:e>
                          <m:sup>
                            <m:r>
                              <a:rPr lang="en-US" sz="2400" b="0" i="1" smtClean="0">
                                <a:latin typeface="Cambria Math" charset="0"/>
                              </a:rPr>
                              <m:t>&lt;</m:t>
                            </m:r>
                            <m:sSub>
                              <m:sSubPr>
                                <m:ctrlPr>
                                  <a:rPr lang="en-US" sz="2400" b="0" i="1" smtClean="0">
                                    <a:latin typeface="Cambria Math" panose="02040503050406030204" pitchFamily="18" charset="0"/>
                                  </a:rPr>
                                </m:ctrlPr>
                              </m:sSubPr>
                              <m:e>
                                <m:r>
                                  <a:rPr lang="en-US" sz="2400" b="0" i="1" smtClean="0">
                                    <a:latin typeface="Cambria Math" charset="0"/>
                                  </a:rPr>
                                  <m:t>𝑇</m:t>
                                </m:r>
                              </m:e>
                              <m:sub>
                                <m:r>
                                  <a:rPr lang="en-US" sz="2400" b="0" i="1" smtClean="0">
                                    <a:latin typeface="Cambria Math" charset="0"/>
                                  </a:rPr>
                                  <m:t>𝑦</m:t>
                                </m:r>
                              </m:sub>
                            </m:sSub>
                            <m:r>
                              <a:rPr lang="en-US" sz="2400" b="0" i="1" smtClean="0">
                                <a:latin typeface="Cambria Math" charset="0"/>
                              </a:rPr>
                              <m:t>&gt;</m:t>
                            </m:r>
                          </m:sup>
                        </m:sSup>
                      </m:oMath>
                    </m:oMathPara>
                  </a14:m>
                  <a:endParaRPr lang="en-US" sz="2400" dirty="0"/>
                </a:p>
              </p:txBody>
            </p:sp>
          </mc:Choice>
          <mc:Fallback xmlns="">
            <p:sp>
              <p:nvSpPr>
                <p:cNvPr id="51" name="TextBox 50"/>
                <p:cNvSpPr txBox="1">
                  <a:spLocks noRot="1" noChangeAspect="1" noMove="1" noResize="1" noEditPoints="1" noAdjustHandles="1" noChangeArrowheads="1" noChangeShapeType="1" noTextEdit="1"/>
                </p:cNvSpPr>
                <p:nvPr/>
              </p:nvSpPr>
              <p:spPr>
                <a:xfrm>
                  <a:off x="8740074" y="2693560"/>
                  <a:ext cx="1017586" cy="468783"/>
                </a:xfrm>
                <a:prstGeom prst="rect">
                  <a:avLst/>
                </a:prstGeom>
                <a:blipFill>
                  <a:blip r:embed="rId15"/>
                  <a:stretch>
                    <a:fillRect/>
                  </a:stretch>
                </a:blipFill>
              </p:spPr>
              <p:txBody>
                <a:bodyPr/>
                <a:lstStyle/>
                <a:p>
                  <a:r>
                    <a:rPr lang="en-US">
                      <a:noFill/>
                    </a:rPr>
                    <a:t> </a:t>
                  </a:r>
                </a:p>
              </p:txBody>
            </p:sp>
          </mc:Fallback>
        </mc:AlternateContent>
      </p:grpSp>
      <mc:AlternateContent xmlns:mc="http://schemas.openxmlformats.org/markup-compatibility/2006" xmlns:p14="http://schemas.microsoft.com/office/powerpoint/2010/main">
        <mc:Choice Requires="p14">
          <p:contentPart p14:bwMode="auto" r:id="rId16">
            <p14:nvContentPartPr>
              <p14:cNvPr id="5" name="Ink 4">
                <a:extLst>
                  <a:ext uri="{FF2B5EF4-FFF2-40B4-BE49-F238E27FC236}">
                    <a16:creationId xmlns="" xmlns:a16="http://schemas.microsoft.com/office/drawing/2014/main" id="{218E7880-DA0E-405C-A6A3-9B8FAE0823EE}"/>
                  </a:ext>
                </a:extLst>
              </p14:cNvPr>
              <p14:cNvContentPartPr/>
              <p14:nvPr/>
            </p14:nvContentPartPr>
            <p14:xfrm>
              <a:off x="291960" y="734020"/>
              <a:ext cx="11532240" cy="5760722"/>
            </p14:xfrm>
          </p:contentPart>
        </mc:Choice>
        <mc:Fallback xmlns="">
          <p:pic>
            <p:nvPicPr>
              <p:cNvPr id="5" name="Ink 4">
                <a:extLst>
                  <a:ext uri="{FF2B5EF4-FFF2-40B4-BE49-F238E27FC236}">
                    <a16:creationId xmlns:a16="http://schemas.microsoft.com/office/drawing/2014/main" xmlns="" xmlns:p14="http://schemas.microsoft.com/office/powerpoint/2010/main" id="{218E7880-DA0E-405C-A6A3-9B8FAE0823EE}"/>
                  </a:ext>
                </a:extLst>
              </p:cNvPr>
              <p:cNvPicPr/>
              <p:nvPr/>
            </p:nvPicPr>
            <p:blipFill>
              <a:blip r:embed="rId17"/>
              <a:stretch>
                <a:fillRect/>
              </a:stretch>
            </p:blipFill>
            <p:spPr>
              <a:xfrm>
                <a:off x="272880" y="714940"/>
                <a:ext cx="11570400" cy="5798882"/>
              </a:xfrm>
              <a:prstGeom prst="rect">
                <a:avLst/>
              </a:prstGeom>
            </p:spPr>
          </p:pic>
        </mc:Fallback>
      </mc:AlternateContent>
      <p:sp>
        <p:nvSpPr>
          <p:cNvPr id="6" name="Rectangle 5"/>
          <p:cNvSpPr/>
          <p:nvPr/>
        </p:nvSpPr>
        <p:spPr>
          <a:xfrm>
            <a:off x="3577358" y="6524636"/>
            <a:ext cx="5799665" cy="369332"/>
          </a:xfrm>
          <a:prstGeom prst="rect">
            <a:avLst/>
          </a:prstGeom>
        </p:spPr>
        <p:txBody>
          <a:bodyPr wrap="none">
            <a:spAutoFit/>
          </a:bodyPr>
          <a:lstStyle/>
          <a:p>
            <a:r>
              <a:rPr lang="en-IN" dirty="0" err="1"/>
              <a:t>numpy.random.choice</a:t>
            </a:r>
            <a:r>
              <a:rPr lang="en-IN" dirty="0"/>
              <a:t>(a, size=None, replace=True, p=None)</a:t>
            </a:r>
          </a:p>
        </p:txBody>
      </p:sp>
      <mc:AlternateContent xmlns:mc="http://schemas.openxmlformats.org/markup-compatibility/2006" xmlns:p14="http://schemas.microsoft.com/office/powerpoint/2010/main">
        <mc:Choice Requires="p14">
          <p:contentPart p14:bwMode="auto" r:id="rId18">
            <p14:nvContentPartPr>
              <p14:cNvPr id="8" name="Ink 7"/>
              <p14:cNvContentPartPr/>
              <p14:nvPr/>
            </p14:nvContentPartPr>
            <p14:xfrm>
              <a:off x="3732480" y="5616720"/>
              <a:ext cx="375480" cy="169920"/>
            </p14:xfrm>
          </p:contentPart>
        </mc:Choice>
        <mc:Fallback xmlns="">
          <p:pic>
            <p:nvPicPr>
              <p:cNvPr id="8" name="Ink 7"/>
              <p:cNvPicPr/>
              <p:nvPr/>
            </p:nvPicPr>
            <p:blipFill>
              <a:blip r:embed="rId21"/>
              <a:stretch>
                <a:fillRect/>
              </a:stretch>
            </p:blipFill>
            <p:spPr>
              <a:xfrm>
                <a:off x="3723120" y="5607360"/>
                <a:ext cx="394200" cy="188640"/>
              </a:xfrm>
              <a:prstGeom prst="rect">
                <a:avLst/>
              </a:prstGeom>
            </p:spPr>
          </p:pic>
        </mc:Fallback>
      </mc:AlternateContent>
    </p:spTree>
    <p:extLst>
      <p:ext uri="{BB962C8B-B14F-4D97-AF65-F5344CB8AC3E}">
        <p14:creationId xmlns:p14="http://schemas.microsoft.com/office/powerpoint/2010/main" val="45818778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9435830" y="-3929974"/>
            <a:ext cx="184731" cy="369332"/>
          </a:xfrm>
          <a:prstGeom prst="rect">
            <a:avLst/>
          </a:prstGeom>
          <a:noFill/>
        </p:spPr>
        <p:txBody>
          <a:bodyPr wrap="none" rtlCol="0">
            <a:spAutoFit/>
          </a:bodyPr>
          <a:lstStyle/>
          <a:p>
            <a:endParaRPr lang="en-US" dirty="0"/>
          </a:p>
        </p:txBody>
      </p:sp>
      <p:sp>
        <p:nvSpPr>
          <p:cNvPr id="7" name="Title 1"/>
          <p:cNvSpPr txBox="1">
            <a:spLocks/>
          </p:cNvSpPr>
          <p:nvPr/>
        </p:nvSpPr>
        <p:spPr>
          <a:xfrm>
            <a:off x="182880" y="182880"/>
            <a:ext cx="12114196" cy="132556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Century Schoolbook" charset="0"/>
                <a:ea typeface="Century Schoolbook" charset="0"/>
                <a:cs typeface="Century Schoolbook" charset="0"/>
              </a:defRPr>
            </a:lvl1pPr>
          </a:lstStyle>
          <a:p>
            <a:r>
              <a:rPr lang="en-US" dirty="0"/>
              <a:t>Character-level language model</a:t>
            </a:r>
          </a:p>
        </p:txBody>
      </p:sp>
      <p:sp>
        <p:nvSpPr>
          <p:cNvPr id="10" name="TextBox 9"/>
          <p:cNvSpPr txBox="1"/>
          <p:nvPr/>
        </p:nvSpPr>
        <p:spPr>
          <a:xfrm>
            <a:off x="659019" y="1404340"/>
            <a:ext cx="7265130" cy="523220"/>
          </a:xfrm>
          <a:prstGeom prst="rect">
            <a:avLst/>
          </a:prstGeom>
          <a:noFill/>
        </p:spPr>
        <p:txBody>
          <a:bodyPr wrap="none" rtlCol="0">
            <a:spAutoFit/>
          </a:bodyPr>
          <a:lstStyle/>
          <a:p>
            <a:r>
              <a:rPr lang="en-US" sz="2800" dirty="0">
                <a:latin typeface="Century Schoolbook" charset="0"/>
                <a:ea typeface="Century Schoolbook" charset="0"/>
                <a:cs typeface="Century Schoolbook" charset="0"/>
              </a:rPr>
              <a:t>Vocabulary = [a, </a:t>
            </a:r>
            <a:r>
              <a:rPr lang="en-US" sz="2800" dirty="0" err="1">
                <a:latin typeface="Century Schoolbook" charset="0"/>
                <a:ea typeface="Century Schoolbook" charset="0"/>
                <a:cs typeface="Century Schoolbook" charset="0"/>
              </a:rPr>
              <a:t>aaron</a:t>
            </a:r>
            <a:r>
              <a:rPr lang="en-US" sz="2800" dirty="0">
                <a:latin typeface="Century Schoolbook" charset="0"/>
                <a:ea typeface="Century Schoolbook" charset="0"/>
                <a:cs typeface="Century Schoolbook" charset="0"/>
              </a:rPr>
              <a:t>, </a:t>
            </a:r>
            <a:r>
              <a:rPr lang="mr-IN" sz="2800" dirty="0">
                <a:latin typeface="Century Schoolbook" charset="0"/>
                <a:ea typeface="Century Schoolbook" charset="0"/>
                <a:cs typeface="Century Schoolbook" charset="0"/>
              </a:rPr>
              <a:t>…</a:t>
            </a:r>
            <a:r>
              <a:rPr lang="en-US" sz="2800" dirty="0">
                <a:latin typeface="Century Schoolbook" charset="0"/>
                <a:ea typeface="Century Schoolbook" charset="0"/>
                <a:cs typeface="Century Schoolbook" charset="0"/>
              </a:rPr>
              <a:t>, </a:t>
            </a:r>
            <a:r>
              <a:rPr lang="en-US" sz="2800" dirty="0" err="1">
                <a:latin typeface="Century Schoolbook" charset="0"/>
                <a:ea typeface="Century Schoolbook" charset="0"/>
                <a:cs typeface="Century Schoolbook" charset="0"/>
              </a:rPr>
              <a:t>zulu</a:t>
            </a:r>
            <a:r>
              <a:rPr lang="en-US" sz="2800" dirty="0">
                <a:latin typeface="Century Schoolbook" charset="0"/>
                <a:ea typeface="Century Schoolbook" charset="0"/>
                <a:cs typeface="Century Schoolbook" charset="0"/>
              </a:rPr>
              <a:t>, &lt;UNK&gt;] </a:t>
            </a:r>
          </a:p>
        </p:txBody>
      </p:sp>
      <mc:AlternateContent xmlns:mc="http://schemas.openxmlformats.org/markup-compatibility/2006" xmlns:a14="http://schemas.microsoft.com/office/drawing/2010/main">
        <mc:Choice Requires="a14">
          <p:sp>
            <p:nvSpPr>
              <p:cNvPr id="46" name="TextBox 45">
                <a:extLst>
                  <a:ext uri="{FF2B5EF4-FFF2-40B4-BE49-F238E27FC236}">
                    <a16:creationId xmlns="" xmlns:a16="http://schemas.microsoft.com/office/drawing/2014/main" id="{DCA31D44-8B2B-4D9F-B253-47658F21AA58}"/>
                  </a:ext>
                </a:extLst>
              </p:cNvPr>
              <p:cNvSpPr txBox="1"/>
              <p:nvPr/>
            </p:nvSpPr>
            <p:spPr>
              <a:xfrm>
                <a:off x="1553340" y="4830786"/>
                <a:ext cx="776116" cy="42921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latin typeface="Cambria Math" panose="02040503050406030204" pitchFamily="18" charset="0"/>
                            </a:rPr>
                          </m:ctrlPr>
                        </m:sSupPr>
                        <m:e>
                          <m:r>
                            <a:rPr lang="en-US" sz="2400" b="0" i="1" smtClean="0">
                              <a:latin typeface="Cambria Math" charset="0"/>
                            </a:rPr>
                            <m:t>𝑎</m:t>
                          </m:r>
                        </m:e>
                        <m:sup>
                          <m:r>
                            <a:rPr lang="en-US" sz="2400" b="0" i="1" smtClean="0">
                              <a:latin typeface="Cambria Math" charset="0"/>
                            </a:rPr>
                            <m:t>&lt;0&gt;</m:t>
                          </m:r>
                        </m:sup>
                      </m:sSup>
                    </m:oMath>
                  </m:oMathPara>
                </a14:m>
                <a:endParaRPr lang="en-US" sz="2400" dirty="0"/>
              </a:p>
            </p:txBody>
          </p:sp>
        </mc:Choice>
        <mc:Fallback xmlns="">
          <p:sp>
            <p:nvSpPr>
              <p:cNvPr id="46" name="TextBox 45">
                <a:extLst>
                  <a:ext uri="{FF2B5EF4-FFF2-40B4-BE49-F238E27FC236}">
                    <a16:creationId xmlns:a16="http://schemas.microsoft.com/office/drawing/2014/main" id="{DCA31D44-8B2B-4D9F-B253-47658F21AA58}"/>
                  </a:ext>
                </a:extLst>
              </p:cNvPr>
              <p:cNvSpPr txBox="1">
                <a:spLocks noRot="1" noChangeAspect="1" noMove="1" noResize="1" noEditPoints="1" noAdjustHandles="1" noChangeArrowheads="1" noChangeShapeType="1" noTextEdit="1"/>
              </p:cNvSpPr>
              <p:nvPr/>
            </p:nvSpPr>
            <p:spPr>
              <a:xfrm>
                <a:off x="1553340" y="4830786"/>
                <a:ext cx="776116" cy="429219"/>
              </a:xfrm>
              <a:prstGeom prst="rect">
                <a:avLst/>
              </a:prstGeom>
              <a:blipFill>
                <a:blip r:embed="rId2"/>
                <a:stretch>
                  <a:fillRect r="-3150"/>
                </a:stretch>
              </a:blipFill>
            </p:spPr>
            <p:txBody>
              <a:bodyPr/>
              <a:lstStyle/>
              <a:p>
                <a:r>
                  <a:rPr lang="en-US">
                    <a:noFill/>
                  </a:rPr>
                  <a:t> </a:t>
                </a:r>
              </a:p>
            </p:txBody>
          </p:sp>
        </mc:Fallback>
      </mc:AlternateContent>
      <p:sp>
        <p:nvSpPr>
          <p:cNvPr id="47" name="Rectangle 46">
            <a:extLst>
              <a:ext uri="{FF2B5EF4-FFF2-40B4-BE49-F238E27FC236}">
                <a16:creationId xmlns="" xmlns:a16="http://schemas.microsoft.com/office/drawing/2014/main" id="{25165CEB-EA61-4F35-BD8D-4A2B88AE5158}"/>
              </a:ext>
            </a:extLst>
          </p:cNvPr>
          <p:cNvSpPr/>
          <p:nvPr/>
        </p:nvSpPr>
        <p:spPr>
          <a:xfrm>
            <a:off x="3116392" y="4756223"/>
            <a:ext cx="782545" cy="672021"/>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8" name="Straight Arrow Connector 47">
            <a:extLst>
              <a:ext uri="{FF2B5EF4-FFF2-40B4-BE49-F238E27FC236}">
                <a16:creationId xmlns="" xmlns:a16="http://schemas.microsoft.com/office/drawing/2014/main" id="{CDCF716A-FC45-4A96-A3C4-4590E254E0BE}"/>
              </a:ext>
            </a:extLst>
          </p:cNvPr>
          <p:cNvCxnSpPr/>
          <p:nvPr/>
        </p:nvCxnSpPr>
        <p:spPr>
          <a:xfrm>
            <a:off x="2554024" y="5028789"/>
            <a:ext cx="428870" cy="0"/>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9" name="TextBox 48">
                <a:extLst>
                  <a:ext uri="{FF2B5EF4-FFF2-40B4-BE49-F238E27FC236}">
                    <a16:creationId xmlns="" xmlns:a16="http://schemas.microsoft.com/office/drawing/2014/main" id="{F1A1AD16-4ADD-4F15-8D19-70B9BDE7AFAC}"/>
                  </a:ext>
                </a:extLst>
              </p:cNvPr>
              <p:cNvSpPr txBox="1"/>
              <p:nvPr/>
            </p:nvSpPr>
            <p:spPr>
              <a:xfrm>
                <a:off x="3116392" y="5965535"/>
                <a:ext cx="777216" cy="42921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latin typeface="Cambria Math" panose="02040503050406030204" pitchFamily="18" charset="0"/>
                            </a:rPr>
                          </m:ctrlPr>
                        </m:sSupPr>
                        <m:e>
                          <m:r>
                            <a:rPr lang="en-US" sz="2400" b="0" i="1" smtClean="0">
                              <a:latin typeface="Cambria Math" charset="0"/>
                            </a:rPr>
                            <m:t>𝑥</m:t>
                          </m:r>
                        </m:e>
                        <m:sup>
                          <m:r>
                            <a:rPr lang="en-US" sz="2400" b="0" i="1" smtClean="0">
                              <a:latin typeface="Cambria Math" charset="0"/>
                            </a:rPr>
                            <m:t>&lt;1&gt;</m:t>
                          </m:r>
                        </m:sup>
                      </m:sSup>
                    </m:oMath>
                  </m:oMathPara>
                </a14:m>
                <a:endParaRPr lang="en-US" sz="2400" dirty="0"/>
              </a:p>
            </p:txBody>
          </p:sp>
        </mc:Choice>
        <mc:Fallback xmlns="">
          <p:sp>
            <p:nvSpPr>
              <p:cNvPr id="49" name="TextBox 48">
                <a:extLst>
                  <a:ext uri="{FF2B5EF4-FFF2-40B4-BE49-F238E27FC236}">
                    <a16:creationId xmlns:a16="http://schemas.microsoft.com/office/drawing/2014/main" id="{F1A1AD16-4ADD-4F15-8D19-70B9BDE7AFAC}"/>
                  </a:ext>
                </a:extLst>
              </p:cNvPr>
              <p:cNvSpPr txBox="1">
                <a:spLocks noRot="1" noChangeAspect="1" noMove="1" noResize="1" noEditPoints="1" noAdjustHandles="1" noChangeArrowheads="1" noChangeShapeType="1" noTextEdit="1"/>
              </p:cNvSpPr>
              <p:nvPr/>
            </p:nvSpPr>
            <p:spPr>
              <a:xfrm>
                <a:off x="3116392" y="5965535"/>
                <a:ext cx="777216" cy="429219"/>
              </a:xfrm>
              <a:prstGeom prst="rect">
                <a:avLst/>
              </a:prstGeom>
              <a:blipFill>
                <a:blip r:embed="rId3"/>
                <a:stretch>
                  <a:fillRect r="-3125"/>
                </a:stretch>
              </a:blipFill>
            </p:spPr>
            <p:txBody>
              <a:bodyPr/>
              <a:lstStyle/>
              <a:p>
                <a:r>
                  <a:rPr lang="en-US">
                    <a:noFill/>
                  </a:rPr>
                  <a:t> </a:t>
                </a:r>
              </a:p>
            </p:txBody>
          </p:sp>
        </mc:Fallback>
      </mc:AlternateContent>
      <p:cxnSp>
        <p:nvCxnSpPr>
          <p:cNvPr id="50" name="Straight Arrow Connector 49">
            <a:extLst>
              <a:ext uri="{FF2B5EF4-FFF2-40B4-BE49-F238E27FC236}">
                <a16:creationId xmlns="" xmlns:a16="http://schemas.microsoft.com/office/drawing/2014/main" id="{7B2D215B-5FC9-48F6-83C4-DB7431830EB8}"/>
              </a:ext>
            </a:extLst>
          </p:cNvPr>
          <p:cNvCxnSpPr/>
          <p:nvPr/>
        </p:nvCxnSpPr>
        <p:spPr>
          <a:xfrm flipV="1">
            <a:off x="3505011" y="5496027"/>
            <a:ext cx="0" cy="469507"/>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 xmlns:a16="http://schemas.microsoft.com/office/drawing/2014/main" id="{9DF265AD-6692-4C72-BF27-9FC560A001EF}"/>
              </a:ext>
            </a:extLst>
          </p:cNvPr>
          <p:cNvSpPr/>
          <p:nvPr/>
        </p:nvSpPr>
        <p:spPr>
          <a:xfrm>
            <a:off x="4444272" y="4756222"/>
            <a:ext cx="782546" cy="672022"/>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2" name="Straight Arrow Connector 51">
            <a:extLst>
              <a:ext uri="{FF2B5EF4-FFF2-40B4-BE49-F238E27FC236}">
                <a16:creationId xmlns="" xmlns:a16="http://schemas.microsoft.com/office/drawing/2014/main" id="{9E103619-97CA-4DE4-BA0D-BE77FE3E94AF}"/>
              </a:ext>
            </a:extLst>
          </p:cNvPr>
          <p:cNvCxnSpPr/>
          <p:nvPr/>
        </p:nvCxnSpPr>
        <p:spPr>
          <a:xfrm flipV="1">
            <a:off x="4832880" y="5499968"/>
            <a:ext cx="0" cy="469508"/>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 xmlns:a16="http://schemas.microsoft.com/office/drawing/2014/main" id="{B9AE1186-68B1-4273-9A26-27F94F88CBA1}"/>
              </a:ext>
            </a:extLst>
          </p:cNvPr>
          <p:cNvSpPr/>
          <p:nvPr/>
        </p:nvSpPr>
        <p:spPr>
          <a:xfrm>
            <a:off x="9021993" y="4756222"/>
            <a:ext cx="782546" cy="672022"/>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4" name="TextBox 53">
                <a:extLst>
                  <a:ext uri="{FF2B5EF4-FFF2-40B4-BE49-F238E27FC236}">
                    <a16:creationId xmlns="" xmlns:a16="http://schemas.microsoft.com/office/drawing/2014/main" id="{FA0C97C4-ECEB-45FF-8E58-EE40363115B4}"/>
                  </a:ext>
                </a:extLst>
              </p:cNvPr>
              <p:cNvSpPr txBox="1"/>
              <p:nvPr/>
            </p:nvSpPr>
            <p:spPr>
              <a:xfrm>
                <a:off x="8648649" y="3692432"/>
                <a:ext cx="1749414" cy="74020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latin typeface="Cambria Math" panose="02040503050406030204" pitchFamily="18" charset="0"/>
                            </a:rPr>
                          </m:ctrlPr>
                        </m:sSupPr>
                        <m:e>
                          <m:acc>
                            <m:accPr>
                              <m:chr m:val="̂"/>
                              <m:ctrlPr>
                                <a:rPr lang="en-US" sz="2400" b="0" i="1" smtClean="0">
                                  <a:latin typeface="Cambria Math" panose="02040503050406030204" pitchFamily="18" charset="0"/>
                                </a:rPr>
                              </m:ctrlPr>
                            </m:accPr>
                            <m:e>
                              <m:r>
                                <a:rPr lang="en-US" sz="2400" b="0" i="1" smtClean="0">
                                  <a:latin typeface="Cambria Math" charset="0"/>
                                </a:rPr>
                                <m:t>𝑦</m:t>
                              </m:r>
                            </m:e>
                          </m:acc>
                        </m:e>
                        <m:sup>
                          <m:r>
                            <a:rPr lang="en-US" sz="2400" b="0" i="1" smtClean="0">
                              <a:latin typeface="Cambria Math" charset="0"/>
                            </a:rPr>
                            <m:t>&lt;</m:t>
                          </m:r>
                          <m:sSub>
                            <m:sSubPr>
                              <m:ctrlPr>
                                <a:rPr lang="en-US" sz="2400" b="0" i="1" smtClean="0">
                                  <a:latin typeface="Cambria Math" panose="02040503050406030204" pitchFamily="18" charset="0"/>
                                </a:rPr>
                              </m:ctrlPr>
                            </m:sSubPr>
                            <m:e>
                              <m:r>
                                <a:rPr lang="en-US" sz="2400" b="0" i="1" smtClean="0">
                                  <a:latin typeface="Cambria Math" charset="0"/>
                                </a:rPr>
                                <m:t>𝑇</m:t>
                              </m:r>
                            </m:e>
                            <m:sub>
                              <m:r>
                                <a:rPr lang="en-US" sz="2400" b="0" i="1" smtClean="0">
                                  <a:latin typeface="Cambria Math" charset="0"/>
                                </a:rPr>
                                <m:t>𝑦</m:t>
                              </m:r>
                            </m:sub>
                          </m:sSub>
                          <m:r>
                            <a:rPr lang="en-US" sz="2400" b="0" i="1" smtClean="0">
                              <a:latin typeface="Cambria Math" charset="0"/>
                            </a:rPr>
                            <m:t>&gt; </m:t>
                          </m:r>
                        </m:sup>
                      </m:sSup>
                    </m:oMath>
                  </m:oMathPara>
                </a14:m>
                <a:endParaRPr lang="en-US" sz="2400" dirty="0"/>
              </a:p>
            </p:txBody>
          </p:sp>
        </mc:Choice>
        <mc:Fallback xmlns="">
          <p:sp>
            <p:nvSpPr>
              <p:cNvPr id="54" name="TextBox 53">
                <a:extLst>
                  <a:ext uri="{FF2B5EF4-FFF2-40B4-BE49-F238E27FC236}">
                    <a16:creationId xmlns:a16="http://schemas.microsoft.com/office/drawing/2014/main" id="{FA0C97C4-ECEB-45FF-8E58-EE40363115B4}"/>
                  </a:ext>
                </a:extLst>
              </p:cNvPr>
              <p:cNvSpPr txBox="1">
                <a:spLocks noRot="1" noChangeAspect="1" noMove="1" noResize="1" noEditPoints="1" noAdjustHandles="1" noChangeArrowheads="1" noChangeShapeType="1" noTextEdit="1"/>
              </p:cNvSpPr>
              <p:nvPr/>
            </p:nvSpPr>
            <p:spPr>
              <a:xfrm>
                <a:off x="8648649" y="3692432"/>
                <a:ext cx="1749414" cy="740205"/>
              </a:xfrm>
              <a:prstGeom prst="rect">
                <a:avLst/>
              </a:prstGeom>
              <a:blipFill>
                <a:blip r:embed="rId4"/>
                <a:stretch>
                  <a:fillRect t="-1653"/>
                </a:stretch>
              </a:blipFill>
            </p:spPr>
            <p:txBody>
              <a:bodyPr/>
              <a:lstStyle/>
              <a:p>
                <a:r>
                  <a:rPr lang="en-US">
                    <a:noFill/>
                  </a:rPr>
                  <a:t> </a:t>
                </a:r>
              </a:p>
            </p:txBody>
          </p:sp>
        </mc:Fallback>
      </mc:AlternateContent>
      <p:cxnSp>
        <p:nvCxnSpPr>
          <p:cNvPr id="55" name="Straight Arrow Connector 54">
            <a:extLst>
              <a:ext uri="{FF2B5EF4-FFF2-40B4-BE49-F238E27FC236}">
                <a16:creationId xmlns="" xmlns:a16="http://schemas.microsoft.com/office/drawing/2014/main" id="{298AB941-9FCD-4BAE-A7A2-81ED88E7D61B}"/>
              </a:ext>
            </a:extLst>
          </p:cNvPr>
          <p:cNvCxnSpPr/>
          <p:nvPr/>
        </p:nvCxnSpPr>
        <p:spPr>
          <a:xfrm flipV="1">
            <a:off x="9410601" y="5527256"/>
            <a:ext cx="0" cy="469508"/>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 xmlns:a16="http://schemas.microsoft.com/office/drawing/2014/main" id="{3C9641A4-2548-4573-9A36-0482F640CD01}"/>
              </a:ext>
            </a:extLst>
          </p:cNvPr>
          <p:cNvCxnSpPr/>
          <p:nvPr/>
        </p:nvCxnSpPr>
        <p:spPr>
          <a:xfrm flipV="1">
            <a:off x="9420321" y="4183763"/>
            <a:ext cx="0" cy="469508"/>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 xmlns:a16="http://schemas.microsoft.com/office/drawing/2014/main" id="{A717AAA1-390E-4650-BC73-AAE32F39B69E}"/>
                  </a:ext>
                </a:extLst>
              </p:cNvPr>
              <p:cNvSpPr txBox="1"/>
              <p:nvPr/>
            </p:nvSpPr>
            <p:spPr>
              <a:xfrm>
                <a:off x="7408416" y="4765872"/>
                <a:ext cx="728381" cy="68385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charset="0"/>
                          <a:ea typeface="Cambria Math" charset="0"/>
                          <a:cs typeface="Cambria Math" charset="0"/>
                        </a:rPr>
                        <m:t>⋯</m:t>
                      </m:r>
                    </m:oMath>
                  </m:oMathPara>
                </a14:m>
                <a:endParaRPr lang="en-US" dirty="0"/>
              </a:p>
            </p:txBody>
          </p:sp>
        </mc:Choice>
        <mc:Fallback xmlns="">
          <p:sp>
            <p:nvSpPr>
              <p:cNvPr id="57" name="TextBox 56">
                <a:extLst>
                  <a:ext uri="{FF2B5EF4-FFF2-40B4-BE49-F238E27FC236}">
                    <a16:creationId xmlns:a16="http://schemas.microsoft.com/office/drawing/2014/main" id="{A717AAA1-390E-4650-BC73-AAE32F39B69E}"/>
                  </a:ext>
                </a:extLst>
              </p:cNvPr>
              <p:cNvSpPr txBox="1">
                <a:spLocks noRot="1" noChangeAspect="1" noMove="1" noResize="1" noEditPoints="1" noAdjustHandles="1" noChangeArrowheads="1" noChangeShapeType="1" noTextEdit="1"/>
              </p:cNvSpPr>
              <p:nvPr/>
            </p:nvSpPr>
            <p:spPr>
              <a:xfrm>
                <a:off x="7408416" y="4765872"/>
                <a:ext cx="728381" cy="683857"/>
              </a:xfrm>
              <a:prstGeom prst="rect">
                <a:avLst/>
              </a:prstGeom>
              <a:blipFill>
                <a:blip r:embed="rId5"/>
                <a:stretch>
                  <a:fillRect/>
                </a:stretch>
              </a:blipFill>
            </p:spPr>
            <p:txBody>
              <a:bodyPr/>
              <a:lstStyle/>
              <a:p>
                <a:r>
                  <a:rPr lang="en-US">
                    <a:noFill/>
                  </a:rPr>
                  <a:t> </a:t>
                </a:r>
              </a:p>
            </p:txBody>
          </p:sp>
        </mc:Fallback>
      </mc:AlternateContent>
      <p:cxnSp>
        <p:nvCxnSpPr>
          <p:cNvPr id="60" name="Straight Arrow Connector 59">
            <a:extLst>
              <a:ext uri="{FF2B5EF4-FFF2-40B4-BE49-F238E27FC236}">
                <a16:creationId xmlns="" xmlns:a16="http://schemas.microsoft.com/office/drawing/2014/main" id="{071FAD50-163E-4BEC-8D17-1425C953160F}"/>
              </a:ext>
            </a:extLst>
          </p:cNvPr>
          <p:cNvCxnSpPr/>
          <p:nvPr/>
        </p:nvCxnSpPr>
        <p:spPr>
          <a:xfrm flipV="1">
            <a:off x="3491190" y="4135138"/>
            <a:ext cx="0" cy="469508"/>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 xmlns:a16="http://schemas.microsoft.com/office/drawing/2014/main" id="{3D6EE8A5-6091-4877-A864-A7EC1CDAB9B6}"/>
              </a:ext>
            </a:extLst>
          </p:cNvPr>
          <p:cNvCxnSpPr/>
          <p:nvPr/>
        </p:nvCxnSpPr>
        <p:spPr>
          <a:xfrm flipV="1">
            <a:off x="4819060" y="4139078"/>
            <a:ext cx="0" cy="469508"/>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2" name="TextBox 61">
                <a:extLst>
                  <a:ext uri="{FF2B5EF4-FFF2-40B4-BE49-F238E27FC236}">
                    <a16:creationId xmlns="" xmlns:a16="http://schemas.microsoft.com/office/drawing/2014/main" id="{33DD1FC7-F232-46B1-94C3-9D147484131D}"/>
                  </a:ext>
                </a:extLst>
              </p:cNvPr>
              <p:cNvSpPr txBox="1"/>
              <p:nvPr/>
            </p:nvSpPr>
            <p:spPr>
              <a:xfrm>
                <a:off x="2909090" y="3604334"/>
                <a:ext cx="1566875" cy="72896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latin typeface="Cambria Math" panose="02040503050406030204" pitchFamily="18" charset="0"/>
                            </a:rPr>
                          </m:ctrlPr>
                        </m:sSupPr>
                        <m:e>
                          <m:acc>
                            <m:accPr>
                              <m:chr m:val="̂"/>
                              <m:ctrlPr>
                                <a:rPr lang="en-US" sz="2400" b="0" i="1" smtClean="0">
                                  <a:latin typeface="Cambria Math" panose="02040503050406030204" pitchFamily="18" charset="0"/>
                                </a:rPr>
                              </m:ctrlPr>
                            </m:accPr>
                            <m:e>
                              <m:r>
                                <a:rPr lang="en-US" sz="2400" b="0" i="1" smtClean="0">
                                  <a:latin typeface="Cambria Math" charset="0"/>
                                </a:rPr>
                                <m:t>𝑦</m:t>
                              </m:r>
                            </m:e>
                          </m:acc>
                        </m:e>
                        <m:sup>
                          <m:r>
                            <a:rPr lang="en-US" sz="2400" b="0" i="1" smtClean="0">
                              <a:latin typeface="Cambria Math" charset="0"/>
                            </a:rPr>
                            <m:t>&lt;1&gt; </m:t>
                          </m:r>
                        </m:sup>
                      </m:sSup>
                    </m:oMath>
                  </m:oMathPara>
                </a14:m>
                <a:endParaRPr lang="en-US" sz="2400" dirty="0"/>
              </a:p>
            </p:txBody>
          </p:sp>
        </mc:Choice>
        <mc:Fallback xmlns="">
          <p:sp>
            <p:nvSpPr>
              <p:cNvPr id="62" name="TextBox 61">
                <a:extLst>
                  <a:ext uri="{FF2B5EF4-FFF2-40B4-BE49-F238E27FC236}">
                    <a16:creationId xmlns:a16="http://schemas.microsoft.com/office/drawing/2014/main" id="{33DD1FC7-F232-46B1-94C3-9D147484131D}"/>
                  </a:ext>
                </a:extLst>
              </p:cNvPr>
              <p:cNvSpPr txBox="1">
                <a:spLocks noRot="1" noChangeAspect="1" noMove="1" noResize="1" noEditPoints="1" noAdjustHandles="1" noChangeArrowheads="1" noChangeShapeType="1" noTextEdit="1"/>
              </p:cNvSpPr>
              <p:nvPr/>
            </p:nvSpPr>
            <p:spPr>
              <a:xfrm>
                <a:off x="2909090" y="3604334"/>
                <a:ext cx="1566875" cy="728966"/>
              </a:xfrm>
              <a:prstGeom prst="rect">
                <a:avLst/>
              </a:prstGeom>
              <a:blipFill>
                <a:blip r:embed="rId6"/>
                <a:stretch>
                  <a:fillRect t="-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 xmlns:a16="http://schemas.microsoft.com/office/drawing/2014/main" id="{93344802-B0BB-4839-A405-7350E3A255CB}"/>
                  </a:ext>
                </a:extLst>
              </p:cNvPr>
              <p:cNvSpPr txBox="1"/>
              <p:nvPr/>
            </p:nvSpPr>
            <p:spPr>
              <a:xfrm>
                <a:off x="4264353" y="3575181"/>
                <a:ext cx="1566877" cy="72896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latin typeface="Cambria Math" panose="02040503050406030204" pitchFamily="18" charset="0"/>
                            </a:rPr>
                          </m:ctrlPr>
                        </m:sSupPr>
                        <m:e>
                          <m:acc>
                            <m:accPr>
                              <m:chr m:val="̂"/>
                              <m:ctrlPr>
                                <a:rPr lang="en-US" sz="2400" b="0" i="1" smtClean="0">
                                  <a:latin typeface="Cambria Math" panose="02040503050406030204" pitchFamily="18" charset="0"/>
                                </a:rPr>
                              </m:ctrlPr>
                            </m:accPr>
                            <m:e>
                              <m:r>
                                <a:rPr lang="en-US" sz="2400" b="0" i="1" smtClean="0">
                                  <a:latin typeface="Cambria Math" charset="0"/>
                                </a:rPr>
                                <m:t>𝑦</m:t>
                              </m:r>
                            </m:e>
                          </m:acc>
                        </m:e>
                        <m:sup>
                          <m:r>
                            <a:rPr lang="en-US" sz="2400" b="0" i="1" smtClean="0">
                              <a:latin typeface="Cambria Math" charset="0"/>
                            </a:rPr>
                            <m:t>&lt;2&gt; </m:t>
                          </m:r>
                        </m:sup>
                      </m:sSup>
                    </m:oMath>
                  </m:oMathPara>
                </a14:m>
                <a:endParaRPr lang="en-US" sz="2400" dirty="0"/>
              </a:p>
            </p:txBody>
          </p:sp>
        </mc:Choice>
        <mc:Fallback xmlns="">
          <p:sp>
            <p:nvSpPr>
              <p:cNvPr id="63" name="TextBox 62">
                <a:extLst>
                  <a:ext uri="{FF2B5EF4-FFF2-40B4-BE49-F238E27FC236}">
                    <a16:creationId xmlns:a16="http://schemas.microsoft.com/office/drawing/2014/main" id="{93344802-B0BB-4839-A405-7350E3A255CB}"/>
                  </a:ext>
                </a:extLst>
              </p:cNvPr>
              <p:cNvSpPr txBox="1">
                <a:spLocks noRot="1" noChangeAspect="1" noMove="1" noResize="1" noEditPoints="1" noAdjustHandles="1" noChangeArrowheads="1" noChangeShapeType="1" noTextEdit="1"/>
              </p:cNvSpPr>
              <p:nvPr/>
            </p:nvSpPr>
            <p:spPr>
              <a:xfrm>
                <a:off x="4264353" y="3575181"/>
                <a:ext cx="1566877" cy="728966"/>
              </a:xfrm>
              <a:prstGeom prst="rect">
                <a:avLst/>
              </a:prstGeom>
              <a:blipFill>
                <a:blip r:embed="rId7"/>
                <a:stretch>
                  <a:fillRect t="-2500"/>
                </a:stretch>
              </a:blipFill>
            </p:spPr>
            <p:txBody>
              <a:bodyPr/>
              <a:lstStyle/>
              <a:p>
                <a:r>
                  <a:rPr lang="en-US">
                    <a:noFill/>
                  </a:rPr>
                  <a:t> </a:t>
                </a:r>
              </a:p>
            </p:txBody>
          </p:sp>
        </mc:Fallback>
      </mc:AlternateContent>
      <p:cxnSp>
        <p:nvCxnSpPr>
          <p:cNvPr id="64" name="Straight Arrow Connector 63">
            <a:extLst>
              <a:ext uri="{FF2B5EF4-FFF2-40B4-BE49-F238E27FC236}">
                <a16:creationId xmlns="" xmlns:a16="http://schemas.microsoft.com/office/drawing/2014/main" id="{2091FEB8-8D3E-4092-A3F7-27FA4795951A}"/>
              </a:ext>
            </a:extLst>
          </p:cNvPr>
          <p:cNvCxnSpPr/>
          <p:nvPr/>
        </p:nvCxnSpPr>
        <p:spPr>
          <a:xfrm>
            <a:off x="3974511" y="5045398"/>
            <a:ext cx="428870" cy="0"/>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 xmlns:a16="http://schemas.microsoft.com/office/drawing/2014/main" id="{55D0B54D-5BE8-4F07-A899-0F1D8A25F12E}"/>
              </a:ext>
            </a:extLst>
          </p:cNvPr>
          <p:cNvCxnSpPr/>
          <p:nvPr/>
        </p:nvCxnSpPr>
        <p:spPr>
          <a:xfrm>
            <a:off x="5289609" y="5045398"/>
            <a:ext cx="428870" cy="0"/>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 xmlns:a16="http://schemas.microsoft.com/office/drawing/2014/main" id="{E4338A21-4551-4137-8BA7-E7AB4E54F3EF}"/>
              </a:ext>
            </a:extLst>
          </p:cNvPr>
          <p:cNvCxnSpPr/>
          <p:nvPr/>
        </p:nvCxnSpPr>
        <p:spPr>
          <a:xfrm>
            <a:off x="8531699" y="5045398"/>
            <a:ext cx="428870" cy="0"/>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67" name="Rectangle 66">
            <a:extLst>
              <a:ext uri="{FF2B5EF4-FFF2-40B4-BE49-F238E27FC236}">
                <a16:creationId xmlns="" xmlns:a16="http://schemas.microsoft.com/office/drawing/2014/main" id="{CE191043-9936-4723-8FA6-1A0E97C46438}"/>
              </a:ext>
            </a:extLst>
          </p:cNvPr>
          <p:cNvSpPr/>
          <p:nvPr/>
        </p:nvSpPr>
        <p:spPr>
          <a:xfrm>
            <a:off x="5796069" y="4756222"/>
            <a:ext cx="782546" cy="672022"/>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8" name="Straight Arrow Connector 67">
            <a:extLst>
              <a:ext uri="{FF2B5EF4-FFF2-40B4-BE49-F238E27FC236}">
                <a16:creationId xmlns="" xmlns:a16="http://schemas.microsoft.com/office/drawing/2014/main" id="{EDD3C20F-90F1-4D2B-8AAF-05E1DD9C88B6}"/>
              </a:ext>
            </a:extLst>
          </p:cNvPr>
          <p:cNvCxnSpPr/>
          <p:nvPr/>
        </p:nvCxnSpPr>
        <p:spPr>
          <a:xfrm flipV="1">
            <a:off x="6184677" y="5531196"/>
            <a:ext cx="0" cy="469508"/>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 xmlns:a16="http://schemas.microsoft.com/office/drawing/2014/main" id="{9919E60C-25A7-4056-856B-F9AB0C2C6FCE}"/>
              </a:ext>
            </a:extLst>
          </p:cNvPr>
          <p:cNvCxnSpPr/>
          <p:nvPr/>
        </p:nvCxnSpPr>
        <p:spPr>
          <a:xfrm flipV="1">
            <a:off x="6170857" y="4170306"/>
            <a:ext cx="0" cy="469508"/>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 name="TextBox 70">
                <a:extLst>
                  <a:ext uri="{FF2B5EF4-FFF2-40B4-BE49-F238E27FC236}">
                    <a16:creationId xmlns="" xmlns:a16="http://schemas.microsoft.com/office/drawing/2014/main" id="{8825A600-0590-4663-9329-8D03463A81D6}"/>
                  </a:ext>
                </a:extLst>
              </p:cNvPr>
              <p:cNvSpPr txBox="1"/>
              <p:nvPr/>
            </p:nvSpPr>
            <p:spPr>
              <a:xfrm>
                <a:off x="5796263" y="3606409"/>
                <a:ext cx="962636"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latin typeface="Cambria Math" panose="02040503050406030204" pitchFamily="18" charset="0"/>
                            </a:rPr>
                          </m:ctrlPr>
                        </m:sSupPr>
                        <m:e>
                          <m:acc>
                            <m:accPr>
                              <m:chr m:val="̂"/>
                              <m:ctrlPr>
                                <a:rPr lang="en-US" sz="2400" b="0" i="1" smtClean="0">
                                  <a:latin typeface="Cambria Math" panose="02040503050406030204" pitchFamily="18" charset="0"/>
                                </a:rPr>
                              </m:ctrlPr>
                            </m:accPr>
                            <m:e>
                              <m:r>
                                <a:rPr lang="en-US" sz="2400" b="0" i="1" smtClean="0">
                                  <a:latin typeface="Cambria Math" charset="0"/>
                                </a:rPr>
                                <m:t>𝑦</m:t>
                              </m:r>
                            </m:e>
                          </m:acc>
                        </m:e>
                        <m:sup>
                          <m:r>
                            <a:rPr lang="en-US" sz="2400" b="0" i="1" smtClean="0">
                              <a:latin typeface="Cambria Math" charset="0"/>
                            </a:rPr>
                            <m:t>&lt;3&gt; </m:t>
                          </m:r>
                        </m:sup>
                      </m:sSup>
                    </m:oMath>
                  </m:oMathPara>
                </a14:m>
                <a:endParaRPr lang="en-US" sz="2400" dirty="0"/>
              </a:p>
            </p:txBody>
          </p:sp>
        </mc:Choice>
        <mc:Fallback xmlns="">
          <p:sp>
            <p:nvSpPr>
              <p:cNvPr id="71" name="TextBox 70">
                <a:extLst>
                  <a:ext uri="{FF2B5EF4-FFF2-40B4-BE49-F238E27FC236}">
                    <a16:creationId xmlns:a16="http://schemas.microsoft.com/office/drawing/2014/main" id="{8825A600-0590-4663-9329-8D03463A81D6}"/>
                  </a:ext>
                </a:extLst>
              </p:cNvPr>
              <p:cNvSpPr txBox="1">
                <a:spLocks noRot="1" noChangeAspect="1" noMove="1" noResize="1" noEditPoints="1" noAdjustHandles="1" noChangeArrowheads="1" noChangeShapeType="1" noTextEdit="1"/>
              </p:cNvSpPr>
              <p:nvPr/>
            </p:nvSpPr>
            <p:spPr>
              <a:xfrm>
                <a:off x="5796263" y="3606409"/>
                <a:ext cx="962636" cy="461665"/>
              </a:xfrm>
              <a:prstGeom prst="rect">
                <a:avLst/>
              </a:prstGeom>
              <a:blipFill>
                <a:blip r:embed="rId8"/>
                <a:stretch>
                  <a:fillRect t="-4000" b="-10667"/>
                </a:stretch>
              </a:blipFill>
            </p:spPr>
            <p:txBody>
              <a:bodyPr/>
              <a:lstStyle/>
              <a:p>
                <a:r>
                  <a:rPr lang="en-US">
                    <a:noFill/>
                  </a:rPr>
                  <a:t> </a:t>
                </a:r>
              </a:p>
            </p:txBody>
          </p:sp>
        </mc:Fallback>
      </mc:AlternateContent>
      <p:cxnSp>
        <p:nvCxnSpPr>
          <p:cNvPr id="72" name="Straight Arrow Connector 71">
            <a:extLst>
              <a:ext uri="{FF2B5EF4-FFF2-40B4-BE49-F238E27FC236}">
                <a16:creationId xmlns="" xmlns:a16="http://schemas.microsoft.com/office/drawing/2014/main" id="{2882C60C-672B-4093-A940-B6C6B5BDA045}"/>
              </a:ext>
            </a:extLst>
          </p:cNvPr>
          <p:cNvCxnSpPr/>
          <p:nvPr/>
        </p:nvCxnSpPr>
        <p:spPr>
          <a:xfrm>
            <a:off x="6666120" y="5062771"/>
            <a:ext cx="428870" cy="0"/>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3" name="TextBox 72">
                <a:extLst>
                  <a:ext uri="{FF2B5EF4-FFF2-40B4-BE49-F238E27FC236}">
                    <a16:creationId xmlns="" xmlns:a16="http://schemas.microsoft.com/office/drawing/2014/main" id="{C5D41FC4-D2D4-4C17-BB9E-55031C960316}"/>
                  </a:ext>
                </a:extLst>
              </p:cNvPr>
              <p:cNvSpPr txBox="1"/>
              <p:nvPr/>
            </p:nvSpPr>
            <p:spPr>
              <a:xfrm>
                <a:off x="3126994" y="4852915"/>
                <a:ext cx="90544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latin typeface="Cambria Math" panose="02040503050406030204" pitchFamily="18" charset="0"/>
                            </a:rPr>
                          </m:ctrlPr>
                        </m:sSupPr>
                        <m:e>
                          <m:r>
                            <a:rPr lang="en-US" sz="2400" b="0" i="1" smtClean="0">
                              <a:latin typeface="Cambria Math" charset="0"/>
                            </a:rPr>
                            <m:t>𝑎</m:t>
                          </m:r>
                        </m:e>
                        <m:sup>
                          <m:r>
                            <a:rPr lang="en-US" sz="2400" b="0" i="1" smtClean="0">
                              <a:latin typeface="Cambria Math" charset="0"/>
                            </a:rPr>
                            <m:t>&lt;1&gt;</m:t>
                          </m:r>
                        </m:sup>
                      </m:sSup>
                    </m:oMath>
                  </m:oMathPara>
                </a14:m>
                <a:endParaRPr lang="en-US" sz="2400" dirty="0"/>
              </a:p>
            </p:txBody>
          </p:sp>
        </mc:Choice>
        <mc:Fallback xmlns="">
          <p:sp>
            <p:nvSpPr>
              <p:cNvPr id="73" name="TextBox 72">
                <a:extLst>
                  <a:ext uri="{FF2B5EF4-FFF2-40B4-BE49-F238E27FC236}">
                    <a16:creationId xmlns:a16="http://schemas.microsoft.com/office/drawing/2014/main" id="{C5D41FC4-D2D4-4C17-BB9E-55031C960316}"/>
                  </a:ext>
                </a:extLst>
              </p:cNvPr>
              <p:cNvSpPr txBox="1">
                <a:spLocks noRot="1" noChangeAspect="1" noMove="1" noResize="1" noEditPoints="1" noAdjustHandles="1" noChangeArrowheads="1" noChangeShapeType="1" noTextEdit="1"/>
              </p:cNvSpPr>
              <p:nvPr/>
            </p:nvSpPr>
            <p:spPr>
              <a:xfrm>
                <a:off x="3126994" y="4852915"/>
                <a:ext cx="905441" cy="461665"/>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4" name="TextBox 73">
                <a:extLst>
                  <a:ext uri="{FF2B5EF4-FFF2-40B4-BE49-F238E27FC236}">
                    <a16:creationId xmlns="" xmlns:a16="http://schemas.microsoft.com/office/drawing/2014/main" id="{C602B71C-0813-4F17-82B7-3FF4C631C382}"/>
                  </a:ext>
                </a:extLst>
              </p:cNvPr>
              <p:cNvSpPr txBox="1"/>
              <p:nvPr/>
            </p:nvSpPr>
            <p:spPr>
              <a:xfrm>
                <a:off x="4449001" y="4852915"/>
                <a:ext cx="90544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latin typeface="Cambria Math" panose="02040503050406030204" pitchFamily="18" charset="0"/>
                            </a:rPr>
                          </m:ctrlPr>
                        </m:sSupPr>
                        <m:e>
                          <m:r>
                            <a:rPr lang="en-US" sz="2400" b="0" i="1" smtClean="0">
                              <a:latin typeface="Cambria Math" charset="0"/>
                            </a:rPr>
                            <m:t>𝑎</m:t>
                          </m:r>
                        </m:e>
                        <m:sup>
                          <m:r>
                            <a:rPr lang="en-US" sz="2400" b="0" i="1" smtClean="0">
                              <a:latin typeface="Cambria Math" charset="0"/>
                            </a:rPr>
                            <m:t>&lt;2&gt;</m:t>
                          </m:r>
                        </m:sup>
                      </m:sSup>
                    </m:oMath>
                  </m:oMathPara>
                </a14:m>
                <a:endParaRPr lang="en-US" sz="2400" dirty="0"/>
              </a:p>
            </p:txBody>
          </p:sp>
        </mc:Choice>
        <mc:Fallback xmlns="">
          <p:sp>
            <p:nvSpPr>
              <p:cNvPr id="74" name="TextBox 73">
                <a:extLst>
                  <a:ext uri="{FF2B5EF4-FFF2-40B4-BE49-F238E27FC236}">
                    <a16:creationId xmlns:a16="http://schemas.microsoft.com/office/drawing/2014/main" id="{C602B71C-0813-4F17-82B7-3FF4C631C382}"/>
                  </a:ext>
                </a:extLst>
              </p:cNvPr>
              <p:cNvSpPr txBox="1">
                <a:spLocks noRot="1" noChangeAspect="1" noMove="1" noResize="1" noEditPoints="1" noAdjustHandles="1" noChangeArrowheads="1" noChangeShapeType="1" noTextEdit="1"/>
              </p:cNvSpPr>
              <p:nvPr/>
            </p:nvSpPr>
            <p:spPr>
              <a:xfrm>
                <a:off x="4449001" y="4852915"/>
                <a:ext cx="905441" cy="461665"/>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5" name="TextBox 74">
                <a:extLst>
                  <a:ext uri="{FF2B5EF4-FFF2-40B4-BE49-F238E27FC236}">
                    <a16:creationId xmlns="" xmlns:a16="http://schemas.microsoft.com/office/drawing/2014/main" id="{61BD07C6-E29A-45BC-98E6-2A6D3E8042A2}"/>
                  </a:ext>
                </a:extLst>
              </p:cNvPr>
              <p:cNvSpPr txBox="1"/>
              <p:nvPr/>
            </p:nvSpPr>
            <p:spPr>
              <a:xfrm>
                <a:off x="5791042" y="4852915"/>
                <a:ext cx="90544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latin typeface="Cambria Math" panose="02040503050406030204" pitchFamily="18" charset="0"/>
                            </a:rPr>
                          </m:ctrlPr>
                        </m:sSupPr>
                        <m:e>
                          <m:r>
                            <a:rPr lang="en-US" sz="2400" b="0" i="1" smtClean="0">
                              <a:latin typeface="Cambria Math" charset="0"/>
                            </a:rPr>
                            <m:t>𝑎</m:t>
                          </m:r>
                        </m:e>
                        <m:sup>
                          <m:r>
                            <a:rPr lang="en-US" sz="2400" b="0" i="1" smtClean="0">
                              <a:latin typeface="Cambria Math" charset="0"/>
                            </a:rPr>
                            <m:t>&lt;3&gt;</m:t>
                          </m:r>
                        </m:sup>
                      </m:sSup>
                    </m:oMath>
                  </m:oMathPara>
                </a14:m>
                <a:endParaRPr lang="en-US" sz="2400" dirty="0"/>
              </a:p>
            </p:txBody>
          </p:sp>
        </mc:Choice>
        <mc:Fallback xmlns="">
          <p:sp>
            <p:nvSpPr>
              <p:cNvPr id="75" name="TextBox 74">
                <a:extLst>
                  <a:ext uri="{FF2B5EF4-FFF2-40B4-BE49-F238E27FC236}">
                    <a16:creationId xmlns:a16="http://schemas.microsoft.com/office/drawing/2014/main" id="{61BD07C6-E29A-45BC-98E6-2A6D3E8042A2}"/>
                  </a:ext>
                </a:extLst>
              </p:cNvPr>
              <p:cNvSpPr txBox="1">
                <a:spLocks noRot="1" noChangeAspect="1" noMove="1" noResize="1" noEditPoints="1" noAdjustHandles="1" noChangeArrowheads="1" noChangeShapeType="1" noTextEdit="1"/>
              </p:cNvSpPr>
              <p:nvPr/>
            </p:nvSpPr>
            <p:spPr>
              <a:xfrm>
                <a:off x="5791042" y="4852915"/>
                <a:ext cx="905441" cy="461665"/>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6" name="TextBox 75">
                <a:extLst>
                  <a:ext uri="{FF2B5EF4-FFF2-40B4-BE49-F238E27FC236}">
                    <a16:creationId xmlns="" xmlns:a16="http://schemas.microsoft.com/office/drawing/2014/main" id="{76FB01D3-C172-46D0-A2AC-1747E4B51B3A}"/>
                  </a:ext>
                </a:extLst>
              </p:cNvPr>
              <p:cNvSpPr txBox="1"/>
              <p:nvPr/>
            </p:nvSpPr>
            <p:spPr>
              <a:xfrm>
                <a:off x="8935229" y="4855992"/>
                <a:ext cx="1017586" cy="46878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latin typeface="Cambria Math" panose="02040503050406030204" pitchFamily="18" charset="0"/>
                            </a:rPr>
                          </m:ctrlPr>
                        </m:sSupPr>
                        <m:e>
                          <m:r>
                            <a:rPr lang="en-US" sz="2400" b="0" i="1" smtClean="0">
                              <a:latin typeface="Cambria Math" charset="0"/>
                            </a:rPr>
                            <m:t>𝑎</m:t>
                          </m:r>
                        </m:e>
                        <m:sup>
                          <m:r>
                            <a:rPr lang="en-US" sz="2400" b="0" i="1" smtClean="0">
                              <a:latin typeface="Cambria Math" charset="0"/>
                            </a:rPr>
                            <m:t>&lt;</m:t>
                          </m:r>
                          <m:sSub>
                            <m:sSubPr>
                              <m:ctrlPr>
                                <a:rPr lang="en-US" sz="2400" b="0" i="1" smtClean="0">
                                  <a:latin typeface="Cambria Math" panose="02040503050406030204" pitchFamily="18" charset="0"/>
                                </a:rPr>
                              </m:ctrlPr>
                            </m:sSubPr>
                            <m:e>
                              <m:r>
                                <a:rPr lang="en-US" sz="2400" b="0" i="1" smtClean="0">
                                  <a:latin typeface="Cambria Math" charset="0"/>
                                </a:rPr>
                                <m:t>𝑇</m:t>
                              </m:r>
                            </m:e>
                            <m:sub>
                              <m:r>
                                <a:rPr lang="en-US" sz="2400" b="0" i="1" smtClean="0">
                                  <a:latin typeface="Cambria Math" charset="0"/>
                                </a:rPr>
                                <m:t>𝑦</m:t>
                              </m:r>
                            </m:sub>
                          </m:sSub>
                          <m:r>
                            <a:rPr lang="en-US" sz="2400" b="0" i="1" smtClean="0">
                              <a:latin typeface="Cambria Math" charset="0"/>
                            </a:rPr>
                            <m:t>&gt;</m:t>
                          </m:r>
                        </m:sup>
                      </m:sSup>
                    </m:oMath>
                  </m:oMathPara>
                </a14:m>
                <a:endParaRPr lang="en-US" sz="2400" dirty="0"/>
              </a:p>
            </p:txBody>
          </p:sp>
        </mc:Choice>
        <mc:Fallback xmlns="">
          <p:sp>
            <p:nvSpPr>
              <p:cNvPr id="76" name="TextBox 75">
                <a:extLst>
                  <a:ext uri="{FF2B5EF4-FFF2-40B4-BE49-F238E27FC236}">
                    <a16:creationId xmlns:a16="http://schemas.microsoft.com/office/drawing/2014/main" id="{76FB01D3-C172-46D0-A2AC-1747E4B51B3A}"/>
                  </a:ext>
                </a:extLst>
              </p:cNvPr>
              <p:cNvSpPr txBox="1">
                <a:spLocks noRot="1" noChangeAspect="1" noMove="1" noResize="1" noEditPoints="1" noAdjustHandles="1" noChangeArrowheads="1" noChangeShapeType="1" noTextEdit="1"/>
              </p:cNvSpPr>
              <p:nvPr/>
            </p:nvSpPr>
            <p:spPr>
              <a:xfrm>
                <a:off x="8935229" y="4855992"/>
                <a:ext cx="1017586" cy="468783"/>
              </a:xfrm>
              <a:prstGeom prst="rect">
                <a:avLst/>
              </a:prstGeom>
              <a:blipFill>
                <a:blip r:embed="rId12"/>
                <a:stretch>
                  <a:fillRect/>
                </a:stretch>
              </a:blipFill>
            </p:spPr>
            <p:txBody>
              <a:bodyPr/>
              <a:lstStyle/>
              <a:p>
                <a:r>
                  <a:rPr lang="en-US">
                    <a:noFill/>
                  </a:rPr>
                  <a:t> </a:t>
                </a:r>
              </a:p>
            </p:txBody>
          </p:sp>
        </mc:Fallback>
      </mc:AlternateContent>
      <p:sp>
        <p:nvSpPr>
          <p:cNvPr id="79" name="Freeform: Shape 78">
            <a:extLst>
              <a:ext uri="{FF2B5EF4-FFF2-40B4-BE49-F238E27FC236}">
                <a16:creationId xmlns="" xmlns:a16="http://schemas.microsoft.com/office/drawing/2014/main" id="{EC546803-3AD0-4D45-9048-BB74E94580B4}"/>
              </a:ext>
            </a:extLst>
          </p:cNvPr>
          <p:cNvSpPr/>
          <p:nvPr/>
        </p:nvSpPr>
        <p:spPr>
          <a:xfrm>
            <a:off x="3632886" y="4127157"/>
            <a:ext cx="1210963" cy="1850989"/>
          </a:xfrm>
          <a:custGeom>
            <a:avLst/>
            <a:gdLst>
              <a:gd name="connsiteX0" fmla="*/ 0 w 1210963"/>
              <a:gd name="connsiteY0" fmla="*/ 0 h 1850989"/>
              <a:gd name="connsiteX1" fmla="*/ 321276 w 1210963"/>
              <a:gd name="connsiteY1" fmla="*/ 86497 h 1850989"/>
              <a:gd name="connsiteX2" fmla="*/ 494271 w 1210963"/>
              <a:gd name="connsiteY2" fmla="*/ 469557 h 1850989"/>
              <a:gd name="connsiteX3" fmla="*/ 605482 w 1210963"/>
              <a:gd name="connsiteY3" fmla="*/ 1260389 h 1850989"/>
              <a:gd name="connsiteX4" fmla="*/ 815546 w 1210963"/>
              <a:gd name="connsiteY4" fmla="*/ 1779373 h 1850989"/>
              <a:gd name="connsiteX5" fmla="*/ 1210963 w 1210963"/>
              <a:gd name="connsiteY5" fmla="*/ 1816443 h 1850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0963" h="1850989">
                <a:moveTo>
                  <a:pt x="0" y="0"/>
                </a:moveTo>
                <a:cubicBezTo>
                  <a:pt x="119449" y="4119"/>
                  <a:pt x="238898" y="8238"/>
                  <a:pt x="321276" y="86497"/>
                </a:cubicBezTo>
                <a:cubicBezTo>
                  <a:pt x="403654" y="164756"/>
                  <a:pt x="446903" y="273908"/>
                  <a:pt x="494271" y="469557"/>
                </a:cubicBezTo>
                <a:cubicBezTo>
                  <a:pt x="541639" y="665206"/>
                  <a:pt x="551936" y="1042086"/>
                  <a:pt x="605482" y="1260389"/>
                </a:cubicBezTo>
                <a:cubicBezTo>
                  <a:pt x="659028" y="1478692"/>
                  <a:pt x="714633" y="1686697"/>
                  <a:pt x="815546" y="1779373"/>
                </a:cubicBezTo>
                <a:cubicBezTo>
                  <a:pt x="916460" y="1872049"/>
                  <a:pt x="1132704" y="1863811"/>
                  <a:pt x="1210963" y="1816443"/>
                </a:cubicBezTo>
              </a:path>
            </a:pathLst>
          </a:cu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80" name="Freeform: Shape 79">
            <a:extLst>
              <a:ext uri="{FF2B5EF4-FFF2-40B4-BE49-F238E27FC236}">
                <a16:creationId xmlns="" xmlns:a16="http://schemas.microsoft.com/office/drawing/2014/main" id="{A6516E0A-3641-43D2-A803-94B786A7FC5B}"/>
              </a:ext>
            </a:extLst>
          </p:cNvPr>
          <p:cNvSpPr/>
          <p:nvPr/>
        </p:nvSpPr>
        <p:spPr>
          <a:xfrm>
            <a:off x="4971707" y="4179887"/>
            <a:ext cx="1210963" cy="1850989"/>
          </a:xfrm>
          <a:custGeom>
            <a:avLst/>
            <a:gdLst>
              <a:gd name="connsiteX0" fmla="*/ 0 w 1210963"/>
              <a:gd name="connsiteY0" fmla="*/ 0 h 1850989"/>
              <a:gd name="connsiteX1" fmla="*/ 321276 w 1210963"/>
              <a:gd name="connsiteY1" fmla="*/ 86497 h 1850989"/>
              <a:gd name="connsiteX2" fmla="*/ 494271 w 1210963"/>
              <a:gd name="connsiteY2" fmla="*/ 469557 h 1850989"/>
              <a:gd name="connsiteX3" fmla="*/ 605482 w 1210963"/>
              <a:gd name="connsiteY3" fmla="*/ 1260389 h 1850989"/>
              <a:gd name="connsiteX4" fmla="*/ 815546 w 1210963"/>
              <a:gd name="connsiteY4" fmla="*/ 1779373 h 1850989"/>
              <a:gd name="connsiteX5" fmla="*/ 1210963 w 1210963"/>
              <a:gd name="connsiteY5" fmla="*/ 1816443 h 1850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0963" h="1850989">
                <a:moveTo>
                  <a:pt x="0" y="0"/>
                </a:moveTo>
                <a:cubicBezTo>
                  <a:pt x="119449" y="4119"/>
                  <a:pt x="238898" y="8238"/>
                  <a:pt x="321276" y="86497"/>
                </a:cubicBezTo>
                <a:cubicBezTo>
                  <a:pt x="403654" y="164756"/>
                  <a:pt x="446903" y="273908"/>
                  <a:pt x="494271" y="469557"/>
                </a:cubicBezTo>
                <a:cubicBezTo>
                  <a:pt x="541639" y="665206"/>
                  <a:pt x="551936" y="1042086"/>
                  <a:pt x="605482" y="1260389"/>
                </a:cubicBezTo>
                <a:cubicBezTo>
                  <a:pt x="659028" y="1478692"/>
                  <a:pt x="714633" y="1686697"/>
                  <a:pt x="815546" y="1779373"/>
                </a:cubicBezTo>
                <a:cubicBezTo>
                  <a:pt x="916460" y="1872049"/>
                  <a:pt x="1132704" y="1863811"/>
                  <a:pt x="1210963" y="1816443"/>
                </a:cubicBezTo>
              </a:path>
            </a:pathLst>
          </a:cu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81" name="Freeform: Shape 80">
            <a:extLst>
              <a:ext uri="{FF2B5EF4-FFF2-40B4-BE49-F238E27FC236}">
                <a16:creationId xmlns="" xmlns:a16="http://schemas.microsoft.com/office/drawing/2014/main" id="{384D1F39-6BEF-4E89-8D23-306D09CBC7B5}"/>
              </a:ext>
            </a:extLst>
          </p:cNvPr>
          <p:cNvSpPr/>
          <p:nvPr/>
        </p:nvSpPr>
        <p:spPr>
          <a:xfrm>
            <a:off x="6348312" y="4199340"/>
            <a:ext cx="1210963" cy="1850989"/>
          </a:xfrm>
          <a:custGeom>
            <a:avLst/>
            <a:gdLst>
              <a:gd name="connsiteX0" fmla="*/ 0 w 1210963"/>
              <a:gd name="connsiteY0" fmla="*/ 0 h 1850989"/>
              <a:gd name="connsiteX1" fmla="*/ 321276 w 1210963"/>
              <a:gd name="connsiteY1" fmla="*/ 86497 h 1850989"/>
              <a:gd name="connsiteX2" fmla="*/ 494271 w 1210963"/>
              <a:gd name="connsiteY2" fmla="*/ 469557 h 1850989"/>
              <a:gd name="connsiteX3" fmla="*/ 605482 w 1210963"/>
              <a:gd name="connsiteY3" fmla="*/ 1260389 h 1850989"/>
              <a:gd name="connsiteX4" fmla="*/ 815546 w 1210963"/>
              <a:gd name="connsiteY4" fmla="*/ 1779373 h 1850989"/>
              <a:gd name="connsiteX5" fmla="*/ 1210963 w 1210963"/>
              <a:gd name="connsiteY5" fmla="*/ 1816443 h 1850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0963" h="1850989">
                <a:moveTo>
                  <a:pt x="0" y="0"/>
                </a:moveTo>
                <a:cubicBezTo>
                  <a:pt x="119449" y="4119"/>
                  <a:pt x="238898" y="8238"/>
                  <a:pt x="321276" y="86497"/>
                </a:cubicBezTo>
                <a:cubicBezTo>
                  <a:pt x="403654" y="164756"/>
                  <a:pt x="446903" y="273908"/>
                  <a:pt x="494271" y="469557"/>
                </a:cubicBezTo>
                <a:cubicBezTo>
                  <a:pt x="541639" y="665206"/>
                  <a:pt x="551936" y="1042086"/>
                  <a:pt x="605482" y="1260389"/>
                </a:cubicBezTo>
                <a:cubicBezTo>
                  <a:pt x="659028" y="1478692"/>
                  <a:pt x="714633" y="1686697"/>
                  <a:pt x="815546" y="1779373"/>
                </a:cubicBezTo>
                <a:cubicBezTo>
                  <a:pt x="916460" y="1872049"/>
                  <a:pt x="1132704" y="1863811"/>
                  <a:pt x="1210963" y="1816443"/>
                </a:cubicBezTo>
              </a:path>
            </a:pathLst>
          </a:cu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cxnSp>
        <p:nvCxnSpPr>
          <p:cNvPr id="82" name="Straight Arrow Connector 81">
            <a:extLst>
              <a:ext uri="{FF2B5EF4-FFF2-40B4-BE49-F238E27FC236}">
                <a16:creationId xmlns="" xmlns:a16="http://schemas.microsoft.com/office/drawing/2014/main" id="{347B57B3-D09E-4BC5-9293-18DD86237A0F}"/>
              </a:ext>
            </a:extLst>
          </p:cNvPr>
          <p:cNvCxnSpPr/>
          <p:nvPr/>
        </p:nvCxnSpPr>
        <p:spPr>
          <a:xfrm flipV="1">
            <a:off x="7559275" y="5561368"/>
            <a:ext cx="0" cy="469508"/>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3" name="TextBox 82">
                <a:extLst>
                  <a:ext uri="{FF2B5EF4-FFF2-40B4-BE49-F238E27FC236}">
                    <a16:creationId xmlns="" xmlns:a16="http://schemas.microsoft.com/office/drawing/2014/main" id="{A03000B3-3F24-4C52-9F62-37BA83CD12C9}"/>
                  </a:ext>
                </a:extLst>
              </p:cNvPr>
              <p:cNvSpPr txBox="1"/>
              <p:nvPr/>
            </p:nvSpPr>
            <p:spPr>
              <a:xfrm>
                <a:off x="4151604" y="5941344"/>
                <a:ext cx="1566875" cy="72896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latin typeface="Cambria Math" panose="02040503050406030204" pitchFamily="18" charset="0"/>
                            </a:rPr>
                          </m:ctrlPr>
                        </m:sSupPr>
                        <m:e>
                          <m:acc>
                            <m:accPr>
                              <m:chr m:val="̂"/>
                              <m:ctrlPr>
                                <a:rPr lang="en-US" sz="2400" b="0" i="1" smtClean="0">
                                  <a:latin typeface="Cambria Math" panose="02040503050406030204" pitchFamily="18" charset="0"/>
                                </a:rPr>
                              </m:ctrlPr>
                            </m:accPr>
                            <m:e>
                              <m:r>
                                <a:rPr lang="en-US" sz="2400" b="0" i="1" smtClean="0">
                                  <a:latin typeface="Cambria Math" charset="0"/>
                                </a:rPr>
                                <m:t>𝑦</m:t>
                              </m:r>
                            </m:e>
                          </m:acc>
                        </m:e>
                        <m:sup>
                          <m:r>
                            <a:rPr lang="en-US" sz="2400" b="0" i="1" smtClean="0">
                              <a:latin typeface="Cambria Math" charset="0"/>
                            </a:rPr>
                            <m:t>&lt;1&gt; </m:t>
                          </m:r>
                        </m:sup>
                      </m:sSup>
                    </m:oMath>
                  </m:oMathPara>
                </a14:m>
                <a:endParaRPr lang="en-US" sz="2400" dirty="0"/>
              </a:p>
            </p:txBody>
          </p:sp>
        </mc:Choice>
        <mc:Fallback xmlns="">
          <p:sp>
            <p:nvSpPr>
              <p:cNvPr id="83" name="TextBox 82">
                <a:extLst>
                  <a:ext uri="{FF2B5EF4-FFF2-40B4-BE49-F238E27FC236}">
                    <a16:creationId xmlns:a16="http://schemas.microsoft.com/office/drawing/2014/main" id="{A03000B3-3F24-4C52-9F62-37BA83CD12C9}"/>
                  </a:ext>
                </a:extLst>
              </p:cNvPr>
              <p:cNvSpPr txBox="1">
                <a:spLocks noRot="1" noChangeAspect="1" noMove="1" noResize="1" noEditPoints="1" noAdjustHandles="1" noChangeArrowheads="1" noChangeShapeType="1" noTextEdit="1"/>
              </p:cNvSpPr>
              <p:nvPr/>
            </p:nvSpPr>
            <p:spPr>
              <a:xfrm>
                <a:off x="4151604" y="5941344"/>
                <a:ext cx="1566875" cy="728966"/>
              </a:xfrm>
              <a:prstGeom prst="rect">
                <a:avLst/>
              </a:prstGeom>
              <a:blipFill>
                <a:blip r:embed="rId13"/>
                <a:stretch>
                  <a:fillRect t="-252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4" name="TextBox 83">
                <a:extLst>
                  <a:ext uri="{FF2B5EF4-FFF2-40B4-BE49-F238E27FC236}">
                    <a16:creationId xmlns="" xmlns:a16="http://schemas.microsoft.com/office/drawing/2014/main" id="{3626E961-0F11-4CDE-B6D8-B812B5AE4CE3}"/>
                  </a:ext>
                </a:extLst>
              </p:cNvPr>
              <p:cNvSpPr txBox="1"/>
              <p:nvPr/>
            </p:nvSpPr>
            <p:spPr>
              <a:xfrm>
                <a:off x="5614362" y="5955787"/>
                <a:ext cx="1566877" cy="72896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latin typeface="Cambria Math" panose="02040503050406030204" pitchFamily="18" charset="0"/>
                            </a:rPr>
                          </m:ctrlPr>
                        </m:sSupPr>
                        <m:e>
                          <m:acc>
                            <m:accPr>
                              <m:chr m:val="̂"/>
                              <m:ctrlPr>
                                <a:rPr lang="en-US" sz="2400" b="0" i="1" smtClean="0">
                                  <a:latin typeface="Cambria Math" panose="02040503050406030204" pitchFamily="18" charset="0"/>
                                </a:rPr>
                              </m:ctrlPr>
                            </m:accPr>
                            <m:e>
                              <m:r>
                                <a:rPr lang="en-US" sz="2400" b="0" i="1" smtClean="0">
                                  <a:latin typeface="Cambria Math" charset="0"/>
                                </a:rPr>
                                <m:t>𝑦</m:t>
                              </m:r>
                            </m:e>
                          </m:acc>
                        </m:e>
                        <m:sup>
                          <m:r>
                            <a:rPr lang="en-US" sz="2400" b="0" i="1" smtClean="0">
                              <a:latin typeface="Cambria Math" charset="0"/>
                            </a:rPr>
                            <m:t>&lt;2&gt; </m:t>
                          </m:r>
                        </m:sup>
                      </m:sSup>
                    </m:oMath>
                  </m:oMathPara>
                </a14:m>
                <a:endParaRPr lang="en-US" sz="2400" dirty="0"/>
              </a:p>
            </p:txBody>
          </p:sp>
        </mc:Choice>
        <mc:Fallback xmlns="">
          <p:sp>
            <p:nvSpPr>
              <p:cNvPr id="84" name="TextBox 83">
                <a:extLst>
                  <a:ext uri="{FF2B5EF4-FFF2-40B4-BE49-F238E27FC236}">
                    <a16:creationId xmlns:a16="http://schemas.microsoft.com/office/drawing/2014/main" id="{3626E961-0F11-4CDE-B6D8-B812B5AE4CE3}"/>
                  </a:ext>
                </a:extLst>
              </p:cNvPr>
              <p:cNvSpPr txBox="1">
                <a:spLocks noRot="1" noChangeAspect="1" noMove="1" noResize="1" noEditPoints="1" noAdjustHandles="1" noChangeArrowheads="1" noChangeShapeType="1" noTextEdit="1"/>
              </p:cNvSpPr>
              <p:nvPr/>
            </p:nvSpPr>
            <p:spPr>
              <a:xfrm>
                <a:off x="5614362" y="5955787"/>
                <a:ext cx="1566877" cy="728966"/>
              </a:xfrm>
              <a:prstGeom prst="rect">
                <a:avLst/>
              </a:prstGeom>
              <a:blipFill>
                <a:blip r:embed="rId14"/>
                <a:stretch>
                  <a:fillRect t="-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5" name="TextBox 84">
                <a:extLst>
                  <a:ext uri="{FF2B5EF4-FFF2-40B4-BE49-F238E27FC236}">
                    <a16:creationId xmlns="" xmlns:a16="http://schemas.microsoft.com/office/drawing/2014/main" id="{9CD638CB-CF07-40A5-9695-40B1BC4F2AC3}"/>
                  </a:ext>
                </a:extLst>
              </p:cNvPr>
              <p:cNvSpPr txBox="1"/>
              <p:nvPr/>
            </p:nvSpPr>
            <p:spPr>
              <a:xfrm>
                <a:off x="8772305" y="5933089"/>
                <a:ext cx="1358512"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latin typeface="Cambria Math" panose="02040503050406030204" pitchFamily="18" charset="0"/>
                            </a:rPr>
                          </m:ctrlPr>
                        </m:sSupPr>
                        <m:e>
                          <m:acc>
                            <m:accPr>
                              <m:chr m:val="̂"/>
                              <m:ctrlPr>
                                <a:rPr lang="en-US" sz="2400" b="0" i="1" smtClean="0">
                                  <a:latin typeface="Cambria Math" panose="02040503050406030204" pitchFamily="18" charset="0"/>
                                </a:rPr>
                              </m:ctrlPr>
                            </m:accPr>
                            <m:e>
                              <m:r>
                                <a:rPr lang="en-US" sz="2400" b="0" i="1" smtClean="0">
                                  <a:latin typeface="Cambria Math" charset="0"/>
                                </a:rPr>
                                <m:t>𝑦</m:t>
                              </m:r>
                            </m:e>
                          </m:acc>
                        </m:e>
                        <m:sup>
                          <m:r>
                            <a:rPr lang="en-US" sz="2400" b="0" i="1" smtClean="0">
                              <a:latin typeface="Cambria Math" charset="0"/>
                            </a:rPr>
                            <m:t>&lt;</m:t>
                          </m:r>
                          <m:sSub>
                            <m:sSubPr>
                              <m:ctrlPr>
                                <a:rPr lang="en-US" sz="2400" i="1">
                                  <a:latin typeface="Cambria Math" panose="02040503050406030204" pitchFamily="18" charset="0"/>
                                </a:rPr>
                              </m:ctrlPr>
                            </m:sSubPr>
                            <m:e>
                              <m:r>
                                <a:rPr lang="en-US" sz="2400" i="1">
                                  <a:latin typeface="Cambria Math" charset="0"/>
                                </a:rPr>
                                <m:t>𝑇</m:t>
                              </m:r>
                            </m:e>
                            <m:sub>
                              <m:r>
                                <a:rPr lang="en-US" sz="2400" i="1">
                                  <a:latin typeface="Cambria Math" charset="0"/>
                                </a:rPr>
                                <m:t>𝑥</m:t>
                              </m:r>
                            </m:sub>
                          </m:sSub>
                          <m:r>
                            <a:rPr lang="en-US" sz="2400" i="1">
                              <a:latin typeface="Cambria Math" charset="0"/>
                            </a:rPr>
                            <m:t>−1&gt; </m:t>
                          </m:r>
                        </m:sup>
                      </m:sSup>
                    </m:oMath>
                  </m:oMathPara>
                </a14:m>
                <a:endParaRPr lang="en-US" sz="2400" dirty="0"/>
              </a:p>
            </p:txBody>
          </p:sp>
        </mc:Choice>
        <mc:Fallback xmlns="">
          <p:sp>
            <p:nvSpPr>
              <p:cNvPr id="85" name="TextBox 84">
                <a:extLst>
                  <a:ext uri="{FF2B5EF4-FFF2-40B4-BE49-F238E27FC236}">
                    <a16:creationId xmlns:a16="http://schemas.microsoft.com/office/drawing/2014/main" id="{9CD638CB-CF07-40A5-9695-40B1BC4F2AC3}"/>
                  </a:ext>
                </a:extLst>
              </p:cNvPr>
              <p:cNvSpPr txBox="1">
                <a:spLocks noRot="1" noChangeAspect="1" noMove="1" noResize="1" noEditPoints="1" noAdjustHandles="1" noChangeArrowheads="1" noChangeShapeType="1" noTextEdit="1"/>
              </p:cNvSpPr>
              <p:nvPr/>
            </p:nvSpPr>
            <p:spPr>
              <a:xfrm>
                <a:off x="8772305" y="5933089"/>
                <a:ext cx="1358512" cy="461665"/>
              </a:xfrm>
              <a:prstGeom prst="rect">
                <a:avLst/>
              </a:prstGeom>
              <a:blipFill>
                <a:blip r:embed="rId15"/>
                <a:stretch>
                  <a:fillRect t="-3947" b="-10526"/>
                </a:stretch>
              </a:blipFill>
            </p:spPr>
            <p:txBody>
              <a:bodyPr/>
              <a:lstStyle/>
              <a:p>
                <a:r>
                  <a:rPr lang="en-US">
                    <a:noFill/>
                  </a:rPr>
                  <a:t> </a:t>
                </a:r>
              </a:p>
            </p:txBody>
          </p:sp>
        </mc:Fallback>
      </mc:AlternateContent>
      <mc:AlternateContent xmlns:mc="http://schemas.openxmlformats.org/markup-compatibility/2006" xmlns:p14="http://schemas.microsoft.com/office/powerpoint/2010/main">
        <mc:Choice Requires="p14">
          <p:contentPart p14:bwMode="auto" r:id="rId16">
            <p14:nvContentPartPr>
              <p14:cNvPr id="86" name="Ink 85">
                <a:extLst>
                  <a:ext uri="{FF2B5EF4-FFF2-40B4-BE49-F238E27FC236}">
                    <a16:creationId xmlns="" xmlns:a16="http://schemas.microsoft.com/office/drawing/2014/main" id="{478FEF5C-743B-42C3-8E0F-0B989141D8F5}"/>
                  </a:ext>
                </a:extLst>
              </p14:cNvPr>
              <p14:cNvContentPartPr/>
              <p14:nvPr/>
            </p14:nvContentPartPr>
            <p14:xfrm>
              <a:off x="228600" y="1549440"/>
              <a:ext cx="11004840" cy="1968840"/>
            </p14:xfrm>
          </p:contentPart>
        </mc:Choice>
        <mc:Fallback xmlns="">
          <p:pic>
            <p:nvPicPr>
              <p:cNvPr id="86" name="Ink 85">
                <a:extLst>
                  <a:ext uri="{FF2B5EF4-FFF2-40B4-BE49-F238E27FC236}">
                    <a16:creationId xmlns="" xmlns:a16="http://schemas.microsoft.com/office/drawing/2014/main" xmlns:p14="http://schemas.microsoft.com/office/powerpoint/2010/main" id="{478FEF5C-743B-42C3-8E0F-0B989141D8F5}"/>
                  </a:ext>
                </a:extLst>
              </p:cNvPr>
              <p:cNvPicPr/>
              <p:nvPr/>
            </p:nvPicPr>
            <p:blipFill>
              <a:blip r:embed="rId17"/>
              <a:stretch>
                <a:fillRect/>
              </a:stretch>
            </p:blipFill>
            <p:spPr>
              <a:xfrm>
                <a:off x="209520" y="1530360"/>
                <a:ext cx="11043000" cy="2007000"/>
              </a:xfrm>
              <a:prstGeom prst="rect">
                <a:avLst/>
              </a:prstGeom>
            </p:spPr>
          </p:pic>
        </mc:Fallback>
      </mc:AlternateContent>
    </p:spTree>
    <p:extLst>
      <p:ext uri="{BB962C8B-B14F-4D97-AF65-F5344CB8AC3E}">
        <p14:creationId xmlns:p14="http://schemas.microsoft.com/office/powerpoint/2010/main" val="249558578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 y="182880"/>
            <a:ext cx="12114196" cy="1325563"/>
          </a:xfrm>
        </p:spPr>
        <p:txBody>
          <a:bodyPr anchor="t"/>
          <a:lstStyle/>
          <a:p>
            <a:r>
              <a:rPr lang="en-US" dirty="0" smtClean="0"/>
              <a:t>RNN vs FFNN</a:t>
            </a:r>
            <a:endParaRPr lang="en-US" dirty="0"/>
          </a:p>
        </p:txBody>
      </p:sp>
      <p:pic>
        <p:nvPicPr>
          <p:cNvPr id="6" name="Picture 5"/>
          <p:cNvPicPr>
            <a:picLocks noChangeAspect="1"/>
          </p:cNvPicPr>
          <p:nvPr/>
        </p:nvPicPr>
        <p:blipFill>
          <a:blip r:embed="rId2"/>
          <a:stretch>
            <a:fillRect/>
          </a:stretch>
        </p:blipFill>
        <p:spPr>
          <a:xfrm>
            <a:off x="2286000" y="1323975"/>
            <a:ext cx="7620000" cy="4210050"/>
          </a:xfrm>
          <a:prstGeom prst="rect">
            <a:avLst/>
          </a:prstGeom>
        </p:spPr>
      </p:pic>
      <p:sp>
        <p:nvSpPr>
          <p:cNvPr id="7" name="TextBox 6"/>
          <p:cNvSpPr txBox="1"/>
          <p:nvPr/>
        </p:nvSpPr>
        <p:spPr>
          <a:xfrm>
            <a:off x="95535" y="6264326"/>
            <a:ext cx="10426889" cy="369332"/>
          </a:xfrm>
          <a:prstGeom prst="rect">
            <a:avLst/>
          </a:prstGeom>
          <a:noFill/>
        </p:spPr>
        <p:txBody>
          <a:bodyPr wrap="square" rtlCol="0">
            <a:spAutoFit/>
          </a:bodyPr>
          <a:lstStyle/>
          <a:p>
            <a:r>
              <a:rPr lang="en-IN" dirty="0" smtClean="0">
                <a:latin typeface="Comic Sans MS" panose="030F0702030302020204" pitchFamily="66" charset="0"/>
              </a:rPr>
              <a:t>Source: https</a:t>
            </a:r>
            <a:r>
              <a:rPr lang="en-IN" dirty="0">
                <a:latin typeface="Comic Sans MS" panose="030F0702030302020204" pitchFamily="66" charset="0"/>
              </a:rPr>
              <a:t>://towardsdatascience.com/recurrent-neural-networks-and-lstm-4b601dd822a5</a:t>
            </a:r>
          </a:p>
        </p:txBody>
      </p:sp>
    </p:spTree>
    <p:extLst>
      <p:ext uri="{BB962C8B-B14F-4D97-AF65-F5344CB8AC3E}">
        <p14:creationId xmlns:p14="http://schemas.microsoft.com/office/powerpoint/2010/main" val="41304389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9435830" y="-3929974"/>
            <a:ext cx="184731" cy="369332"/>
          </a:xfrm>
          <a:prstGeom prst="rect">
            <a:avLst/>
          </a:prstGeom>
          <a:noFill/>
        </p:spPr>
        <p:txBody>
          <a:bodyPr wrap="none" rtlCol="0">
            <a:spAutoFit/>
          </a:bodyPr>
          <a:lstStyle/>
          <a:p>
            <a:endParaRPr lang="en-US" dirty="0"/>
          </a:p>
        </p:txBody>
      </p:sp>
      <p:sp>
        <p:nvSpPr>
          <p:cNvPr id="7" name="Title 1"/>
          <p:cNvSpPr txBox="1">
            <a:spLocks/>
          </p:cNvSpPr>
          <p:nvPr/>
        </p:nvSpPr>
        <p:spPr>
          <a:xfrm>
            <a:off x="182880" y="182880"/>
            <a:ext cx="12114196" cy="132556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Century Schoolbook" charset="0"/>
                <a:ea typeface="Century Schoolbook" charset="0"/>
                <a:cs typeface="Century Schoolbook" charset="0"/>
              </a:defRPr>
            </a:lvl1pPr>
          </a:lstStyle>
          <a:p>
            <a:r>
              <a:rPr lang="en-US" dirty="0"/>
              <a:t>Sequence generation</a:t>
            </a:r>
          </a:p>
        </p:txBody>
      </p:sp>
      <p:sp>
        <p:nvSpPr>
          <p:cNvPr id="2" name="TextBox 1"/>
          <p:cNvSpPr txBox="1"/>
          <p:nvPr/>
        </p:nvSpPr>
        <p:spPr>
          <a:xfrm>
            <a:off x="182880" y="2328640"/>
            <a:ext cx="5730240" cy="3170099"/>
          </a:xfrm>
          <a:prstGeom prst="rect">
            <a:avLst/>
          </a:prstGeom>
          <a:noFill/>
        </p:spPr>
        <p:txBody>
          <a:bodyPr wrap="square" rtlCol="0">
            <a:spAutoFit/>
          </a:bodyPr>
          <a:lstStyle/>
          <a:p>
            <a:r>
              <a:rPr lang="en-US" sz="2000" dirty="0">
                <a:latin typeface="Century Schoolbook" panose="02040604050505020304" pitchFamily="18" charset="0"/>
              </a:rPr>
              <a:t>President </a:t>
            </a:r>
            <a:r>
              <a:rPr lang="en-US" sz="2000" dirty="0" err="1">
                <a:latin typeface="Century Schoolbook" panose="02040604050505020304" pitchFamily="18" charset="0"/>
              </a:rPr>
              <a:t>enrique</a:t>
            </a:r>
            <a:r>
              <a:rPr lang="en-US" sz="2000" dirty="0">
                <a:latin typeface="Century Schoolbook" panose="02040604050505020304" pitchFamily="18" charset="0"/>
              </a:rPr>
              <a:t> </a:t>
            </a:r>
            <a:r>
              <a:rPr lang="en-US" sz="2000" dirty="0" err="1">
                <a:latin typeface="Century Schoolbook" panose="02040604050505020304" pitchFamily="18" charset="0"/>
              </a:rPr>
              <a:t>peña</a:t>
            </a:r>
            <a:r>
              <a:rPr lang="en-US" sz="2000" dirty="0">
                <a:latin typeface="Century Schoolbook" panose="02040604050505020304" pitchFamily="18" charset="0"/>
              </a:rPr>
              <a:t> </a:t>
            </a:r>
            <a:r>
              <a:rPr lang="en-US" sz="2000" dirty="0" err="1">
                <a:latin typeface="Century Schoolbook" panose="02040604050505020304" pitchFamily="18" charset="0"/>
              </a:rPr>
              <a:t>nieto</a:t>
            </a:r>
            <a:r>
              <a:rPr lang="en-US" sz="2000" dirty="0">
                <a:latin typeface="Century Schoolbook" panose="02040604050505020304" pitchFamily="18" charset="0"/>
              </a:rPr>
              <a:t>, announced </a:t>
            </a:r>
            <a:r>
              <a:rPr lang="en-US" sz="2000" dirty="0" err="1">
                <a:latin typeface="Century Schoolbook" panose="02040604050505020304" pitchFamily="18" charset="0"/>
              </a:rPr>
              <a:t>sench’s</a:t>
            </a:r>
            <a:r>
              <a:rPr lang="en-US" sz="2000" dirty="0">
                <a:latin typeface="Century Schoolbook" panose="02040604050505020304" pitchFamily="18" charset="0"/>
              </a:rPr>
              <a:t> sulk former coming football </a:t>
            </a:r>
            <a:r>
              <a:rPr lang="en-US" sz="2000" dirty="0" err="1">
                <a:latin typeface="Century Schoolbook" panose="02040604050505020304" pitchFamily="18" charset="0"/>
              </a:rPr>
              <a:t>langston</a:t>
            </a:r>
            <a:r>
              <a:rPr lang="en-US" sz="2000" dirty="0">
                <a:latin typeface="Century Schoolbook" panose="02040604050505020304" pitchFamily="18" charset="0"/>
              </a:rPr>
              <a:t> paring. </a:t>
            </a:r>
          </a:p>
          <a:p>
            <a:endParaRPr lang="en-US" sz="2000" dirty="0">
              <a:latin typeface="Century Schoolbook" panose="02040604050505020304" pitchFamily="18" charset="0"/>
            </a:endParaRPr>
          </a:p>
          <a:p>
            <a:r>
              <a:rPr lang="en-US" sz="2000" dirty="0">
                <a:latin typeface="Century Schoolbook" panose="02040604050505020304" pitchFamily="18" charset="0"/>
              </a:rPr>
              <a:t>“I was not at all surprised,” said </a:t>
            </a:r>
            <a:r>
              <a:rPr lang="en-US" sz="2000" dirty="0" err="1">
                <a:latin typeface="Century Schoolbook" panose="02040604050505020304" pitchFamily="18" charset="0"/>
              </a:rPr>
              <a:t>hich</a:t>
            </a:r>
            <a:r>
              <a:rPr lang="en-US" sz="2000" dirty="0">
                <a:latin typeface="Century Schoolbook" panose="02040604050505020304" pitchFamily="18" charset="0"/>
              </a:rPr>
              <a:t> </a:t>
            </a:r>
            <a:r>
              <a:rPr lang="en-US" sz="2000" dirty="0" err="1">
                <a:latin typeface="Century Schoolbook" panose="02040604050505020304" pitchFamily="18" charset="0"/>
              </a:rPr>
              <a:t>langston</a:t>
            </a:r>
            <a:r>
              <a:rPr lang="en-US" sz="2000" dirty="0">
                <a:latin typeface="Century Schoolbook" panose="02040604050505020304" pitchFamily="18" charset="0"/>
              </a:rPr>
              <a:t>.</a:t>
            </a:r>
          </a:p>
          <a:p>
            <a:endParaRPr lang="en-US" sz="2000" dirty="0">
              <a:latin typeface="Century Schoolbook" panose="02040604050505020304" pitchFamily="18" charset="0"/>
            </a:endParaRPr>
          </a:p>
          <a:p>
            <a:r>
              <a:rPr lang="en-US" sz="2000" dirty="0">
                <a:latin typeface="Century Schoolbook" panose="02040604050505020304" pitchFamily="18" charset="0"/>
              </a:rPr>
              <a:t>“Concussion epidemic”, to be examined. </a:t>
            </a:r>
          </a:p>
          <a:p>
            <a:endParaRPr lang="en-US" sz="2000" dirty="0">
              <a:latin typeface="Century Schoolbook" panose="02040604050505020304" pitchFamily="18" charset="0"/>
            </a:endParaRPr>
          </a:p>
          <a:p>
            <a:r>
              <a:rPr lang="en-US" sz="2000" dirty="0">
                <a:latin typeface="Century Schoolbook" panose="02040604050505020304" pitchFamily="18" charset="0"/>
              </a:rPr>
              <a:t>T</a:t>
            </a:r>
            <a:r>
              <a:rPr lang="en-US" sz="2000">
                <a:latin typeface="Century Schoolbook" panose="02040604050505020304" pitchFamily="18" charset="0"/>
              </a:rPr>
              <a:t>he </a:t>
            </a:r>
            <a:r>
              <a:rPr lang="en-US" sz="2000" dirty="0">
                <a:latin typeface="Century Schoolbook" panose="02040604050505020304" pitchFamily="18" charset="0"/>
              </a:rPr>
              <a:t>gray football the told some and this has on the </a:t>
            </a:r>
            <a:r>
              <a:rPr lang="en-US" sz="2000" dirty="0" err="1">
                <a:latin typeface="Century Schoolbook" panose="02040604050505020304" pitchFamily="18" charset="0"/>
              </a:rPr>
              <a:t>uefa</a:t>
            </a:r>
            <a:r>
              <a:rPr lang="en-US" sz="2000" dirty="0">
                <a:latin typeface="Century Schoolbook" panose="02040604050505020304" pitchFamily="18" charset="0"/>
              </a:rPr>
              <a:t> icon, should money as.</a:t>
            </a:r>
          </a:p>
        </p:txBody>
      </p:sp>
      <p:sp>
        <p:nvSpPr>
          <p:cNvPr id="6" name="TextBox 5"/>
          <p:cNvSpPr txBox="1"/>
          <p:nvPr/>
        </p:nvSpPr>
        <p:spPr>
          <a:xfrm>
            <a:off x="2038003" y="1297203"/>
            <a:ext cx="1234633" cy="584775"/>
          </a:xfrm>
          <a:prstGeom prst="rect">
            <a:avLst/>
          </a:prstGeom>
          <a:noFill/>
        </p:spPr>
        <p:txBody>
          <a:bodyPr wrap="none" rtlCol="0">
            <a:spAutoFit/>
          </a:bodyPr>
          <a:lstStyle/>
          <a:p>
            <a:r>
              <a:rPr lang="en-US" sz="3200" dirty="0">
                <a:latin typeface="Century Schoolbook" charset="0"/>
                <a:ea typeface="Century Schoolbook" charset="0"/>
                <a:cs typeface="Century Schoolbook" charset="0"/>
              </a:rPr>
              <a:t>News</a:t>
            </a:r>
            <a:endParaRPr lang="en-US" dirty="0">
              <a:latin typeface="Century Schoolbook" charset="0"/>
              <a:ea typeface="Century Schoolbook" charset="0"/>
              <a:cs typeface="Century Schoolbook" charset="0"/>
            </a:endParaRPr>
          </a:p>
        </p:txBody>
      </p:sp>
      <p:sp>
        <p:nvSpPr>
          <p:cNvPr id="8" name="TextBox 7"/>
          <p:cNvSpPr txBox="1"/>
          <p:nvPr/>
        </p:nvSpPr>
        <p:spPr>
          <a:xfrm>
            <a:off x="8190840" y="1297203"/>
            <a:ext cx="2616422" cy="584775"/>
          </a:xfrm>
          <a:prstGeom prst="rect">
            <a:avLst/>
          </a:prstGeom>
          <a:noFill/>
        </p:spPr>
        <p:txBody>
          <a:bodyPr wrap="none" rtlCol="0">
            <a:spAutoFit/>
          </a:bodyPr>
          <a:lstStyle/>
          <a:p>
            <a:r>
              <a:rPr lang="en-US" sz="3200" dirty="0">
                <a:latin typeface="Century Schoolbook" charset="0"/>
                <a:ea typeface="Century Schoolbook" charset="0"/>
                <a:cs typeface="Century Schoolbook" charset="0"/>
              </a:rPr>
              <a:t>Shakespeare</a:t>
            </a:r>
            <a:endParaRPr lang="en-US" dirty="0">
              <a:latin typeface="Century Schoolbook" charset="0"/>
              <a:ea typeface="Century Schoolbook" charset="0"/>
              <a:cs typeface="Century Schoolbook" charset="0"/>
            </a:endParaRPr>
          </a:p>
        </p:txBody>
      </p:sp>
      <p:sp>
        <p:nvSpPr>
          <p:cNvPr id="9" name="TextBox 8"/>
          <p:cNvSpPr txBox="1"/>
          <p:nvPr/>
        </p:nvSpPr>
        <p:spPr>
          <a:xfrm>
            <a:off x="6640224" y="2371280"/>
            <a:ext cx="5717653" cy="3477875"/>
          </a:xfrm>
          <a:prstGeom prst="rect">
            <a:avLst/>
          </a:prstGeom>
          <a:noFill/>
        </p:spPr>
        <p:txBody>
          <a:bodyPr wrap="square" rtlCol="0">
            <a:spAutoFit/>
          </a:bodyPr>
          <a:lstStyle/>
          <a:p>
            <a:r>
              <a:rPr lang="en-US" sz="2000" dirty="0">
                <a:latin typeface="Century Schoolbook" charset="0"/>
                <a:ea typeface="Century Schoolbook" charset="0"/>
                <a:cs typeface="Century Schoolbook" charset="0"/>
              </a:rPr>
              <a:t>The mortal moon hath her eclipse in love.</a:t>
            </a:r>
          </a:p>
          <a:p>
            <a:endParaRPr lang="en-US" sz="2000" dirty="0">
              <a:latin typeface="Century Schoolbook" charset="0"/>
              <a:ea typeface="Century Schoolbook" charset="0"/>
              <a:cs typeface="Century Schoolbook" charset="0"/>
            </a:endParaRPr>
          </a:p>
          <a:p>
            <a:r>
              <a:rPr lang="en-US" sz="2000" dirty="0">
                <a:latin typeface="Century Schoolbook" charset="0"/>
                <a:ea typeface="Century Schoolbook" charset="0"/>
                <a:cs typeface="Century Schoolbook" charset="0"/>
              </a:rPr>
              <a:t>And subject of this thou art another this fold.</a:t>
            </a:r>
          </a:p>
          <a:p>
            <a:endParaRPr lang="en-US" sz="2000" dirty="0">
              <a:latin typeface="Century Schoolbook" charset="0"/>
              <a:ea typeface="Century Schoolbook" charset="0"/>
              <a:cs typeface="Century Schoolbook" charset="0"/>
            </a:endParaRPr>
          </a:p>
          <a:p>
            <a:r>
              <a:rPr lang="en-US" sz="2000" dirty="0">
                <a:latin typeface="Century Schoolbook" charset="0"/>
                <a:ea typeface="Century Schoolbook" charset="0"/>
                <a:cs typeface="Century Schoolbook" charset="0"/>
              </a:rPr>
              <a:t>When </a:t>
            </a:r>
            <a:r>
              <a:rPr lang="en-US" sz="2000" dirty="0" err="1">
                <a:latin typeface="Century Schoolbook" charset="0"/>
                <a:ea typeface="Century Schoolbook" charset="0"/>
                <a:cs typeface="Century Schoolbook" charset="0"/>
              </a:rPr>
              <a:t>besser</a:t>
            </a:r>
            <a:r>
              <a:rPr lang="en-US" sz="2000" dirty="0">
                <a:latin typeface="Century Schoolbook" charset="0"/>
                <a:ea typeface="Century Schoolbook" charset="0"/>
                <a:cs typeface="Century Schoolbook" charset="0"/>
              </a:rPr>
              <a:t> be my love to me see </a:t>
            </a:r>
            <a:r>
              <a:rPr lang="en-US" sz="2000" dirty="0" err="1">
                <a:latin typeface="Century Schoolbook" charset="0"/>
                <a:ea typeface="Century Schoolbook" charset="0"/>
                <a:cs typeface="Century Schoolbook" charset="0"/>
              </a:rPr>
              <a:t>sabl’s</a:t>
            </a:r>
            <a:r>
              <a:rPr lang="en-US" sz="2000" dirty="0">
                <a:latin typeface="Century Schoolbook" charset="0"/>
                <a:ea typeface="Century Schoolbook" charset="0"/>
                <a:cs typeface="Century Schoolbook" charset="0"/>
              </a:rPr>
              <a:t>.</a:t>
            </a:r>
          </a:p>
          <a:p>
            <a:endParaRPr lang="en-US" sz="2000" dirty="0">
              <a:latin typeface="Century Schoolbook" charset="0"/>
              <a:ea typeface="Century Schoolbook" charset="0"/>
              <a:cs typeface="Century Schoolbook" charset="0"/>
            </a:endParaRPr>
          </a:p>
          <a:p>
            <a:r>
              <a:rPr lang="en-US" sz="2000" dirty="0">
                <a:latin typeface="Century Schoolbook" charset="0"/>
                <a:ea typeface="Century Schoolbook" charset="0"/>
                <a:cs typeface="Century Schoolbook" charset="0"/>
              </a:rPr>
              <a:t>For whose are ruse of mine eyes heaves.</a:t>
            </a:r>
          </a:p>
          <a:p>
            <a:endParaRPr lang="en-US" sz="2000" dirty="0">
              <a:latin typeface="Century Schoolbook" charset="0"/>
              <a:ea typeface="Century Schoolbook" charset="0"/>
              <a:cs typeface="Century Schoolbook" charset="0"/>
            </a:endParaRPr>
          </a:p>
          <a:p>
            <a:endParaRPr lang="en-US" sz="2000" dirty="0">
              <a:latin typeface="Century Schoolbook" charset="0"/>
              <a:ea typeface="Century Schoolbook" charset="0"/>
              <a:cs typeface="Century Schoolbook" charset="0"/>
            </a:endParaRPr>
          </a:p>
          <a:p>
            <a:endParaRPr lang="en-US" sz="2000" dirty="0">
              <a:latin typeface="Century Schoolbook" charset="0"/>
              <a:ea typeface="Century Schoolbook" charset="0"/>
              <a:cs typeface="Century Schoolbook" charset="0"/>
            </a:endParaRPr>
          </a:p>
          <a:p>
            <a:r>
              <a:rPr lang="en-US" sz="2000" dirty="0">
                <a:latin typeface="Century Schoolbook" charset="0"/>
                <a:ea typeface="Century Schoolbook" charset="0"/>
                <a:cs typeface="Century Schoolbook" charset="0"/>
              </a:rPr>
              <a:t> </a:t>
            </a: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 xmlns:a16="http://schemas.microsoft.com/office/drawing/2014/main" id="{CF83E89A-FFB5-43A8-B968-97D344143B6F}"/>
                  </a:ext>
                </a:extLst>
              </p14:cNvPr>
              <p14:cNvContentPartPr/>
              <p14:nvPr/>
            </p14:nvContentPartPr>
            <p14:xfrm>
              <a:off x="2139840" y="1822320"/>
              <a:ext cx="8877600" cy="2654640"/>
            </p14:xfrm>
          </p:contentPart>
        </mc:Choice>
        <mc:Fallback xmlns="">
          <p:pic>
            <p:nvPicPr>
              <p:cNvPr id="4" name="Ink 3">
                <a:extLst>
                  <a:ext uri="{FF2B5EF4-FFF2-40B4-BE49-F238E27FC236}">
                    <a16:creationId xmlns:a16="http://schemas.microsoft.com/office/drawing/2014/main" xmlns:p14="http://schemas.microsoft.com/office/powerpoint/2010/main" xmlns="" id="{CF83E89A-FFB5-43A8-B968-97D344143B6F}"/>
                  </a:ext>
                </a:extLst>
              </p:cNvPr>
              <p:cNvPicPr/>
              <p:nvPr/>
            </p:nvPicPr>
            <p:blipFill>
              <a:blip r:embed="rId3"/>
              <a:stretch>
                <a:fillRect/>
              </a:stretch>
            </p:blipFill>
            <p:spPr>
              <a:xfrm>
                <a:off x="2120760" y="1803240"/>
                <a:ext cx="8915760" cy="2692800"/>
              </a:xfrm>
              <a:prstGeom prst="rect">
                <a:avLst/>
              </a:prstGeom>
            </p:spPr>
          </p:pic>
        </mc:Fallback>
      </mc:AlternateContent>
    </p:spTree>
    <p:extLst>
      <p:ext uri="{BB962C8B-B14F-4D97-AF65-F5344CB8AC3E}">
        <p14:creationId xmlns:p14="http://schemas.microsoft.com/office/powerpoint/2010/main" val="397603174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 y="182880"/>
            <a:ext cx="12114196" cy="1325563"/>
          </a:xfrm>
        </p:spPr>
        <p:txBody>
          <a:bodyPr anchor="t"/>
          <a:lstStyle/>
          <a:p>
            <a:r>
              <a:rPr lang="en-US" dirty="0"/>
              <a:t>Vanishing gradients with RNNs</a:t>
            </a:r>
          </a:p>
        </p:txBody>
      </p:sp>
      <p:sp>
        <p:nvSpPr>
          <p:cNvPr id="3" name="TextBox 2"/>
          <p:cNvSpPr txBox="1"/>
          <p:nvPr/>
        </p:nvSpPr>
        <p:spPr>
          <a:xfrm>
            <a:off x="-9435830" y="-3929974"/>
            <a:ext cx="184731" cy="369332"/>
          </a:xfrm>
          <a:prstGeom prst="rect">
            <a:avLst/>
          </a:prstGeom>
          <a:noFill/>
        </p:spPr>
        <p:txBody>
          <a:bodyPr wrap="none" rtlCol="0">
            <a:spAutoFit/>
          </a:bodyPr>
          <a:lstStyle/>
          <a:p>
            <a:endParaRPr lang="en-US" dirty="0"/>
          </a:p>
        </p:txBody>
      </p:sp>
      <p:grpSp>
        <p:nvGrpSpPr>
          <p:cNvPr id="7" name="Group 6"/>
          <p:cNvGrpSpPr/>
          <p:nvPr/>
        </p:nvGrpSpPr>
        <p:grpSpPr>
          <a:xfrm>
            <a:off x="1358185" y="1412749"/>
            <a:ext cx="9030078" cy="2883248"/>
            <a:chOff x="1358185" y="1508442"/>
            <a:chExt cx="9030078" cy="2883248"/>
          </a:xfrm>
        </p:grpSpPr>
        <p:grpSp>
          <p:nvGrpSpPr>
            <p:cNvPr id="6" name="Group 5"/>
            <p:cNvGrpSpPr/>
            <p:nvPr/>
          </p:nvGrpSpPr>
          <p:grpSpPr>
            <a:xfrm>
              <a:off x="1358185" y="1508442"/>
              <a:ext cx="9030078" cy="2883248"/>
              <a:chOff x="1358185" y="1508442"/>
              <a:chExt cx="9030078" cy="2883248"/>
            </a:xfrm>
          </p:grpSpPr>
          <p:grpSp>
            <p:nvGrpSpPr>
              <p:cNvPr id="22" name="Group 21"/>
              <p:cNvGrpSpPr/>
              <p:nvPr/>
            </p:nvGrpSpPr>
            <p:grpSpPr>
              <a:xfrm>
                <a:off x="1358185" y="2671900"/>
                <a:ext cx="2345597" cy="1656115"/>
                <a:chOff x="1142311" y="3104247"/>
                <a:chExt cx="1849072" cy="1267097"/>
              </a:xfrm>
            </p:grpSpPr>
            <p:grpSp>
              <p:nvGrpSpPr>
                <p:cNvPr id="30" name="Group 29"/>
                <p:cNvGrpSpPr/>
                <p:nvPr/>
              </p:nvGrpSpPr>
              <p:grpSpPr>
                <a:xfrm>
                  <a:off x="1142311" y="3104247"/>
                  <a:ext cx="1849072" cy="1267097"/>
                  <a:chOff x="1057360" y="2629536"/>
                  <a:chExt cx="2736444" cy="1781307"/>
                </a:xfrm>
              </p:grpSpPr>
              <mc:AlternateContent xmlns:mc="http://schemas.openxmlformats.org/markup-compatibility/2006" xmlns:a14="http://schemas.microsoft.com/office/drawing/2010/main">
                <mc:Choice Requires="a14">
                  <p:sp>
                    <p:nvSpPr>
                      <p:cNvPr id="32" name="TextBox 31"/>
                      <p:cNvSpPr txBox="1"/>
                      <p:nvPr/>
                    </p:nvSpPr>
                    <p:spPr>
                      <a:xfrm>
                        <a:off x="1057360" y="2728649"/>
                        <a:ext cx="905440"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latin typeface="Cambria Math" panose="02040503050406030204" pitchFamily="18" charset="0"/>
                                    </a:rPr>
                                  </m:ctrlPr>
                                </m:sSupPr>
                                <m:e>
                                  <m:r>
                                    <a:rPr lang="en-US" sz="2400" b="0" i="1" smtClean="0">
                                      <a:latin typeface="Cambria Math" charset="0"/>
                                    </a:rPr>
                                    <m:t>𝑎</m:t>
                                  </m:r>
                                </m:e>
                                <m:sup>
                                  <m:r>
                                    <a:rPr lang="en-US" sz="2400" b="0" i="1" smtClean="0">
                                      <a:latin typeface="Cambria Math" charset="0"/>
                                    </a:rPr>
                                    <m:t>&lt;0&gt;</m:t>
                                  </m:r>
                                </m:sup>
                              </m:sSup>
                            </m:oMath>
                          </m:oMathPara>
                        </a14:m>
                        <a:endParaRPr lang="en-US" sz="2400" dirty="0"/>
                      </a:p>
                    </p:txBody>
                  </p:sp>
                </mc:Choice>
                <mc:Fallback xmlns="">
                  <p:sp>
                    <p:nvSpPr>
                      <p:cNvPr id="32" name="TextBox 31"/>
                      <p:cNvSpPr txBox="1">
                        <a:spLocks noRot="1" noChangeAspect="1" noMove="1" noResize="1" noEditPoints="1" noAdjustHandles="1" noChangeArrowheads="1" noChangeShapeType="1" noTextEdit="1"/>
                      </p:cNvSpPr>
                      <p:nvPr/>
                    </p:nvSpPr>
                    <p:spPr>
                      <a:xfrm>
                        <a:off x="1057360" y="2728649"/>
                        <a:ext cx="905440" cy="461665"/>
                      </a:xfrm>
                      <a:prstGeom prst="rect">
                        <a:avLst/>
                      </a:prstGeom>
                      <a:blipFill rotWithShape="0">
                        <a:blip r:embed="rId2"/>
                        <a:stretch>
                          <a:fillRect r="-2362"/>
                        </a:stretch>
                      </a:blipFill>
                    </p:spPr>
                    <p:txBody>
                      <a:bodyPr/>
                      <a:lstStyle/>
                      <a:p>
                        <a:r>
                          <a:rPr lang="en-US">
                            <a:noFill/>
                          </a:rPr>
                          <a:t> </a:t>
                        </a:r>
                      </a:p>
                    </p:txBody>
                  </p:sp>
                </mc:Fallback>
              </mc:AlternateContent>
              <p:sp>
                <p:nvSpPr>
                  <p:cNvPr id="33" name="Rectangle 32"/>
                  <p:cNvSpPr/>
                  <p:nvPr/>
                </p:nvSpPr>
                <p:spPr>
                  <a:xfrm>
                    <a:off x="2880864" y="2629536"/>
                    <a:ext cx="912940" cy="722822"/>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4" name="Straight Arrow Connector 33"/>
                  <p:cNvCxnSpPr/>
                  <p:nvPr/>
                </p:nvCxnSpPr>
                <p:spPr>
                  <a:xfrm>
                    <a:off x="2224788" y="2941619"/>
                    <a:ext cx="500333" cy="0"/>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TextBox 34"/>
                      <p:cNvSpPr txBox="1"/>
                      <p:nvPr/>
                    </p:nvSpPr>
                    <p:spPr>
                      <a:xfrm>
                        <a:off x="2880864" y="3949178"/>
                        <a:ext cx="90672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latin typeface="Cambria Math" panose="02040503050406030204" pitchFamily="18" charset="0"/>
                                    </a:rPr>
                                  </m:ctrlPr>
                                </m:sSupPr>
                                <m:e>
                                  <m:r>
                                    <a:rPr lang="en-US" sz="2400" b="0" i="1" smtClean="0">
                                      <a:latin typeface="Cambria Math" charset="0"/>
                                    </a:rPr>
                                    <m:t>𝑥</m:t>
                                  </m:r>
                                </m:e>
                                <m:sup>
                                  <m:r>
                                    <a:rPr lang="en-US" sz="2400" b="0" i="1" smtClean="0">
                                      <a:latin typeface="Cambria Math" charset="0"/>
                                    </a:rPr>
                                    <m:t>&lt;1&gt;</m:t>
                                  </m:r>
                                </m:sup>
                              </m:sSup>
                            </m:oMath>
                          </m:oMathPara>
                        </a14:m>
                        <a:endParaRPr lang="en-US" sz="2400" dirty="0"/>
                      </a:p>
                    </p:txBody>
                  </p:sp>
                </mc:Choice>
                <mc:Fallback xmlns="">
                  <p:sp>
                    <p:nvSpPr>
                      <p:cNvPr id="138" name="TextBox 137"/>
                      <p:cNvSpPr txBox="1">
                        <a:spLocks noRot="1" noChangeAspect="1" noMove="1" noResize="1" noEditPoints="1" noAdjustHandles="1" noChangeArrowheads="1" noChangeShapeType="1" noTextEdit="1"/>
                      </p:cNvSpPr>
                      <p:nvPr/>
                    </p:nvSpPr>
                    <p:spPr>
                      <a:xfrm>
                        <a:off x="2880864" y="3949178"/>
                        <a:ext cx="906723" cy="461665"/>
                      </a:xfrm>
                      <a:prstGeom prst="rect">
                        <a:avLst/>
                      </a:prstGeom>
                      <a:blipFill rotWithShape="0">
                        <a:blip r:embed="rId3"/>
                        <a:stretch>
                          <a:fillRect r="-67949" b="-52273"/>
                        </a:stretch>
                      </a:blipFill>
                    </p:spPr>
                    <p:txBody>
                      <a:bodyPr/>
                      <a:lstStyle/>
                      <a:p>
                        <a:r>
                          <a:rPr lang="en-US">
                            <a:noFill/>
                          </a:rPr>
                          <a:t> </a:t>
                        </a:r>
                      </a:p>
                    </p:txBody>
                  </p:sp>
                </mc:Fallback>
              </mc:AlternateContent>
            </p:grpSp>
            <p:cxnSp>
              <p:nvCxnSpPr>
                <p:cNvPr id="31" name="Straight Arrow Connector 30"/>
                <p:cNvCxnSpPr/>
                <p:nvPr/>
              </p:nvCxnSpPr>
              <p:spPr>
                <a:xfrm flipV="1">
                  <a:off x="2680845" y="3683726"/>
                  <a:ext cx="0" cy="359221"/>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sp>
            <p:nvSpPr>
              <p:cNvPr id="23" name="Rectangle 22"/>
              <p:cNvSpPr/>
              <p:nvPr/>
            </p:nvSpPr>
            <p:spPr>
              <a:xfrm>
                <a:off x="4249117" y="2675839"/>
                <a:ext cx="782546" cy="672022"/>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Arrow Connector 23"/>
              <p:cNvCxnSpPr/>
              <p:nvPr/>
            </p:nvCxnSpPr>
            <p:spPr>
              <a:xfrm flipV="1">
                <a:off x="4637725" y="3433229"/>
                <a:ext cx="0" cy="469508"/>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25" name="Rectangle 24"/>
              <p:cNvSpPr/>
              <p:nvPr/>
            </p:nvSpPr>
            <p:spPr>
              <a:xfrm>
                <a:off x="9012193" y="2703127"/>
                <a:ext cx="782546" cy="672022"/>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6" name="TextBox 25"/>
                  <p:cNvSpPr txBox="1"/>
                  <p:nvPr/>
                </p:nvSpPr>
                <p:spPr>
                  <a:xfrm>
                    <a:off x="8638849" y="1625693"/>
                    <a:ext cx="1749414" cy="74020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latin typeface="Cambria Math" panose="02040503050406030204" pitchFamily="18" charset="0"/>
                                </a:rPr>
                              </m:ctrlPr>
                            </m:sSupPr>
                            <m:e>
                              <m:acc>
                                <m:accPr>
                                  <m:chr m:val="̂"/>
                                  <m:ctrlPr>
                                    <a:rPr lang="en-US" sz="2400" b="0" i="1" smtClean="0">
                                      <a:latin typeface="Cambria Math" panose="02040503050406030204" pitchFamily="18" charset="0"/>
                                    </a:rPr>
                                  </m:ctrlPr>
                                </m:accPr>
                                <m:e>
                                  <m:r>
                                    <a:rPr lang="en-US" sz="2400" b="0" i="1" smtClean="0">
                                      <a:latin typeface="Cambria Math" charset="0"/>
                                    </a:rPr>
                                    <m:t>𝑦</m:t>
                                  </m:r>
                                </m:e>
                              </m:acc>
                            </m:e>
                            <m:sup>
                              <m:r>
                                <a:rPr lang="en-US" sz="2400" b="0" i="1" smtClean="0">
                                  <a:latin typeface="Cambria Math" charset="0"/>
                                </a:rPr>
                                <m:t>&lt;</m:t>
                              </m:r>
                              <m:sSub>
                                <m:sSubPr>
                                  <m:ctrlPr>
                                    <a:rPr lang="en-US" sz="2400" b="0" i="1" smtClean="0">
                                      <a:latin typeface="Cambria Math" panose="02040503050406030204" pitchFamily="18" charset="0"/>
                                    </a:rPr>
                                  </m:ctrlPr>
                                </m:sSubPr>
                                <m:e>
                                  <m:r>
                                    <a:rPr lang="en-US" sz="2400" b="0" i="1" smtClean="0">
                                      <a:latin typeface="Cambria Math" charset="0"/>
                                    </a:rPr>
                                    <m:t>𝑇</m:t>
                                  </m:r>
                                </m:e>
                                <m:sub>
                                  <m:r>
                                    <a:rPr lang="en-US" sz="2400" b="0" i="1" smtClean="0">
                                      <a:latin typeface="Cambria Math" charset="0"/>
                                    </a:rPr>
                                    <m:t>𝑦</m:t>
                                  </m:r>
                                </m:sub>
                              </m:sSub>
                              <m:r>
                                <a:rPr lang="en-US" sz="2400" b="0" i="1" smtClean="0">
                                  <a:latin typeface="Cambria Math" charset="0"/>
                                </a:rPr>
                                <m:t>&gt; </m:t>
                              </m:r>
                            </m:sup>
                          </m:sSup>
                        </m:oMath>
                      </m:oMathPara>
                    </a14:m>
                    <a:endParaRPr lang="en-US" sz="2400" dirty="0"/>
                  </a:p>
                </p:txBody>
              </p:sp>
            </mc:Choice>
            <mc:Fallback xmlns="">
              <p:sp>
                <p:nvSpPr>
                  <p:cNvPr id="26" name="TextBox 25"/>
                  <p:cNvSpPr txBox="1">
                    <a:spLocks noRot="1" noChangeAspect="1" noMove="1" noResize="1" noEditPoints="1" noAdjustHandles="1" noChangeArrowheads="1" noChangeShapeType="1" noTextEdit="1"/>
                  </p:cNvSpPr>
                  <p:nvPr/>
                </p:nvSpPr>
                <p:spPr>
                  <a:xfrm>
                    <a:off x="8638849" y="1625693"/>
                    <a:ext cx="1749414" cy="740205"/>
                  </a:xfrm>
                  <a:prstGeom prst="rect">
                    <a:avLst/>
                  </a:prstGeom>
                  <a:blipFill rotWithShape="0">
                    <a:blip r:embed="rId4"/>
                    <a:stretch>
                      <a:fillRect t="-52066" b="-3306"/>
                    </a:stretch>
                  </a:blipFill>
                </p:spPr>
                <p:txBody>
                  <a:bodyPr/>
                  <a:lstStyle/>
                  <a:p>
                    <a:r>
                      <a:rPr lang="en-US">
                        <a:noFill/>
                      </a:rPr>
                      <a:t> </a:t>
                    </a:r>
                  </a:p>
                </p:txBody>
              </p:sp>
            </mc:Fallback>
          </mc:AlternateContent>
          <p:cxnSp>
            <p:nvCxnSpPr>
              <p:cNvPr id="27" name="Straight Arrow Connector 26"/>
              <p:cNvCxnSpPr/>
              <p:nvPr/>
            </p:nvCxnSpPr>
            <p:spPr>
              <a:xfrm flipV="1">
                <a:off x="9400801" y="3460517"/>
                <a:ext cx="0" cy="469508"/>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flipV="1">
                <a:off x="9410521" y="2117024"/>
                <a:ext cx="0" cy="469508"/>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p:cNvSpPr txBox="1"/>
                  <p:nvPr/>
                </p:nvSpPr>
                <p:spPr>
                  <a:xfrm>
                    <a:off x="7398616" y="2699133"/>
                    <a:ext cx="728381" cy="68385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charset="0"/>
                              <a:ea typeface="Cambria Math" charset="0"/>
                              <a:cs typeface="Cambria Math" charset="0"/>
                            </a:rPr>
                            <m:t>⋯</m:t>
                          </m:r>
                        </m:oMath>
                      </m:oMathPara>
                    </a14:m>
                    <a:endParaRPr lang="en-US" dirty="0"/>
                  </a:p>
                </p:txBody>
              </p:sp>
            </mc:Choice>
            <mc:Fallback xmlns="">
              <p:sp>
                <p:nvSpPr>
                  <p:cNvPr id="29" name="TextBox 28"/>
                  <p:cNvSpPr txBox="1">
                    <a:spLocks noRot="1" noChangeAspect="1" noMove="1" noResize="1" noEditPoints="1" noAdjustHandles="1" noChangeArrowheads="1" noChangeShapeType="1" noTextEdit="1"/>
                  </p:cNvSpPr>
                  <p:nvPr/>
                </p:nvSpPr>
                <p:spPr>
                  <a:xfrm>
                    <a:off x="7398616" y="2699133"/>
                    <a:ext cx="728381" cy="683857"/>
                  </a:xfrm>
                  <a:prstGeom prst="rect">
                    <a:avLst/>
                  </a:prstGeom>
                  <a:blipFill rotWithShape="0">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p:cNvSpPr txBox="1"/>
                  <p:nvPr/>
                </p:nvSpPr>
                <p:spPr>
                  <a:xfrm>
                    <a:off x="3968633" y="3905232"/>
                    <a:ext cx="90672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latin typeface="Cambria Math" panose="02040503050406030204" pitchFamily="18" charset="0"/>
                                </a:rPr>
                              </m:ctrlPr>
                            </m:sSupPr>
                            <m:e>
                              <m:r>
                                <a:rPr lang="en-US" sz="2400" b="0" i="1" smtClean="0">
                                  <a:latin typeface="Cambria Math" charset="0"/>
                                </a:rPr>
                                <m:t>𝑥</m:t>
                              </m:r>
                            </m:e>
                            <m:sup>
                              <m:r>
                                <a:rPr lang="en-US" sz="2400" b="0" i="1" smtClean="0">
                                  <a:latin typeface="Cambria Math" charset="0"/>
                                </a:rPr>
                                <m:t>&lt;2&gt;</m:t>
                              </m:r>
                            </m:sup>
                          </m:sSup>
                        </m:oMath>
                      </m:oMathPara>
                    </a14:m>
                    <a:endParaRPr lang="en-US" sz="2400" dirty="0"/>
                  </a:p>
                </p:txBody>
              </p:sp>
            </mc:Choice>
            <mc:Fallback xmlns="">
              <p:sp>
                <p:nvSpPr>
                  <p:cNvPr id="13" name="TextBox 12"/>
                  <p:cNvSpPr txBox="1">
                    <a:spLocks noRot="1" noChangeAspect="1" noMove="1" noResize="1" noEditPoints="1" noAdjustHandles="1" noChangeArrowheads="1" noChangeShapeType="1" noTextEdit="1"/>
                  </p:cNvSpPr>
                  <p:nvPr/>
                </p:nvSpPr>
                <p:spPr>
                  <a:xfrm>
                    <a:off x="3968633" y="3905232"/>
                    <a:ext cx="906723" cy="461665"/>
                  </a:xfrm>
                  <a:prstGeom prst="rect">
                    <a:avLst/>
                  </a:prstGeom>
                  <a:blipFill rotWithShape="0">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p:cNvSpPr txBox="1"/>
                  <p:nvPr/>
                </p:nvSpPr>
                <p:spPr>
                  <a:xfrm>
                    <a:off x="8902786" y="3905232"/>
                    <a:ext cx="100925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latin typeface="Cambria Math" panose="02040503050406030204" pitchFamily="18" charset="0"/>
                                </a:rPr>
                              </m:ctrlPr>
                            </m:sSupPr>
                            <m:e>
                              <m:r>
                                <a:rPr lang="en-US" sz="2400" b="0" i="1" smtClean="0">
                                  <a:latin typeface="Cambria Math" charset="0"/>
                                </a:rPr>
                                <m:t>𝑥</m:t>
                              </m:r>
                            </m:e>
                            <m:sup>
                              <m:r>
                                <a:rPr lang="en-US" sz="2400" b="0" i="1" smtClean="0">
                                  <a:latin typeface="Cambria Math" charset="0"/>
                                </a:rPr>
                                <m:t>&lt;</m:t>
                              </m:r>
                              <m:sSub>
                                <m:sSubPr>
                                  <m:ctrlPr>
                                    <a:rPr lang="en-US" sz="2400" b="0" i="1" smtClean="0">
                                      <a:latin typeface="Cambria Math" panose="02040503050406030204" pitchFamily="18" charset="0"/>
                                    </a:rPr>
                                  </m:ctrlPr>
                                </m:sSubPr>
                                <m:e>
                                  <m:r>
                                    <a:rPr lang="en-US" sz="2400" b="0" i="1" smtClean="0">
                                      <a:latin typeface="Cambria Math" charset="0"/>
                                    </a:rPr>
                                    <m:t>𝑇</m:t>
                                  </m:r>
                                </m:e>
                                <m:sub>
                                  <m:r>
                                    <a:rPr lang="en-US" sz="2400" b="0" i="1" smtClean="0">
                                      <a:latin typeface="Cambria Math" charset="0"/>
                                    </a:rPr>
                                    <m:t>𝑥</m:t>
                                  </m:r>
                                </m:sub>
                              </m:sSub>
                              <m:r>
                                <a:rPr lang="en-US" sz="2400" b="0" i="1" smtClean="0">
                                  <a:latin typeface="Cambria Math" charset="0"/>
                                </a:rPr>
                                <m:t>&gt;</m:t>
                              </m:r>
                            </m:sup>
                          </m:sSup>
                        </m:oMath>
                      </m:oMathPara>
                    </a14:m>
                    <a:endParaRPr lang="en-US" sz="2400" dirty="0"/>
                  </a:p>
                </p:txBody>
              </p:sp>
            </mc:Choice>
            <mc:Fallback xmlns="">
              <p:sp>
                <p:nvSpPr>
                  <p:cNvPr id="14" name="TextBox 13"/>
                  <p:cNvSpPr txBox="1">
                    <a:spLocks noRot="1" noChangeAspect="1" noMove="1" noResize="1" noEditPoints="1" noAdjustHandles="1" noChangeArrowheads="1" noChangeShapeType="1" noTextEdit="1"/>
                  </p:cNvSpPr>
                  <p:nvPr/>
                </p:nvSpPr>
                <p:spPr>
                  <a:xfrm>
                    <a:off x="8902786" y="3905232"/>
                    <a:ext cx="1009251" cy="461665"/>
                  </a:xfrm>
                  <a:prstGeom prst="rect">
                    <a:avLst/>
                  </a:prstGeom>
                  <a:blipFill rotWithShape="0">
                    <a:blip r:embed="rId7"/>
                    <a:stretch>
                      <a:fillRect/>
                    </a:stretch>
                  </a:blipFill>
                </p:spPr>
                <p:txBody>
                  <a:bodyPr/>
                  <a:lstStyle/>
                  <a:p>
                    <a:r>
                      <a:rPr lang="en-US">
                        <a:noFill/>
                      </a:rPr>
                      <a:t> </a:t>
                    </a:r>
                  </a:p>
                </p:txBody>
              </p:sp>
            </mc:Fallback>
          </mc:AlternateContent>
          <p:cxnSp>
            <p:nvCxnSpPr>
              <p:cNvPr id="15" name="Straight Arrow Connector 14"/>
              <p:cNvCxnSpPr/>
              <p:nvPr/>
            </p:nvCxnSpPr>
            <p:spPr>
              <a:xfrm flipV="1">
                <a:off x="3296035" y="2068399"/>
                <a:ext cx="0" cy="469508"/>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V="1">
                <a:off x="4623905" y="2072339"/>
                <a:ext cx="0" cy="469508"/>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TextBox 16"/>
                  <p:cNvSpPr txBox="1"/>
                  <p:nvPr/>
                </p:nvSpPr>
                <p:spPr>
                  <a:xfrm>
                    <a:off x="2713935" y="1537595"/>
                    <a:ext cx="1566875" cy="72896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latin typeface="Cambria Math" panose="02040503050406030204" pitchFamily="18" charset="0"/>
                                </a:rPr>
                              </m:ctrlPr>
                            </m:sSupPr>
                            <m:e>
                              <m:acc>
                                <m:accPr>
                                  <m:chr m:val="̂"/>
                                  <m:ctrlPr>
                                    <a:rPr lang="en-US" sz="2400" b="0" i="1" smtClean="0">
                                      <a:latin typeface="Cambria Math" panose="02040503050406030204" pitchFamily="18" charset="0"/>
                                    </a:rPr>
                                  </m:ctrlPr>
                                </m:accPr>
                                <m:e>
                                  <m:r>
                                    <a:rPr lang="en-US" sz="2400" b="0" i="1" smtClean="0">
                                      <a:latin typeface="Cambria Math" charset="0"/>
                                    </a:rPr>
                                    <m:t>𝑦</m:t>
                                  </m:r>
                                </m:e>
                              </m:acc>
                            </m:e>
                            <m:sup>
                              <m:r>
                                <a:rPr lang="en-US" sz="2400" b="0" i="1" smtClean="0">
                                  <a:latin typeface="Cambria Math" charset="0"/>
                                </a:rPr>
                                <m:t>&lt;1&gt; </m:t>
                              </m:r>
                            </m:sup>
                          </m:sSup>
                        </m:oMath>
                      </m:oMathPara>
                    </a14:m>
                    <a:endParaRPr lang="en-US" sz="2400" dirty="0"/>
                  </a:p>
                </p:txBody>
              </p:sp>
            </mc:Choice>
            <mc:Fallback xmlns="">
              <p:sp>
                <p:nvSpPr>
                  <p:cNvPr id="17" name="TextBox 16"/>
                  <p:cNvSpPr txBox="1">
                    <a:spLocks noRot="1" noChangeAspect="1" noMove="1" noResize="1" noEditPoints="1" noAdjustHandles="1" noChangeArrowheads="1" noChangeShapeType="1" noTextEdit="1"/>
                  </p:cNvSpPr>
                  <p:nvPr/>
                </p:nvSpPr>
                <p:spPr>
                  <a:xfrm>
                    <a:off x="2713935" y="1537595"/>
                    <a:ext cx="1566875" cy="728966"/>
                  </a:xfrm>
                  <a:prstGeom prst="rect">
                    <a:avLst/>
                  </a:prstGeom>
                  <a:blipFill rotWithShape="0">
                    <a:blip r:embed="rId8"/>
                    <a:stretch>
                      <a:fillRect t="-52941" b="-504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p:cNvSpPr txBox="1"/>
                  <p:nvPr/>
                </p:nvSpPr>
                <p:spPr>
                  <a:xfrm>
                    <a:off x="4069198" y="1508442"/>
                    <a:ext cx="1566877" cy="72896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latin typeface="Cambria Math" panose="02040503050406030204" pitchFamily="18" charset="0"/>
                                </a:rPr>
                              </m:ctrlPr>
                            </m:sSupPr>
                            <m:e>
                              <m:acc>
                                <m:accPr>
                                  <m:chr m:val="̂"/>
                                  <m:ctrlPr>
                                    <a:rPr lang="en-US" sz="2400" b="0" i="1" smtClean="0">
                                      <a:latin typeface="Cambria Math" panose="02040503050406030204" pitchFamily="18" charset="0"/>
                                    </a:rPr>
                                  </m:ctrlPr>
                                </m:accPr>
                                <m:e>
                                  <m:r>
                                    <a:rPr lang="en-US" sz="2400" b="0" i="1" smtClean="0">
                                      <a:latin typeface="Cambria Math" charset="0"/>
                                    </a:rPr>
                                    <m:t>𝑦</m:t>
                                  </m:r>
                                </m:e>
                              </m:acc>
                            </m:e>
                            <m:sup>
                              <m:r>
                                <a:rPr lang="en-US" sz="2400" b="0" i="1" smtClean="0">
                                  <a:latin typeface="Cambria Math" charset="0"/>
                                </a:rPr>
                                <m:t>&lt;2&gt; </m:t>
                              </m:r>
                            </m:sup>
                          </m:sSup>
                        </m:oMath>
                      </m:oMathPara>
                    </a14:m>
                    <a:endParaRPr lang="en-US" sz="2400" dirty="0"/>
                  </a:p>
                </p:txBody>
              </p:sp>
            </mc:Choice>
            <mc:Fallback xmlns="">
              <p:sp>
                <p:nvSpPr>
                  <p:cNvPr id="18" name="TextBox 17"/>
                  <p:cNvSpPr txBox="1">
                    <a:spLocks noRot="1" noChangeAspect="1" noMove="1" noResize="1" noEditPoints="1" noAdjustHandles="1" noChangeArrowheads="1" noChangeShapeType="1" noTextEdit="1"/>
                  </p:cNvSpPr>
                  <p:nvPr/>
                </p:nvSpPr>
                <p:spPr>
                  <a:xfrm>
                    <a:off x="4069198" y="1508442"/>
                    <a:ext cx="1566877" cy="728966"/>
                  </a:xfrm>
                  <a:prstGeom prst="rect">
                    <a:avLst/>
                  </a:prstGeom>
                  <a:blipFill rotWithShape="0">
                    <a:blip r:embed="rId9"/>
                    <a:stretch>
                      <a:fillRect t="-52101" b="-5882"/>
                    </a:stretch>
                  </a:blipFill>
                </p:spPr>
                <p:txBody>
                  <a:bodyPr/>
                  <a:lstStyle/>
                  <a:p>
                    <a:r>
                      <a:rPr lang="en-US">
                        <a:noFill/>
                      </a:rPr>
                      <a:t> </a:t>
                    </a:r>
                  </a:p>
                </p:txBody>
              </p:sp>
            </mc:Fallback>
          </mc:AlternateContent>
          <p:cxnSp>
            <p:nvCxnSpPr>
              <p:cNvPr id="19" name="Straight Arrow Connector 18"/>
              <p:cNvCxnSpPr/>
              <p:nvPr/>
            </p:nvCxnSpPr>
            <p:spPr>
              <a:xfrm>
                <a:off x="3779356" y="2978659"/>
                <a:ext cx="428870" cy="0"/>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5119168" y="2978659"/>
                <a:ext cx="428870" cy="0"/>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8521899" y="2978659"/>
                <a:ext cx="428870" cy="0"/>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37" name="Rectangle 36"/>
              <p:cNvSpPr/>
              <p:nvPr/>
            </p:nvSpPr>
            <p:spPr>
              <a:xfrm>
                <a:off x="5699770" y="2707067"/>
                <a:ext cx="782546" cy="672022"/>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8" name="Straight Arrow Connector 37"/>
              <p:cNvCxnSpPr/>
              <p:nvPr/>
            </p:nvCxnSpPr>
            <p:spPr>
              <a:xfrm flipV="1">
                <a:off x="6088378" y="3464457"/>
                <a:ext cx="0" cy="469508"/>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TextBox 38"/>
                  <p:cNvSpPr txBox="1"/>
                  <p:nvPr/>
                </p:nvSpPr>
                <p:spPr>
                  <a:xfrm>
                    <a:off x="5714680" y="3930025"/>
                    <a:ext cx="90672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latin typeface="Cambria Math" panose="02040503050406030204" pitchFamily="18" charset="0"/>
                                </a:rPr>
                              </m:ctrlPr>
                            </m:sSupPr>
                            <m:e>
                              <m:r>
                                <a:rPr lang="en-US" sz="2400" b="0" i="1" smtClean="0">
                                  <a:latin typeface="Cambria Math" charset="0"/>
                                </a:rPr>
                                <m:t>𝑥</m:t>
                              </m:r>
                            </m:e>
                            <m:sup>
                              <m:r>
                                <a:rPr lang="en-US" sz="2400" b="0" i="1" smtClean="0">
                                  <a:latin typeface="Cambria Math" charset="0"/>
                                </a:rPr>
                                <m:t>&lt;3&gt;</m:t>
                              </m:r>
                            </m:sup>
                          </m:sSup>
                        </m:oMath>
                      </m:oMathPara>
                    </a14:m>
                    <a:endParaRPr lang="en-US" sz="2400" dirty="0"/>
                  </a:p>
                </p:txBody>
              </p:sp>
            </mc:Choice>
            <mc:Fallback xmlns="">
              <p:sp>
                <p:nvSpPr>
                  <p:cNvPr id="39" name="TextBox 38"/>
                  <p:cNvSpPr txBox="1">
                    <a:spLocks noRot="1" noChangeAspect="1" noMove="1" noResize="1" noEditPoints="1" noAdjustHandles="1" noChangeArrowheads="1" noChangeShapeType="1" noTextEdit="1"/>
                  </p:cNvSpPr>
                  <p:nvPr/>
                </p:nvSpPr>
                <p:spPr>
                  <a:xfrm>
                    <a:off x="5714680" y="3930025"/>
                    <a:ext cx="906723" cy="461665"/>
                  </a:xfrm>
                  <a:prstGeom prst="rect">
                    <a:avLst/>
                  </a:prstGeom>
                  <a:blipFill rotWithShape="0">
                    <a:blip r:embed="rId10"/>
                    <a:stretch>
                      <a:fillRect/>
                    </a:stretch>
                  </a:blipFill>
                </p:spPr>
                <p:txBody>
                  <a:bodyPr/>
                  <a:lstStyle/>
                  <a:p>
                    <a:r>
                      <a:rPr lang="en-US">
                        <a:noFill/>
                      </a:rPr>
                      <a:t> </a:t>
                    </a:r>
                  </a:p>
                </p:txBody>
              </p:sp>
            </mc:Fallback>
          </mc:AlternateContent>
          <p:cxnSp>
            <p:nvCxnSpPr>
              <p:cNvPr id="40" name="Straight Arrow Connector 39"/>
              <p:cNvCxnSpPr/>
              <p:nvPr/>
            </p:nvCxnSpPr>
            <p:spPr>
              <a:xfrm flipV="1">
                <a:off x="6074558" y="2103567"/>
                <a:ext cx="0" cy="469508"/>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1" name="TextBox 40"/>
                  <p:cNvSpPr txBox="1"/>
                  <p:nvPr/>
                </p:nvSpPr>
                <p:spPr>
                  <a:xfrm>
                    <a:off x="5699964" y="1539670"/>
                    <a:ext cx="962636"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latin typeface="Cambria Math" panose="02040503050406030204" pitchFamily="18" charset="0"/>
                                </a:rPr>
                              </m:ctrlPr>
                            </m:sSupPr>
                            <m:e>
                              <m:acc>
                                <m:accPr>
                                  <m:chr m:val="̂"/>
                                  <m:ctrlPr>
                                    <a:rPr lang="en-US" sz="2400" b="0" i="1" smtClean="0">
                                      <a:latin typeface="Cambria Math" panose="02040503050406030204" pitchFamily="18" charset="0"/>
                                    </a:rPr>
                                  </m:ctrlPr>
                                </m:accPr>
                                <m:e>
                                  <m:r>
                                    <a:rPr lang="en-US" sz="2400" b="0" i="1" smtClean="0">
                                      <a:latin typeface="Cambria Math" charset="0"/>
                                    </a:rPr>
                                    <m:t>𝑦</m:t>
                                  </m:r>
                                </m:e>
                              </m:acc>
                            </m:e>
                            <m:sup>
                              <m:r>
                                <a:rPr lang="en-US" sz="2400" b="0" i="1" smtClean="0">
                                  <a:latin typeface="Cambria Math" charset="0"/>
                                </a:rPr>
                                <m:t>&lt;3&gt; </m:t>
                              </m:r>
                            </m:sup>
                          </m:sSup>
                        </m:oMath>
                      </m:oMathPara>
                    </a14:m>
                    <a:endParaRPr lang="en-US" sz="2400" dirty="0"/>
                  </a:p>
                </p:txBody>
              </p:sp>
            </mc:Choice>
            <mc:Fallback xmlns="">
              <p:sp>
                <p:nvSpPr>
                  <p:cNvPr id="41" name="TextBox 40"/>
                  <p:cNvSpPr txBox="1">
                    <a:spLocks noRot="1" noChangeAspect="1" noMove="1" noResize="1" noEditPoints="1" noAdjustHandles="1" noChangeArrowheads="1" noChangeShapeType="1" noTextEdit="1"/>
                  </p:cNvSpPr>
                  <p:nvPr/>
                </p:nvSpPr>
                <p:spPr>
                  <a:xfrm>
                    <a:off x="5699964" y="1539670"/>
                    <a:ext cx="962636" cy="461665"/>
                  </a:xfrm>
                  <a:prstGeom prst="rect">
                    <a:avLst/>
                  </a:prstGeom>
                  <a:blipFill rotWithShape="0">
                    <a:blip r:embed="rId11"/>
                    <a:stretch>
                      <a:fillRect t="-81579" b="-65789"/>
                    </a:stretch>
                  </a:blipFill>
                </p:spPr>
                <p:txBody>
                  <a:bodyPr/>
                  <a:lstStyle/>
                  <a:p>
                    <a:r>
                      <a:rPr lang="en-US">
                        <a:noFill/>
                      </a:rPr>
                      <a:t> </a:t>
                    </a:r>
                  </a:p>
                </p:txBody>
              </p:sp>
            </mc:Fallback>
          </mc:AlternateContent>
          <p:cxnSp>
            <p:nvCxnSpPr>
              <p:cNvPr id="42" name="Straight Arrow Connector 41"/>
              <p:cNvCxnSpPr/>
              <p:nvPr/>
            </p:nvCxnSpPr>
            <p:spPr>
              <a:xfrm>
                <a:off x="6569821" y="2996032"/>
                <a:ext cx="428870" cy="0"/>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p:cNvSpPr txBox="1"/>
                  <p:nvPr/>
                </p:nvSpPr>
                <p:spPr>
                  <a:xfrm>
                    <a:off x="2931839" y="2786176"/>
                    <a:ext cx="90544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latin typeface="Cambria Math" panose="02040503050406030204" pitchFamily="18" charset="0"/>
                                </a:rPr>
                              </m:ctrlPr>
                            </m:sSupPr>
                            <m:e>
                              <m:r>
                                <a:rPr lang="en-US" sz="2400" b="0" i="1" smtClean="0">
                                  <a:latin typeface="Cambria Math" charset="0"/>
                                </a:rPr>
                                <m:t>𝑎</m:t>
                              </m:r>
                            </m:e>
                            <m:sup>
                              <m:r>
                                <a:rPr lang="en-US" sz="2400" b="0" i="1" smtClean="0">
                                  <a:latin typeface="Cambria Math" charset="0"/>
                                </a:rPr>
                                <m:t>&lt;1&gt;</m:t>
                              </m:r>
                            </m:sup>
                          </m:sSup>
                        </m:oMath>
                      </m:oMathPara>
                    </a14:m>
                    <a:endParaRPr lang="en-US" sz="2400" dirty="0"/>
                  </a:p>
                </p:txBody>
              </p:sp>
            </mc:Choice>
            <mc:Fallback xmlns="">
              <p:sp>
                <p:nvSpPr>
                  <p:cNvPr id="43" name="TextBox 42"/>
                  <p:cNvSpPr txBox="1">
                    <a:spLocks noRot="1" noChangeAspect="1" noMove="1" noResize="1" noEditPoints="1" noAdjustHandles="1" noChangeArrowheads="1" noChangeShapeType="1" noTextEdit="1"/>
                  </p:cNvSpPr>
                  <p:nvPr/>
                </p:nvSpPr>
                <p:spPr>
                  <a:xfrm>
                    <a:off x="2931839" y="2786176"/>
                    <a:ext cx="905441" cy="461665"/>
                  </a:xfrm>
                  <a:prstGeom prst="rect">
                    <a:avLst/>
                  </a:prstGeom>
                  <a:blipFill rotWithShape="0">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p:cNvSpPr txBox="1"/>
                  <p:nvPr/>
                </p:nvSpPr>
                <p:spPr>
                  <a:xfrm>
                    <a:off x="4253846" y="2786176"/>
                    <a:ext cx="90544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latin typeface="Cambria Math" panose="02040503050406030204" pitchFamily="18" charset="0"/>
                                </a:rPr>
                              </m:ctrlPr>
                            </m:sSupPr>
                            <m:e>
                              <m:r>
                                <a:rPr lang="en-US" sz="2400" b="0" i="1" smtClean="0">
                                  <a:latin typeface="Cambria Math" charset="0"/>
                                </a:rPr>
                                <m:t>𝑎</m:t>
                              </m:r>
                            </m:e>
                            <m:sup>
                              <m:r>
                                <a:rPr lang="en-US" sz="2400" b="0" i="1" smtClean="0">
                                  <a:latin typeface="Cambria Math" charset="0"/>
                                </a:rPr>
                                <m:t>&lt;2&gt;</m:t>
                              </m:r>
                            </m:sup>
                          </m:sSup>
                        </m:oMath>
                      </m:oMathPara>
                    </a14:m>
                    <a:endParaRPr lang="en-US" sz="2400" dirty="0"/>
                  </a:p>
                </p:txBody>
              </p:sp>
            </mc:Choice>
            <mc:Fallback xmlns="">
              <p:sp>
                <p:nvSpPr>
                  <p:cNvPr id="44" name="TextBox 43"/>
                  <p:cNvSpPr txBox="1">
                    <a:spLocks noRot="1" noChangeAspect="1" noMove="1" noResize="1" noEditPoints="1" noAdjustHandles="1" noChangeArrowheads="1" noChangeShapeType="1" noTextEdit="1"/>
                  </p:cNvSpPr>
                  <p:nvPr/>
                </p:nvSpPr>
                <p:spPr>
                  <a:xfrm>
                    <a:off x="4253846" y="2786176"/>
                    <a:ext cx="905441" cy="461665"/>
                  </a:xfrm>
                  <a:prstGeom prst="rect">
                    <a:avLst/>
                  </a:prstGeom>
                  <a:blipFill rotWithShape="0">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p:cNvSpPr txBox="1"/>
                  <p:nvPr/>
                </p:nvSpPr>
                <p:spPr>
                  <a:xfrm>
                    <a:off x="5694743" y="2786176"/>
                    <a:ext cx="90544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latin typeface="Cambria Math" panose="02040503050406030204" pitchFamily="18" charset="0"/>
                                </a:rPr>
                              </m:ctrlPr>
                            </m:sSupPr>
                            <m:e>
                              <m:r>
                                <a:rPr lang="en-US" sz="2400" b="0" i="1" smtClean="0">
                                  <a:latin typeface="Cambria Math" charset="0"/>
                                </a:rPr>
                                <m:t>𝑎</m:t>
                              </m:r>
                            </m:e>
                            <m:sup>
                              <m:r>
                                <a:rPr lang="en-US" sz="2400" b="0" i="1" smtClean="0">
                                  <a:latin typeface="Cambria Math" charset="0"/>
                                </a:rPr>
                                <m:t>&lt;3&gt;</m:t>
                              </m:r>
                            </m:sup>
                          </m:sSup>
                        </m:oMath>
                      </m:oMathPara>
                    </a14:m>
                    <a:endParaRPr lang="en-US" sz="2400" dirty="0"/>
                  </a:p>
                </p:txBody>
              </p:sp>
            </mc:Choice>
            <mc:Fallback xmlns="">
              <p:sp>
                <p:nvSpPr>
                  <p:cNvPr id="45" name="TextBox 44"/>
                  <p:cNvSpPr txBox="1">
                    <a:spLocks noRot="1" noChangeAspect="1" noMove="1" noResize="1" noEditPoints="1" noAdjustHandles="1" noChangeArrowheads="1" noChangeShapeType="1" noTextEdit="1"/>
                  </p:cNvSpPr>
                  <p:nvPr/>
                </p:nvSpPr>
                <p:spPr>
                  <a:xfrm>
                    <a:off x="5694743" y="2786176"/>
                    <a:ext cx="905441" cy="461665"/>
                  </a:xfrm>
                  <a:prstGeom prst="rect">
                    <a:avLst/>
                  </a:prstGeom>
                  <a:blipFill rotWithShape="0">
                    <a:blip r:embed="rId14"/>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51" name="TextBox 50"/>
                <p:cNvSpPr txBox="1"/>
                <p:nvPr/>
              </p:nvSpPr>
              <p:spPr>
                <a:xfrm>
                  <a:off x="8925429" y="2789253"/>
                  <a:ext cx="1017586" cy="46878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latin typeface="Cambria Math" panose="02040503050406030204" pitchFamily="18" charset="0"/>
                              </a:rPr>
                            </m:ctrlPr>
                          </m:sSupPr>
                          <m:e>
                            <m:r>
                              <a:rPr lang="en-US" sz="2400" b="0" i="1" smtClean="0">
                                <a:latin typeface="Cambria Math" charset="0"/>
                              </a:rPr>
                              <m:t>𝑎</m:t>
                            </m:r>
                          </m:e>
                          <m:sup>
                            <m:r>
                              <a:rPr lang="en-US" sz="2400" b="0" i="1" smtClean="0">
                                <a:latin typeface="Cambria Math" charset="0"/>
                              </a:rPr>
                              <m:t>&lt;</m:t>
                            </m:r>
                            <m:sSub>
                              <m:sSubPr>
                                <m:ctrlPr>
                                  <a:rPr lang="en-US" sz="2400" b="0" i="1" smtClean="0">
                                    <a:latin typeface="Cambria Math" panose="02040503050406030204" pitchFamily="18" charset="0"/>
                                  </a:rPr>
                                </m:ctrlPr>
                              </m:sSubPr>
                              <m:e>
                                <m:r>
                                  <a:rPr lang="en-US" sz="2400" b="0" i="1" smtClean="0">
                                    <a:latin typeface="Cambria Math" charset="0"/>
                                  </a:rPr>
                                  <m:t>𝑇</m:t>
                                </m:r>
                              </m:e>
                              <m:sub>
                                <m:r>
                                  <a:rPr lang="en-US" sz="2400" b="0" i="1" smtClean="0">
                                    <a:latin typeface="Cambria Math" charset="0"/>
                                  </a:rPr>
                                  <m:t>𝑦</m:t>
                                </m:r>
                              </m:sub>
                            </m:sSub>
                            <m:r>
                              <a:rPr lang="en-US" sz="2400" b="0" i="1" smtClean="0">
                                <a:latin typeface="Cambria Math" charset="0"/>
                              </a:rPr>
                              <m:t>&gt;</m:t>
                            </m:r>
                          </m:sup>
                        </m:sSup>
                      </m:oMath>
                    </m:oMathPara>
                  </a14:m>
                  <a:endParaRPr lang="en-US" sz="2400" dirty="0"/>
                </a:p>
              </p:txBody>
            </p:sp>
          </mc:Choice>
          <mc:Fallback xmlns="">
            <p:sp>
              <p:nvSpPr>
                <p:cNvPr id="51" name="TextBox 50"/>
                <p:cNvSpPr txBox="1">
                  <a:spLocks noRot="1" noChangeAspect="1" noMove="1" noResize="1" noEditPoints="1" noAdjustHandles="1" noChangeArrowheads="1" noChangeShapeType="1" noTextEdit="1"/>
                </p:cNvSpPr>
                <p:nvPr/>
              </p:nvSpPr>
              <p:spPr>
                <a:xfrm>
                  <a:off x="8925429" y="2789253"/>
                  <a:ext cx="1017586" cy="468783"/>
                </a:xfrm>
                <a:prstGeom prst="rect">
                  <a:avLst/>
                </a:prstGeom>
                <a:blipFill rotWithShape="0">
                  <a:blip r:embed="rId15"/>
                  <a:stretch>
                    <a:fillRect/>
                  </a:stretch>
                </a:blipFill>
              </p:spPr>
              <p:txBody>
                <a:bodyPr/>
                <a:lstStyle/>
                <a:p>
                  <a:r>
                    <a:rPr lang="en-US">
                      <a:noFill/>
                    </a:rPr>
                    <a:t> </a:t>
                  </a:r>
                </a:p>
              </p:txBody>
            </p:sp>
          </mc:Fallback>
        </mc:AlternateContent>
      </p:grpSp>
      <p:sp>
        <p:nvSpPr>
          <p:cNvPr id="8" name="TextBox 7"/>
          <p:cNvSpPr txBox="1"/>
          <p:nvPr/>
        </p:nvSpPr>
        <p:spPr>
          <a:xfrm>
            <a:off x="12567684" y="4284921"/>
            <a:ext cx="184731" cy="369332"/>
          </a:xfrm>
          <a:prstGeom prst="rect">
            <a:avLst/>
          </a:prstGeom>
          <a:noFill/>
        </p:spPr>
        <p:txBody>
          <a:bodyPr wrap="none" rtlCol="0">
            <a:spAutoFit/>
          </a:bodyPr>
          <a:lstStyle/>
          <a:p>
            <a:endParaRPr lang="en-US" dirty="0"/>
          </a:p>
        </p:txBody>
      </p:sp>
      <p:sp>
        <p:nvSpPr>
          <p:cNvPr id="9" name="Rectangle 8"/>
          <p:cNvSpPr/>
          <p:nvPr/>
        </p:nvSpPr>
        <p:spPr>
          <a:xfrm>
            <a:off x="1260222" y="6253042"/>
            <a:ext cx="2777427" cy="461665"/>
          </a:xfrm>
          <a:prstGeom prst="rect">
            <a:avLst/>
          </a:prstGeom>
        </p:spPr>
        <p:txBody>
          <a:bodyPr wrap="none">
            <a:spAutoFit/>
          </a:bodyPr>
          <a:lstStyle/>
          <a:p>
            <a:r>
              <a:rPr lang="en-US" sz="2400" dirty="0"/>
              <a:t>Exploding gradients. </a:t>
            </a:r>
          </a:p>
        </p:txBody>
      </p:sp>
      <p:grpSp>
        <p:nvGrpSpPr>
          <p:cNvPr id="110" name="Group 109"/>
          <p:cNvGrpSpPr/>
          <p:nvPr/>
        </p:nvGrpSpPr>
        <p:grpSpPr>
          <a:xfrm>
            <a:off x="1358185" y="4697890"/>
            <a:ext cx="8960668" cy="1146182"/>
            <a:chOff x="1463524" y="4762648"/>
            <a:chExt cx="8960668" cy="1146182"/>
          </a:xfrm>
        </p:grpSpPr>
        <mc:AlternateContent xmlns:mc="http://schemas.openxmlformats.org/markup-compatibility/2006" xmlns:a14="http://schemas.microsoft.com/office/drawing/2010/main">
          <mc:Choice Requires="a14">
            <p:sp>
              <p:nvSpPr>
                <p:cNvPr id="46" name="TextBox 45"/>
                <p:cNvSpPr txBox="1"/>
                <p:nvPr/>
              </p:nvSpPr>
              <p:spPr>
                <a:xfrm>
                  <a:off x="1463524" y="5104907"/>
                  <a:ext cx="49635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latin typeface="Cambria Math" panose="02040503050406030204" pitchFamily="18" charset="0"/>
                              </a:rPr>
                            </m:ctrlPr>
                          </m:sSupPr>
                          <m:e>
                            <m:r>
                              <a:rPr lang="en-US" sz="2400" b="0" i="1" smtClean="0">
                                <a:latin typeface="Cambria Math" charset="0"/>
                              </a:rPr>
                              <m:t>𝑥</m:t>
                            </m:r>
                          </m:e>
                          <m:sup>
                            <m:r>
                              <a:rPr lang="en-US" sz="2400" b="0" i="1" smtClean="0">
                                <a:latin typeface="Cambria Math" charset="0"/>
                              </a:rPr>
                              <m:t> </m:t>
                            </m:r>
                          </m:sup>
                        </m:sSup>
                      </m:oMath>
                    </m:oMathPara>
                  </a14:m>
                  <a:endParaRPr lang="en-US" sz="2400" dirty="0"/>
                </a:p>
              </p:txBody>
            </p:sp>
          </mc:Choice>
          <mc:Fallback xmlns="">
            <p:sp>
              <p:nvSpPr>
                <p:cNvPr id="46" name="TextBox 45"/>
                <p:cNvSpPr txBox="1">
                  <a:spLocks noRot="1" noChangeAspect="1" noMove="1" noResize="1" noEditPoints="1" noAdjustHandles="1" noChangeArrowheads="1" noChangeShapeType="1" noTextEdit="1"/>
                </p:cNvSpPr>
                <p:nvPr/>
              </p:nvSpPr>
              <p:spPr>
                <a:xfrm>
                  <a:off x="1463524" y="5104907"/>
                  <a:ext cx="496353" cy="461665"/>
                </a:xfrm>
                <a:prstGeom prst="rect">
                  <a:avLst/>
                </a:prstGeom>
                <a:blipFill rotWithShape="0">
                  <a:blip r:embed="rId16"/>
                  <a:stretch>
                    <a:fillRect t="-81579" b="-65789"/>
                  </a:stretch>
                </a:blipFill>
              </p:spPr>
              <p:txBody>
                <a:bodyPr/>
                <a:lstStyle/>
                <a:p>
                  <a:r>
                    <a:rPr lang="en-US">
                      <a:noFill/>
                    </a:rPr>
                    <a:t> </a:t>
                  </a:r>
                </a:p>
              </p:txBody>
            </p:sp>
          </mc:Fallback>
        </mc:AlternateContent>
        <p:cxnSp>
          <p:nvCxnSpPr>
            <p:cNvPr id="47" name="Straight Arrow Connector 46"/>
            <p:cNvCxnSpPr/>
            <p:nvPr/>
          </p:nvCxnSpPr>
          <p:spPr>
            <a:xfrm>
              <a:off x="2054081" y="5335739"/>
              <a:ext cx="428870" cy="0"/>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a:off x="2956459" y="5335739"/>
              <a:ext cx="428870" cy="0"/>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663593" y="5335739"/>
              <a:ext cx="428870" cy="0"/>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3858837" y="5335739"/>
              <a:ext cx="428870" cy="0"/>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8" name="TextBox 57"/>
                <p:cNvSpPr txBox="1"/>
                <p:nvPr/>
              </p:nvSpPr>
              <p:spPr>
                <a:xfrm>
                  <a:off x="9921619" y="5104907"/>
                  <a:ext cx="50257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latin typeface="Cambria Math" panose="02040503050406030204" pitchFamily="18" charset="0"/>
                              </a:rPr>
                            </m:ctrlPr>
                          </m:sSupPr>
                          <m:e>
                            <m:acc>
                              <m:accPr>
                                <m:chr m:val="̂"/>
                                <m:ctrlPr>
                                  <a:rPr lang="en-US" sz="2400" b="0" i="1" smtClean="0">
                                    <a:latin typeface="Cambria Math" panose="02040503050406030204" pitchFamily="18" charset="0"/>
                                  </a:rPr>
                                </m:ctrlPr>
                              </m:accPr>
                              <m:e>
                                <m:r>
                                  <a:rPr lang="en-US" sz="2400" b="0" i="1" smtClean="0">
                                    <a:latin typeface="Cambria Math" charset="0"/>
                                  </a:rPr>
                                  <m:t>𝑦</m:t>
                                </m:r>
                              </m:e>
                            </m:acc>
                          </m:e>
                          <m:sup>
                            <m:r>
                              <a:rPr lang="en-US" sz="2400" b="0" i="1" smtClean="0">
                                <a:latin typeface="Cambria Math" charset="0"/>
                              </a:rPr>
                              <m:t> </m:t>
                            </m:r>
                          </m:sup>
                        </m:sSup>
                      </m:oMath>
                    </m:oMathPara>
                  </a14:m>
                  <a:endParaRPr lang="en-US" sz="2400" dirty="0"/>
                </a:p>
              </p:txBody>
            </p:sp>
          </mc:Choice>
          <mc:Fallback xmlns="">
            <p:sp>
              <p:nvSpPr>
                <p:cNvPr id="58" name="TextBox 57"/>
                <p:cNvSpPr txBox="1">
                  <a:spLocks noRot="1" noChangeAspect="1" noMove="1" noResize="1" noEditPoints="1" noAdjustHandles="1" noChangeArrowheads="1" noChangeShapeType="1" noTextEdit="1"/>
                </p:cNvSpPr>
                <p:nvPr/>
              </p:nvSpPr>
              <p:spPr>
                <a:xfrm>
                  <a:off x="9921619" y="5104907"/>
                  <a:ext cx="502573" cy="461665"/>
                </a:xfrm>
                <a:prstGeom prst="rect">
                  <a:avLst/>
                </a:prstGeom>
                <a:blipFill rotWithShape="0">
                  <a:blip r:embed="rId17"/>
                  <a:stretch>
                    <a:fillRect t="-81579" r="-19277" b="-65789"/>
                  </a:stretch>
                </a:blipFill>
              </p:spPr>
              <p:txBody>
                <a:bodyPr/>
                <a:lstStyle/>
                <a:p>
                  <a:r>
                    <a:rPr lang="en-US">
                      <a:noFill/>
                    </a:rPr>
                    <a:t> </a:t>
                  </a:r>
                </a:p>
              </p:txBody>
            </p:sp>
          </mc:Fallback>
        </mc:AlternateContent>
        <p:grpSp>
          <p:nvGrpSpPr>
            <p:cNvPr id="36" name="Group 35"/>
            <p:cNvGrpSpPr/>
            <p:nvPr/>
          </p:nvGrpSpPr>
          <p:grpSpPr>
            <a:xfrm>
              <a:off x="2577155" y="4762648"/>
              <a:ext cx="285100" cy="1146182"/>
              <a:chOff x="2914776" y="4757027"/>
              <a:chExt cx="285100" cy="1146182"/>
            </a:xfrm>
          </p:grpSpPr>
          <p:sp>
            <p:nvSpPr>
              <p:cNvPr id="54" name="Rectangle 53"/>
              <p:cNvSpPr/>
              <p:nvPr/>
            </p:nvSpPr>
            <p:spPr>
              <a:xfrm>
                <a:off x="2914776" y="4757027"/>
                <a:ext cx="285100" cy="1146182"/>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2936602" y="4805693"/>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p:cNvSpPr/>
              <p:nvPr/>
            </p:nvSpPr>
            <p:spPr>
              <a:xfrm>
                <a:off x="2931839" y="5088760"/>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p:cNvSpPr/>
              <p:nvPr/>
            </p:nvSpPr>
            <p:spPr>
              <a:xfrm>
                <a:off x="2938532" y="5620096"/>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10" name="TextBox 9"/>
                  <p:cNvSpPr txBox="1"/>
                  <p:nvPr/>
                </p:nvSpPr>
                <p:spPr>
                  <a:xfrm>
                    <a:off x="2988486" y="5330118"/>
                    <a:ext cx="12503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charset="0"/>
                              <a:ea typeface="Cambria Math" charset="0"/>
                              <a:cs typeface="Cambria Math" charset="0"/>
                            </a:rPr>
                            <m:t>⋮</m:t>
                          </m:r>
                        </m:oMath>
                      </m:oMathPara>
                    </a14:m>
                    <a:endParaRPr lang="en-US" dirty="0"/>
                  </a:p>
                </p:txBody>
              </p:sp>
            </mc:Choice>
            <mc:Fallback xmlns="">
              <p:sp>
                <p:nvSpPr>
                  <p:cNvPr id="10" name="TextBox 9"/>
                  <p:cNvSpPr txBox="1">
                    <a:spLocks noRot="1" noChangeAspect="1" noMove="1" noResize="1" noEditPoints="1" noAdjustHandles="1" noChangeArrowheads="1" noChangeShapeType="1" noTextEdit="1"/>
                  </p:cNvSpPr>
                  <p:nvPr/>
                </p:nvSpPr>
                <p:spPr>
                  <a:xfrm>
                    <a:off x="2988486" y="5330118"/>
                    <a:ext cx="125034" cy="276999"/>
                  </a:xfrm>
                  <a:prstGeom prst="rect">
                    <a:avLst/>
                  </a:prstGeom>
                  <a:blipFill rotWithShape="0">
                    <a:blip r:embed="rId18"/>
                    <a:stretch>
                      <a:fillRect l="-45000" r="-45000" b="-8889"/>
                    </a:stretch>
                  </a:blipFill>
                </p:spPr>
                <p:txBody>
                  <a:bodyPr/>
                  <a:lstStyle/>
                  <a:p>
                    <a:r>
                      <a:rPr lang="en-US">
                        <a:noFill/>
                      </a:rPr>
                      <a:t> </a:t>
                    </a:r>
                  </a:p>
                </p:txBody>
              </p:sp>
            </mc:Fallback>
          </mc:AlternateContent>
        </p:grpSp>
        <p:grpSp>
          <p:nvGrpSpPr>
            <p:cNvPr id="66" name="Group 65"/>
            <p:cNvGrpSpPr/>
            <p:nvPr/>
          </p:nvGrpSpPr>
          <p:grpSpPr>
            <a:xfrm>
              <a:off x="3479533" y="4762648"/>
              <a:ext cx="285100" cy="1146182"/>
              <a:chOff x="2914776" y="4757027"/>
              <a:chExt cx="285100" cy="1146182"/>
            </a:xfrm>
          </p:grpSpPr>
          <p:sp>
            <p:nvSpPr>
              <p:cNvPr id="67" name="Rectangle 66"/>
              <p:cNvSpPr/>
              <p:nvPr/>
            </p:nvSpPr>
            <p:spPr>
              <a:xfrm>
                <a:off x="2914776" y="4757027"/>
                <a:ext cx="285100" cy="1146182"/>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p:cNvSpPr/>
              <p:nvPr/>
            </p:nvSpPr>
            <p:spPr>
              <a:xfrm>
                <a:off x="2936602" y="4805693"/>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p:cNvSpPr/>
              <p:nvPr/>
            </p:nvSpPr>
            <p:spPr>
              <a:xfrm>
                <a:off x="2931839" y="5088760"/>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p:cNvSpPr/>
              <p:nvPr/>
            </p:nvSpPr>
            <p:spPr>
              <a:xfrm>
                <a:off x="2938532" y="5620096"/>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71" name="TextBox 70"/>
                  <p:cNvSpPr txBox="1"/>
                  <p:nvPr/>
                </p:nvSpPr>
                <p:spPr>
                  <a:xfrm>
                    <a:off x="2988486" y="5330118"/>
                    <a:ext cx="12503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charset="0"/>
                              <a:ea typeface="Cambria Math" charset="0"/>
                              <a:cs typeface="Cambria Math" charset="0"/>
                            </a:rPr>
                            <m:t>⋮</m:t>
                          </m:r>
                        </m:oMath>
                      </m:oMathPara>
                    </a14:m>
                    <a:endParaRPr lang="en-US" dirty="0"/>
                  </a:p>
                </p:txBody>
              </p:sp>
            </mc:Choice>
            <mc:Fallback xmlns="">
              <p:sp>
                <p:nvSpPr>
                  <p:cNvPr id="71" name="TextBox 70"/>
                  <p:cNvSpPr txBox="1">
                    <a:spLocks noRot="1" noChangeAspect="1" noMove="1" noResize="1" noEditPoints="1" noAdjustHandles="1" noChangeArrowheads="1" noChangeShapeType="1" noTextEdit="1"/>
                  </p:cNvSpPr>
                  <p:nvPr/>
                </p:nvSpPr>
                <p:spPr>
                  <a:xfrm>
                    <a:off x="2988486" y="5330118"/>
                    <a:ext cx="125034" cy="276999"/>
                  </a:xfrm>
                  <a:prstGeom prst="rect">
                    <a:avLst/>
                  </a:prstGeom>
                  <a:blipFill rotWithShape="0">
                    <a:blip r:embed="rId18"/>
                    <a:stretch>
                      <a:fillRect l="-45000" r="-45000" b="-8889"/>
                    </a:stretch>
                  </a:blipFill>
                </p:spPr>
                <p:txBody>
                  <a:bodyPr/>
                  <a:lstStyle/>
                  <a:p>
                    <a:r>
                      <a:rPr lang="en-US">
                        <a:noFill/>
                      </a:rPr>
                      <a:t> </a:t>
                    </a:r>
                  </a:p>
                </p:txBody>
              </p:sp>
            </mc:Fallback>
          </mc:AlternateContent>
        </p:grpSp>
        <p:grpSp>
          <p:nvGrpSpPr>
            <p:cNvPr id="72" name="Group 71"/>
            <p:cNvGrpSpPr/>
            <p:nvPr/>
          </p:nvGrpSpPr>
          <p:grpSpPr>
            <a:xfrm>
              <a:off x="4381911" y="4762648"/>
              <a:ext cx="285100" cy="1146182"/>
              <a:chOff x="2914776" y="4757027"/>
              <a:chExt cx="285100" cy="1146182"/>
            </a:xfrm>
          </p:grpSpPr>
          <p:sp>
            <p:nvSpPr>
              <p:cNvPr id="73" name="Rectangle 72"/>
              <p:cNvSpPr/>
              <p:nvPr/>
            </p:nvSpPr>
            <p:spPr>
              <a:xfrm>
                <a:off x="2914776" y="4757027"/>
                <a:ext cx="285100" cy="1146182"/>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p:cNvSpPr/>
              <p:nvPr/>
            </p:nvSpPr>
            <p:spPr>
              <a:xfrm>
                <a:off x="2936602" y="4805693"/>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p:cNvSpPr/>
              <p:nvPr/>
            </p:nvSpPr>
            <p:spPr>
              <a:xfrm>
                <a:off x="2931839" y="5088760"/>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p:cNvSpPr/>
              <p:nvPr/>
            </p:nvSpPr>
            <p:spPr>
              <a:xfrm>
                <a:off x="2938532" y="5620096"/>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77" name="TextBox 76"/>
                  <p:cNvSpPr txBox="1"/>
                  <p:nvPr/>
                </p:nvSpPr>
                <p:spPr>
                  <a:xfrm>
                    <a:off x="2988486" y="5330118"/>
                    <a:ext cx="12503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charset="0"/>
                              <a:ea typeface="Cambria Math" charset="0"/>
                              <a:cs typeface="Cambria Math" charset="0"/>
                            </a:rPr>
                            <m:t>⋮</m:t>
                          </m:r>
                        </m:oMath>
                      </m:oMathPara>
                    </a14:m>
                    <a:endParaRPr lang="en-US" dirty="0"/>
                  </a:p>
                </p:txBody>
              </p:sp>
            </mc:Choice>
            <mc:Fallback xmlns="">
              <p:sp>
                <p:nvSpPr>
                  <p:cNvPr id="77" name="TextBox 76"/>
                  <p:cNvSpPr txBox="1">
                    <a:spLocks noRot="1" noChangeAspect="1" noMove="1" noResize="1" noEditPoints="1" noAdjustHandles="1" noChangeArrowheads="1" noChangeShapeType="1" noTextEdit="1"/>
                  </p:cNvSpPr>
                  <p:nvPr/>
                </p:nvSpPr>
                <p:spPr>
                  <a:xfrm>
                    <a:off x="2988486" y="5330118"/>
                    <a:ext cx="125034" cy="276999"/>
                  </a:xfrm>
                  <a:prstGeom prst="rect">
                    <a:avLst/>
                  </a:prstGeom>
                  <a:blipFill rotWithShape="0">
                    <a:blip r:embed="rId18"/>
                    <a:stretch>
                      <a:fillRect l="-45000" r="-45000" b="-8889"/>
                    </a:stretch>
                  </a:blipFill>
                </p:spPr>
                <p:txBody>
                  <a:bodyPr/>
                  <a:lstStyle/>
                  <a:p>
                    <a:r>
                      <a:rPr lang="en-US">
                        <a:noFill/>
                      </a:rPr>
                      <a:t> </a:t>
                    </a:r>
                  </a:p>
                </p:txBody>
              </p:sp>
            </mc:Fallback>
          </mc:AlternateContent>
        </p:grpSp>
        <p:cxnSp>
          <p:nvCxnSpPr>
            <p:cNvPr id="78" name="Straight Arrow Connector 77"/>
            <p:cNvCxnSpPr/>
            <p:nvPr/>
          </p:nvCxnSpPr>
          <p:spPr>
            <a:xfrm>
              <a:off x="4761215" y="5335739"/>
              <a:ext cx="428870" cy="0"/>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nvGrpSpPr>
            <p:cNvPr id="79" name="Group 78"/>
            <p:cNvGrpSpPr/>
            <p:nvPr/>
          </p:nvGrpSpPr>
          <p:grpSpPr>
            <a:xfrm>
              <a:off x="5284289" y="4762648"/>
              <a:ext cx="285100" cy="1146182"/>
              <a:chOff x="2914776" y="4757027"/>
              <a:chExt cx="285100" cy="1146182"/>
            </a:xfrm>
          </p:grpSpPr>
          <p:sp>
            <p:nvSpPr>
              <p:cNvPr id="80" name="Rectangle 79"/>
              <p:cNvSpPr/>
              <p:nvPr/>
            </p:nvSpPr>
            <p:spPr>
              <a:xfrm>
                <a:off x="2914776" y="4757027"/>
                <a:ext cx="285100" cy="1146182"/>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p:cNvSpPr/>
              <p:nvPr/>
            </p:nvSpPr>
            <p:spPr>
              <a:xfrm>
                <a:off x="2936602" y="4805693"/>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p:cNvSpPr/>
              <p:nvPr/>
            </p:nvSpPr>
            <p:spPr>
              <a:xfrm>
                <a:off x="2931839" y="5088760"/>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p:cNvSpPr/>
              <p:nvPr/>
            </p:nvSpPr>
            <p:spPr>
              <a:xfrm>
                <a:off x="2938532" y="5620096"/>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84" name="TextBox 83"/>
                  <p:cNvSpPr txBox="1"/>
                  <p:nvPr/>
                </p:nvSpPr>
                <p:spPr>
                  <a:xfrm>
                    <a:off x="2988486" y="5330118"/>
                    <a:ext cx="12503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charset="0"/>
                              <a:ea typeface="Cambria Math" charset="0"/>
                              <a:cs typeface="Cambria Math" charset="0"/>
                            </a:rPr>
                            <m:t>⋮</m:t>
                          </m:r>
                        </m:oMath>
                      </m:oMathPara>
                    </a14:m>
                    <a:endParaRPr lang="en-US" dirty="0"/>
                  </a:p>
                </p:txBody>
              </p:sp>
            </mc:Choice>
            <mc:Fallback xmlns="">
              <p:sp>
                <p:nvSpPr>
                  <p:cNvPr id="84" name="TextBox 83"/>
                  <p:cNvSpPr txBox="1">
                    <a:spLocks noRot="1" noChangeAspect="1" noMove="1" noResize="1" noEditPoints="1" noAdjustHandles="1" noChangeArrowheads="1" noChangeShapeType="1" noTextEdit="1"/>
                  </p:cNvSpPr>
                  <p:nvPr/>
                </p:nvSpPr>
                <p:spPr>
                  <a:xfrm>
                    <a:off x="2988486" y="5330118"/>
                    <a:ext cx="125034" cy="276999"/>
                  </a:xfrm>
                  <a:prstGeom prst="rect">
                    <a:avLst/>
                  </a:prstGeom>
                  <a:blipFill rotWithShape="0">
                    <a:blip r:embed="rId18"/>
                    <a:stretch>
                      <a:fillRect l="-45000" r="-45000" b="-8889"/>
                    </a:stretch>
                  </a:blipFill>
                </p:spPr>
                <p:txBody>
                  <a:bodyPr/>
                  <a:lstStyle/>
                  <a:p>
                    <a:r>
                      <a:rPr lang="en-US">
                        <a:noFill/>
                      </a:rPr>
                      <a:t> </a:t>
                    </a:r>
                  </a:p>
                </p:txBody>
              </p:sp>
            </mc:Fallback>
          </mc:AlternateContent>
        </p:grpSp>
        <p:cxnSp>
          <p:nvCxnSpPr>
            <p:cNvPr id="85" name="Straight Arrow Connector 84"/>
            <p:cNvCxnSpPr/>
            <p:nvPr/>
          </p:nvCxnSpPr>
          <p:spPr>
            <a:xfrm>
              <a:off x="9398542" y="5335739"/>
              <a:ext cx="428870" cy="0"/>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86" name="Straight Arrow Connector 85"/>
            <p:cNvCxnSpPr/>
            <p:nvPr/>
          </p:nvCxnSpPr>
          <p:spPr>
            <a:xfrm>
              <a:off x="7593786" y="5335739"/>
              <a:ext cx="428870" cy="0"/>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nvGrpSpPr>
            <p:cNvPr id="87" name="Group 86"/>
            <p:cNvGrpSpPr/>
            <p:nvPr/>
          </p:nvGrpSpPr>
          <p:grpSpPr>
            <a:xfrm>
              <a:off x="7214482" y="4762648"/>
              <a:ext cx="285100" cy="1146182"/>
              <a:chOff x="2914776" y="4757027"/>
              <a:chExt cx="285100" cy="1146182"/>
            </a:xfrm>
          </p:grpSpPr>
          <p:sp>
            <p:nvSpPr>
              <p:cNvPr id="88" name="Rectangle 87"/>
              <p:cNvSpPr/>
              <p:nvPr/>
            </p:nvSpPr>
            <p:spPr>
              <a:xfrm>
                <a:off x="2914776" y="4757027"/>
                <a:ext cx="285100" cy="1146182"/>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p:cNvSpPr/>
              <p:nvPr/>
            </p:nvSpPr>
            <p:spPr>
              <a:xfrm>
                <a:off x="2936602" y="4805693"/>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p:cNvSpPr/>
              <p:nvPr/>
            </p:nvSpPr>
            <p:spPr>
              <a:xfrm>
                <a:off x="2931839" y="5088760"/>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p:cNvSpPr/>
              <p:nvPr/>
            </p:nvSpPr>
            <p:spPr>
              <a:xfrm>
                <a:off x="2938532" y="5620096"/>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92" name="TextBox 91"/>
                  <p:cNvSpPr txBox="1"/>
                  <p:nvPr/>
                </p:nvSpPr>
                <p:spPr>
                  <a:xfrm>
                    <a:off x="2988486" y="5330118"/>
                    <a:ext cx="12503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charset="0"/>
                              <a:ea typeface="Cambria Math" charset="0"/>
                              <a:cs typeface="Cambria Math" charset="0"/>
                            </a:rPr>
                            <m:t>⋮</m:t>
                          </m:r>
                        </m:oMath>
                      </m:oMathPara>
                    </a14:m>
                    <a:endParaRPr lang="en-US" dirty="0"/>
                  </a:p>
                </p:txBody>
              </p:sp>
            </mc:Choice>
            <mc:Fallback xmlns="">
              <p:sp>
                <p:nvSpPr>
                  <p:cNvPr id="92" name="TextBox 91"/>
                  <p:cNvSpPr txBox="1">
                    <a:spLocks noRot="1" noChangeAspect="1" noMove="1" noResize="1" noEditPoints="1" noAdjustHandles="1" noChangeArrowheads="1" noChangeShapeType="1" noTextEdit="1"/>
                  </p:cNvSpPr>
                  <p:nvPr/>
                </p:nvSpPr>
                <p:spPr>
                  <a:xfrm>
                    <a:off x="2988486" y="5330118"/>
                    <a:ext cx="125034" cy="276999"/>
                  </a:xfrm>
                  <a:prstGeom prst="rect">
                    <a:avLst/>
                  </a:prstGeom>
                  <a:blipFill rotWithShape="0">
                    <a:blip r:embed="rId19"/>
                    <a:stretch>
                      <a:fillRect l="-42857" r="-38095" b="-8889"/>
                    </a:stretch>
                  </a:blipFill>
                </p:spPr>
                <p:txBody>
                  <a:bodyPr/>
                  <a:lstStyle/>
                  <a:p>
                    <a:r>
                      <a:rPr lang="en-US">
                        <a:noFill/>
                      </a:rPr>
                      <a:t> </a:t>
                    </a:r>
                  </a:p>
                </p:txBody>
              </p:sp>
            </mc:Fallback>
          </mc:AlternateContent>
        </p:grpSp>
        <p:grpSp>
          <p:nvGrpSpPr>
            <p:cNvPr id="93" name="Group 92"/>
            <p:cNvGrpSpPr/>
            <p:nvPr/>
          </p:nvGrpSpPr>
          <p:grpSpPr>
            <a:xfrm>
              <a:off x="8116860" y="4762648"/>
              <a:ext cx="285100" cy="1146182"/>
              <a:chOff x="2914776" y="4757027"/>
              <a:chExt cx="285100" cy="1146182"/>
            </a:xfrm>
          </p:grpSpPr>
          <p:sp>
            <p:nvSpPr>
              <p:cNvPr id="94" name="Rectangle 93"/>
              <p:cNvSpPr/>
              <p:nvPr/>
            </p:nvSpPr>
            <p:spPr>
              <a:xfrm>
                <a:off x="2914776" y="4757027"/>
                <a:ext cx="285100" cy="1146182"/>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Oval 94"/>
              <p:cNvSpPr/>
              <p:nvPr/>
            </p:nvSpPr>
            <p:spPr>
              <a:xfrm>
                <a:off x="2936602" y="4805693"/>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p:cNvSpPr/>
              <p:nvPr/>
            </p:nvSpPr>
            <p:spPr>
              <a:xfrm>
                <a:off x="2931839" y="5088760"/>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Oval 96"/>
              <p:cNvSpPr/>
              <p:nvPr/>
            </p:nvSpPr>
            <p:spPr>
              <a:xfrm>
                <a:off x="2938532" y="5620096"/>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98" name="TextBox 97"/>
                  <p:cNvSpPr txBox="1"/>
                  <p:nvPr/>
                </p:nvSpPr>
                <p:spPr>
                  <a:xfrm>
                    <a:off x="2988486" y="5330118"/>
                    <a:ext cx="12503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charset="0"/>
                              <a:ea typeface="Cambria Math" charset="0"/>
                              <a:cs typeface="Cambria Math" charset="0"/>
                            </a:rPr>
                            <m:t>⋮</m:t>
                          </m:r>
                        </m:oMath>
                      </m:oMathPara>
                    </a14:m>
                    <a:endParaRPr lang="en-US" dirty="0"/>
                  </a:p>
                </p:txBody>
              </p:sp>
            </mc:Choice>
            <mc:Fallback xmlns="">
              <p:sp>
                <p:nvSpPr>
                  <p:cNvPr id="98" name="TextBox 97"/>
                  <p:cNvSpPr txBox="1">
                    <a:spLocks noRot="1" noChangeAspect="1" noMove="1" noResize="1" noEditPoints="1" noAdjustHandles="1" noChangeArrowheads="1" noChangeShapeType="1" noTextEdit="1"/>
                  </p:cNvSpPr>
                  <p:nvPr/>
                </p:nvSpPr>
                <p:spPr>
                  <a:xfrm>
                    <a:off x="2988486" y="5330118"/>
                    <a:ext cx="125034" cy="276999"/>
                  </a:xfrm>
                  <a:prstGeom prst="rect">
                    <a:avLst/>
                  </a:prstGeom>
                  <a:blipFill rotWithShape="0">
                    <a:blip r:embed="rId19"/>
                    <a:stretch>
                      <a:fillRect l="-42857" r="-38095" b="-8889"/>
                    </a:stretch>
                  </a:blipFill>
                </p:spPr>
                <p:txBody>
                  <a:bodyPr/>
                  <a:lstStyle/>
                  <a:p>
                    <a:r>
                      <a:rPr lang="en-US">
                        <a:noFill/>
                      </a:rPr>
                      <a:t> </a:t>
                    </a:r>
                  </a:p>
                </p:txBody>
              </p:sp>
            </mc:Fallback>
          </mc:AlternateContent>
        </p:grpSp>
        <p:cxnSp>
          <p:nvCxnSpPr>
            <p:cNvPr id="99" name="Straight Arrow Connector 98"/>
            <p:cNvCxnSpPr/>
            <p:nvPr/>
          </p:nvCxnSpPr>
          <p:spPr>
            <a:xfrm>
              <a:off x="8496164" y="5335739"/>
              <a:ext cx="428870" cy="0"/>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nvGrpSpPr>
            <p:cNvPr id="100" name="Group 99"/>
            <p:cNvGrpSpPr/>
            <p:nvPr/>
          </p:nvGrpSpPr>
          <p:grpSpPr>
            <a:xfrm>
              <a:off x="9019238" y="4762648"/>
              <a:ext cx="285100" cy="1146182"/>
              <a:chOff x="2914776" y="4757027"/>
              <a:chExt cx="285100" cy="1146182"/>
            </a:xfrm>
          </p:grpSpPr>
          <p:sp>
            <p:nvSpPr>
              <p:cNvPr id="101" name="Rectangle 100"/>
              <p:cNvSpPr/>
              <p:nvPr/>
            </p:nvSpPr>
            <p:spPr>
              <a:xfrm>
                <a:off x="2914776" y="4757027"/>
                <a:ext cx="285100" cy="1146182"/>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p:cNvSpPr/>
              <p:nvPr/>
            </p:nvSpPr>
            <p:spPr>
              <a:xfrm>
                <a:off x="2936602" y="4805693"/>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p:cNvSpPr/>
              <p:nvPr/>
            </p:nvSpPr>
            <p:spPr>
              <a:xfrm>
                <a:off x="2931839" y="5088760"/>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p:cNvSpPr/>
              <p:nvPr/>
            </p:nvSpPr>
            <p:spPr>
              <a:xfrm>
                <a:off x="2938532" y="5620096"/>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105" name="TextBox 104"/>
                  <p:cNvSpPr txBox="1"/>
                  <p:nvPr/>
                </p:nvSpPr>
                <p:spPr>
                  <a:xfrm>
                    <a:off x="2988486" y="5330118"/>
                    <a:ext cx="12503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charset="0"/>
                              <a:ea typeface="Cambria Math" charset="0"/>
                              <a:cs typeface="Cambria Math" charset="0"/>
                            </a:rPr>
                            <m:t>⋮</m:t>
                          </m:r>
                        </m:oMath>
                      </m:oMathPara>
                    </a14:m>
                    <a:endParaRPr lang="en-US" dirty="0"/>
                  </a:p>
                </p:txBody>
              </p:sp>
            </mc:Choice>
            <mc:Fallback xmlns="">
              <p:sp>
                <p:nvSpPr>
                  <p:cNvPr id="105" name="TextBox 104"/>
                  <p:cNvSpPr txBox="1">
                    <a:spLocks noRot="1" noChangeAspect="1" noMove="1" noResize="1" noEditPoints="1" noAdjustHandles="1" noChangeArrowheads="1" noChangeShapeType="1" noTextEdit="1"/>
                  </p:cNvSpPr>
                  <p:nvPr/>
                </p:nvSpPr>
                <p:spPr>
                  <a:xfrm>
                    <a:off x="2988486" y="5330118"/>
                    <a:ext cx="125034" cy="276999"/>
                  </a:xfrm>
                  <a:prstGeom prst="rect">
                    <a:avLst/>
                  </a:prstGeom>
                  <a:blipFill rotWithShape="0">
                    <a:blip r:embed="rId19"/>
                    <a:stretch>
                      <a:fillRect l="-42857" r="-38095" b="-8889"/>
                    </a:stretch>
                  </a:blipFill>
                </p:spPr>
                <p:txBody>
                  <a:bodyPr/>
                  <a:lstStyle/>
                  <a:p>
                    <a:r>
                      <a:rPr lang="en-US">
                        <a:noFill/>
                      </a:rPr>
                      <a:t> </a:t>
                    </a:r>
                  </a:p>
                </p:txBody>
              </p:sp>
            </mc:Fallback>
          </mc:AlternateContent>
        </p:grpSp>
        <p:cxnSp>
          <p:nvCxnSpPr>
            <p:cNvPr id="108" name="Straight Arrow Connector 107"/>
            <p:cNvCxnSpPr/>
            <p:nvPr/>
          </p:nvCxnSpPr>
          <p:spPr>
            <a:xfrm>
              <a:off x="6691408" y="5335739"/>
              <a:ext cx="428870" cy="0"/>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9" name="TextBox 108"/>
                <p:cNvSpPr txBox="1"/>
                <p:nvPr/>
              </p:nvSpPr>
              <p:spPr>
                <a:xfrm>
                  <a:off x="6186667" y="5074129"/>
                  <a:ext cx="410537"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charset="0"/>
                            <a:ea typeface="Cambria Math" charset="0"/>
                            <a:cs typeface="Cambria Math" charset="0"/>
                          </a:rPr>
                          <m:t>⋯</m:t>
                        </m:r>
                      </m:oMath>
                    </m:oMathPara>
                  </a14:m>
                  <a:endParaRPr lang="en-US" dirty="0"/>
                </a:p>
              </p:txBody>
            </p:sp>
          </mc:Choice>
          <mc:Fallback xmlns="">
            <p:sp>
              <p:nvSpPr>
                <p:cNvPr id="109" name="TextBox 108"/>
                <p:cNvSpPr txBox="1">
                  <a:spLocks noRot="1" noChangeAspect="1" noMove="1" noResize="1" noEditPoints="1" noAdjustHandles="1" noChangeArrowheads="1" noChangeShapeType="1" noTextEdit="1"/>
                </p:cNvSpPr>
                <p:nvPr/>
              </p:nvSpPr>
              <p:spPr>
                <a:xfrm>
                  <a:off x="6186667" y="5074129"/>
                  <a:ext cx="410537" cy="523220"/>
                </a:xfrm>
                <a:prstGeom prst="rect">
                  <a:avLst/>
                </a:prstGeom>
                <a:blipFill rotWithShape="0">
                  <a:blip r:embed="rId20"/>
                  <a:stretch>
                    <a:fillRect/>
                  </a:stretch>
                </a:blipFill>
              </p:spPr>
              <p:txBody>
                <a:bodyPr/>
                <a:lstStyle/>
                <a:p>
                  <a:r>
                    <a:rPr lang="en-US">
                      <a:noFill/>
                    </a:rPr>
                    <a:t> </a:t>
                  </a:r>
                </a:p>
              </p:txBody>
            </p:sp>
          </mc:Fallback>
        </mc:AlternateContent>
      </p:grpSp>
      <mc:AlternateContent xmlns:mc="http://schemas.openxmlformats.org/markup-compatibility/2006" xmlns:p14="http://schemas.microsoft.com/office/powerpoint/2010/main">
        <mc:Choice Requires="p14">
          <p:contentPart p14:bwMode="auto" r:id="rId21">
            <p14:nvContentPartPr>
              <p14:cNvPr id="4" name="Ink 3">
                <a:extLst>
                  <a:ext uri="{FF2B5EF4-FFF2-40B4-BE49-F238E27FC236}">
                    <a16:creationId xmlns:a16="http://schemas.microsoft.com/office/drawing/2014/main" xmlns="" id="{B5589761-9BE5-4951-97E3-39877BFFB4B2}"/>
                  </a:ext>
                </a:extLst>
              </p14:cNvPr>
              <p14:cNvContentPartPr/>
              <p14:nvPr/>
            </p14:nvContentPartPr>
            <p14:xfrm>
              <a:off x="2336760" y="324000"/>
              <a:ext cx="8604720" cy="6375600"/>
            </p14:xfrm>
          </p:contentPart>
        </mc:Choice>
        <mc:Fallback xmlns="">
          <p:pic>
            <p:nvPicPr>
              <p:cNvPr id="4" name="Ink 3">
                <a:extLst>
                  <a:ext uri="{FF2B5EF4-FFF2-40B4-BE49-F238E27FC236}">
                    <a16:creationId xmlns:a16="http://schemas.microsoft.com/office/drawing/2014/main" xmlns:p14="http://schemas.microsoft.com/office/powerpoint/2010/main" xmlns="" id="{B5589761-9BE5-4951-97E3-39877BFFB4B2}"/>
                  </a:ext>
                </a:extLst>
              </p:cNvPr>
              <p:cNvPicPr/>
              <p:nvPr/>
            </p:nvPicPr>
            <p:blipFill>
              <a:blip r:embed="rId22"/>
              <a:stretch>
                <a:fillRect/>
              </a:stretch>
            </p:blipFill>
            <p:spPr>
              <a:xfrm>
                <a:off x="2317680" y="304920"/>
                <a:ext cx="8642880" cy="6413760"/>
              </a:xfrm>
              <a:prstGeom prst="rect">
                <a:avLst/>
              </a:prstGeom>
            </p:spPr>
          </p:pic>
        </mc:Fallback>
      </mc:AlternateContent>
    </p:spTree>
    <p:extLst>
      <p:ext uri="{BB962C8B-B14F-4D97-AF65-F5344CB8AC3E}">
        <p14:creationId xmlns:p14="http://schemas.microsoft.com/office/powerpoint/2010/main" val="771270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 y="182880"/>
            <a:ext cx="12114196" cy="1325563"/>
          </a:xfrm>
        </p:spPr>
        <p:txBody>
          <a:bodyPr anchor="t"/>
          <a:lstStyle/>
          <a:p>
            <a:r>
              <a:rPr lang="en-US" dirty="0"/>
              <a:t>RNN unit</a:t>
            </a:r>
          </a:p>
        </p:txBody>
      </p:sp>
      <p:sp>
        <p:nvSpPr>
          <p:cNvPr id="3" name="TextBox 2"/>
          <p:cNvSpPr txBox="1"/>
          <p:nvPr/>
        </p:nvSpPr>
        <p:spPr>
          <a:xfrm>
            <a:off x="-9435830" y="-3929974"/>
            <a:ext cx="184731" cy="369332"/>
          </a:xfrm>
          <a:prstGeom prst="rect">
            <a:avLst/>
          </a:prstGeom>
          <a:noFill/>
        </p:spPr>
        <p:txBody>
          <a:bodyPr wrap="none" rtlCol="0">
            <a:spAutoFit/>
          </a:bodyPr>
          <a:lstStyle/>
          <a:p>
            <a:endParaRPr lang="en-US" dirty="0"/>
          </a:p>
        </p:txBody>
      </p:sp>
      <p:grpSp>
        <p:nvGrpSpPr>
          <p:cNvPr id="11" name="Group 10"/>
          <p:cNvGrpSpPr/>
          <p:nvPr/>
        </p:nvGrpSpPr>
        <p:grpSpPr>
          <a:xfrm>
            <a:off x="-2891448" y="3235734"/>
            <a:ext cx="2618299" cy="2884421"/>
            <a:chOff x="1358185" y="1441902"/>
            <a:chExt cx="2618299" cy="2884421"/>
          </a:xfrm>
        </p:grpSpPr>
        <mc:AlternateContent xmlns:mc="http://schemas.openxmlformats.org/markup-compatibility/2006" xmlns:a14="http://schemas.microsoft.com/office/drawing/2010/main">
          <mc:Choice Requires="a14">
            <p:sp>
              <p:nvSpPr>
                <p:cNvPr id="63" name="TextBox 62"/>
                <p:cNvSpPr txBox="1"/>
                <p:nvPr/>
              </p:nvSpPr>
              <p:spPr>
                <a:xfrm>
                  <a:off x="1358185" y="2668354"/>
                  <a:ext cx="1027461"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2800" b="0" i="1" smtClean="0">
                                <a:latin typeface="Cambria Math" panose="02040503050406030204" pitchFamily="18" charset="0"/>
                              </a:rPr>
                            </m:ctrlPr>
                          </m:sSupPr>
                          <m:e>
                            <m:r>
                              <a:rPr lang="en-US" sz="2800" b="0" i="1" smtClean="0">
                                <a:latin typeface="Cambria Math" charset="0"/>
                              </a:rPr>
                              <m:t>𝑎</m:t>
                            </m:r>
                          </m:e>
                          <m:sup>
                            <m:r>
                              <a:rPr lang="en-US" sz="2800" b="0" i="1" smtClean="0">
                                <a:latin typeface="Cambria Math" charset="0"/>
                              </a:rPr>
                              <m:t>&lt;0&gt;</m:t>
                            </m:r>
                          </m:sup>
                        </m:sSup>
                      </m:oMath>
                    </m:oMathPara>
                  </a14:m>
                  <a:endParaRPr lang="en-US" sz="2800" dirty="0"/>
                </a:p>
              </p:txBody>
            </p:sp>
          </mc:Choice>
          <mc:Fallback xmlns="">
            <p:sp>
              <p:nvSpPr>
                <p:cNvPr id="63" name="TextBox 62"/>
                <p:cNvSpPr txBox="1">
                  <a:spLocks noRot="1" noChangeAspect="1" noMove="1" noResize="1" noEditPoints="1" noAdjustHandles="1" noChangeArrowheads="1" noChangeShapeType="1" noTextEdit="1"/>
                </p:cNvSpPr>
                <p:nvPr/>
              </p:nvSpPr>
              <p:spPr>
                <a:xfrm>
                  <a:off x="1358185" y="2668354"/>
                  <a:ext cx="1027461" cy="523220"/>
                </a:xfrm>
                <a:prstGeom prst="rect">
                  <a:avLst/>
                </a:prstGeom>
                <a:blipFill rotWithShape="0">
                  <a:blip r:embed="rId2"/>
                  <a:stretch>
                    <a:fillRect/>
                  </a:stretch>
                </a:blipFill>
              </p:spPr>
              <p:txBody>
                <a:bodyPr/>
                <a:lstStyle/>
                <a:p>
                  <a:r>
                    <a:rPr lang="en-US">
                      <a:noFill/>
                    </a:rPr>
                    <a:t> </a:t>
                  </a:r>
                </a:p>
              </p:txBody>
            </p:sp>
          </mc:Fallback>
        </mc:AlternateContent>
        <p:sp>
          <p:nvSpPr>
            <p:cNvPr id="64" name="Rectangle 63"/>
            <p:cNvSpPr/>
            <p:nvPr/>
          </p:nvSpPr>
          <p:spPr>
            <a:xfrm>
              <a:off x="2960993" y="2576207"/>
              <a:ext cx="782545" cy="672021"/>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5" name="Straight Arrow Connector 64"/>
            <p:cNvCxnSpPr/>
            <p:nvPr/>
          </p:nvCxnSpPr>
          <p:spPr>
            <a:xfrm>
              <a:off x="2358869" y="2866357"/>
              <a:ext cx="428870" cy="0"/>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6" name="TextBox 65"/>
                <p:cNvSpPr txBox="1"/>
                <p:nvPr/>
              </p:nvSpPr>
              <p:spPr>
                <a:xfrm>
                  <a:off x="2947741" y="3803103"/>
                  <a:ext cx="1028743"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2800" b="0" i="1" smtClean="0">
                                <a:latin typeface="Cambria Math" panose="02040503050406030204" pitchFamily="18" charset="0"/>
                              </a:rPr>
                            </m:ctrlPr>
                          </m:sSupPr>
                          <m:e>
                            <m:r>
                              <a:rPr lang="en-US" sz="2800" b="0" i="1" smtClean="0">
                                <a:latin typeface="Cambria Math" charset="0"/>
                              </a:rPr>
                              <m:t>𝑥</m:t>
                            </m:r>
                          </m:e>
                          <m:sup>
                            <m:r>
                              <a:rPr lang="en-US" sz="2800" b="0" i="1" smtClean="0">
                                <a:latin typeface="Cambria Math" charset="0"/>
                              </a:rPr>
                              <m:t>&lt;1&gt;</m:t>
                            </m:r>
                          </m:sup>
                        </m:sSup>
                      </m:oMath>
                    </m:oMathPara>
                  </a14:m>
                  <a:endParaRPr lang="en-US" sz="2800" dirty="0"/>
                </a:p>
              </p:txBody>
            </p:sp>
          </mc:Choice>
          <mc:Fallback xmlns="">
            <p:sp>
              <p:nvSpPr>
                <p:cNvPr id="66" name="TextBox 65"/>
                <p:cNvSpPr txBox="1">
                  <a:spLocks noRot="1" noChangeAspect="1" noMove="1" noResize="1" noEditPoints="1" noAdjustHandles="1" noChangeArrowheads="1" noChangeShapeType="1" noTextEdit="1"/>
                </p:cNvSpPr>
                <p:nvPr/>
              </p:nvSpPr>
              <p:spPr>
                <a:xfrm>
                  <a:off x="2947741" y="3803103"/>
                  <a:ext cx="1028743" cy="523220"/>
                </a:xfrm>
                <a:prstGeom prst="rect">
                  <a:avLst/>
                </a:prstGeom>
                <a:blipFill rotWithShape="0">
                  <a:blip r:embed="rId3"/>
                  <a:stretch>
                    <a:fillRect/>
                  </a:stretch>
                </a:blipFill>
              </p:spPr>
              <p:txBody>
                <a:bodyPr/>
                <a:lstStyle/>
                <a:p>
                  <a:r>
                    <a:rPr lang="en-US">
                      <a:noFill/>
                    </a:rPr>
                    <a:t> </a:t>
                  </a:r>
                </a:p>
              </p:txBody>
            </p:sp>
          </mc:Fallback>
        </mc:AlternateContent>
        <p:cxnSp>
          <p:nvCxnSpPr>
            <p:cNvPr id="67" name="Straight Arrow Connector 66"/>
            <p:cNvCxnSpPr/>
            <p:nvPr/>
          </p:nvCxnSpPr>
          <p:spPr>
            <a:xfrm flipV="1">
              <a:off x="3309856" y="3333595"/>
              <a:ext cx="0" cy="469507"/>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p:nvPr/>
          </p:nvCxnSpPr>
          <p:spPr>
            <a:xfrm flipV="1">
              <a:off x="3335791" y="1972706"/>
              <a:ext cx="0" cy="469508"/>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9" name="TextBox 68"/>
                <p:cNvSpPr txBox="1"/>
                <p:nvPr/>
              </p:nvSpPr>
              <p:spPr>
                <a:xfrm>
                  <a:off x="2753691" y="1441902"/>
                  <a:ext cx="1093954"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2800" b="0" i="1" smtClean="0">
                                <a:latin typeface="Cambria Math" panose="02040503050406030204" pitchFamily="18" charset="0"/>
                              </a:rPr>
                            </m:ctrlPr>
                          </m:sSupPr>
                          <m:e>
                            <m:acc>
                              <m:accPr>
                                <m:chr m:val="̂"/>
                                <m:ctrlPr>
                                  <a:rPr lang="en-US" sz="2800" b="0" i="1" smtClean="0">
                                    <a:latin typeface="Cambria Math" panose="02040503050406030204" pitchFamily="18" charset="0"/>
                                  </a:rPr>
                                </m:ctrlPr>
                              </m:accPr>
                              <m:e>
                                <m:r>
                                  <a:rPr lang="en-US" sz="2800" b="0" i="1" smtClean="0">
                                    <a:latin typeface="Cambria Math" charset="0"/>
                                  </a:rPr>
                                  <m:t>𝑦</m:t>
                                </m:r>
                              </m:e>
                            </m:acc>
                          </m:e>
                          <m:sup>
                            <m:r>
                              <a:rPr lang="en-US" sz="2800" b="0" i="1" smtClean="0">
                                <a:latin typeface="Cambria Math" charset="0"/>
                              </a:rPr>
                              <m:t>&lt;1&gt; </m:t>
                            </m:r>
                          </m:sup>
                        </m:sSup>
                      </m:oMath>
                    </m:oMathPara>
                  </a14:m>
                  <a:endParaRPr lang="en-US" sz="2800" dirty="0"/>
                </a:p>
              </p:txBody>
            </p:sp>
          </mc:Choice>
          <mc:Fallback xmlns="">
            <p:sp>
              <p:nvSpPr>
                <p:cNvPr id="69" name="TextBox 68"/>
                <p:cNvSpPr txBox="1">
                  <a:spLocks noRot="1" noChangeAspect="1" noMove="1" noResize="1" noEditPoints="1" noAdjustHandles="1" noChangeArrowheads="1" noChangeShapeType="1" noTextEdit="1"/>
                </p:cNvSpPr>
                <p:nvPr/>
              </p:nvSpPr>
              <p:spPr>
                <a:xfrm>
                  <a:off x="2753691" y="1441902"/>
                  <a:ext cx="1093954" cy="523220"/>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0" name="TextBox 69"/>
                <p:cNvSpPr txBox="1"/>
                <p:nvPr/>
              </p:nvSpPr>
              <p:spPr>
                <a:xfrm>
                  <a:off x="2857124" y="2681384"/>
                  <a:ext cx="1027461"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2800" b="0" i="1" smtClean="0">
                                <a:latin typeface="Cambria Math" panose="02040503050406030204" pitchFamily="18" charset="0"/>
                              </a:rPr>
                            </m:ctrlPr>
                          </m:sSupPr>
                          <m:e>
                            <m:r>
                              <a:rPr lang="en-US" sz="2800" b="0" i="1" smtClean="0">
                                <a:latin typeface="Cambria Math" charset="0"/>
                              </a:rPr>
                              <m:t>𝑎</m:t>
                            </m:r>
                          </m:e>
                          <m:sup>
                            <m:r>
                              <a:rPr lang="en-US" sz="2800" b="0" i="1" smtClean="0">
                                <a:latin typeface="Cambria Math" charset="0"/>
                              </a:rPr>
                              <m:t>&lt;1&gt;</m:t>
                            </m:r>
                          </m:sup>
                        </m:sSup>
                      </m:oMath>
                    </m:oMathPara>
                  </a14:m>
                  <a:endParaRPr lang="en-US" sz="2800" dirty="0"/>
                </a:p>
              </p:txBody>
            </p:sp>
          </mc:Choice>
          <mc:Fallback xmlns="">
            <p:sp>
              <p:nvSpPr>
                <p:cNvPr id="70" name="TextBox 69"/>
                <p:cNvSpPr txBox="1">
                  <a:spLocks noRot="1" noChangeAspect="1" noMove="1" noResize="1" noEditPoints="1" noAdjustHandles="1" noChangeArrowheads="1" noChangeShapeType="1" noTextEdit="1"/>
                </p:cNvSpPr>
                <p:nvPr/>
              </p:nvSpPr>
              <p:spPr>
                <a:xfrm>
                  <a:off x="2857124" y="2681384"/>
                  <a:ext cx="1027461" cy="523220"/>
                </a:xfrm>
                <a:prstGeom prst="rect">
                  <a:avLst/>
                </a:prstGeom>
                <a:blipFill rotWithShape="0">
                  <a:blip r:embed="rId5"/>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12" name="TextBox 11"/>
              <p:cNvSpPr txBox="1"/>
              <p:nvPr/>
            </p:nvSpPr>
            <p:spPr>
              <a:xfrm>
                <a:off x="5660326" y="2974124"/>
                <a:ext cx="5424305"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2800" b="0" i="1" smtClean="0">
                              <a:latin typeface="Cambria Math" panose="02040503050406030204" pitchFamily="18" charset="0"/>
                            </a:rPr>
                          </m:ctrlPr>
                        </m:sSupPr>
                        <m:e>
                          <m:r>
                            <a:rPr lang="en-US" sz="2800" b="0" i="1" smtClean="0">
                              <a:latin typeface="Cambria Math" charset="0"/>
                            </a:rPr>
                            <m:t>𝑎</m:t>
                          </m:r>
                        </m:e>
                        <m:sup>
                          <m:r>
                            <a:rPr lang="en-US" sz="2800" b="0" i="1" smtClean="0">
                              <a:latin typeface="Cambria Math" charset="0"/>
                            </a:rPr>
                            <m:t>&lt;</m:t>
                          </m:r>
                          <m:r>
                            <a:rPr lang="en-US" sz="2800" b="0" i="1" smtClean="0">
                              <a:latin typeface="Cambria Math" charset="0"/>
                            </a:rPr>
                            <m:t>𝑡</m:t>
                          </m:r>
                          <m:r>
                            <a:rPr lang="en-US" sz="2800" b="0" i="1" smtClean="0">
                              <a:latin typeface="Cambria Math" charset="0"/>
                            </a:rPr>
                            <m:t>&gt;</m:t>
                          </m:r>
                        </m:sup>
                      </m:sSup>
                      <m:r>
                        <a:rPr lang="en-US" sz="2800" b="0" i="1" smtClean="0">
                          <a:latin typeface="Cambria Math" charset="0"/>
                        </a:rPr>
                        <m:t>=</m:t>
                      </m:r>
                      <m:r>
                        <a:rPr lang="en-US" sz="2800" b="0" i="1" smtClean="0">
                          <a:latin typeface="Cambria Math" charset="0"/>
                        </a:rPr>
                        <m:t>𝑔</m:t>
                      </m:r>
                      <m:r>
                        <a:rPr lang="en-US" sz="2800" b="0" i="1" smtClean="0">
                          <a:latin typeface="Cambria Math" charset="0"/>
                        </a:rPr>
                        <m:t>(</m:t>
                      </m:r>
                      <m:sSub>
                        <m:sSubPr>
                          <m:ctrlPr>
                            <a:rPr lang="en-US" sz="2800" b="0" i="1" smtClean="0">
                              <a:latin typeface="Cambria Math" panose="02040503050406030204" pitchFamily="18" charset="0"/>
                            </a:rPr>
                          </m:ctrlPr>
                        </m:sSubPr>
                        <m:e>
                          <m:r>
                            <a:rPr lang="en-US" sz="2800" b="0" i="1" smtClean="0">
                              <a:latin typeface="Cambria Math" charset="0"/>
                            </a:rPr>
                            <m:t>𝑊</m:t>
                          </m:r>
                        </m:e>
                        <m:sub>
                          <m:r>
                            <a:rPr lang="en-US" sz="2800" b="0" i="1" smtClean="0">
                              <a:latin typeface="Cambria Math" charset="0"/>
                            </a:rPr>
                            <m:t>𝑎</m:t>
                          </m:r>
                        </m:sub>
                      </m:sSub>
                      <m:d>
                        <m:dPr>
                          <m:begChr m:val="["/>
                          <m:endChr m:val="]"/>
                          <m:ctrlPr>
                            <a:rPr lang="en-US" sz="2800" b="0" i="1" smtClean="0">
                              <a:latin typeface="Cambria Math" panose="02040503050406030204" pitchFamily="18" charset="0"/>
                            </a:rPr>
                          </m:ctrlPr>
                        </m:dPr>
                        <m:e>
                          <m:sSup>
                            <m:sSupPr>
                              <m:ctrlPr>
                                <a:rPr lang="en-US" sz="2800" b="0" i="1" smtClean="0">
                                  <a:latin typeface="Cambria Math" panose="02040503050406030204" pitchFamily="18" charset="0"/>
                                </a:rPr>
                              </m:ctrlPr>
                            </m:sSupPr>
                            <m:e>
                              <m:r>
                                <a:rPr lang="en-US" sz="2800" b="0" i="1" smtClean="0">
                                  <a:latin typeface="Cambria Math" charset="0"/>
                                </a:rPr>
                                <m:t>𝑎</m:t>
                              </m:r>
                            </m:e>
                            <m:sup>
                              <m:r>
                                <a:rPr lang="en-US" sz="2800" b="0" i="1" smtClean="0">
                                  <a:latin typeface="Cambria Math" charset="0"/>
                                </a:rPr>
                                <m:t>&lt;</m:t>
                              </m:r>
                              <m:r>
                                <a:rPr lang="en-US" sz="2800" b="0" i="1" smtClean="0">
                                  <a:latin typeface="Cambria Math" charset="0"/>
                                </a:rPr>
                                <m:t>𝑡</m:t>
                              </m:r>
                              <m:r>
                                <a:rPr lang="en-US" sz="2800" b="0" i="1" smtClean="0">
                                  <a:latin typeface="Cambria Math" charset="0"/>
                                </a:rPr>
                                <m:t>−1&gt;</m:t>
                              </m:r>
                            </m:sup>
                          </m:sSup>
                          <m:r>
                            <a:rPr lang="en-US" sz="2800" b="0" i="1" smtClean="0">
                              <a:latin typeface="Cambria Math" charset="0"/>
                            </a:rPr>
                            <m:t>, </m:t>
                          </m:r>
                          <m:sSup>
                            <m:sSupPr>
                              <m:ctrlPr>
                                <a:rPr lang="en-US" sz="2800" b="0" i="1" smtClean="0">
                                  <a:latin typeface="Cambria Math" panose="02040503050406030204" pitchFamily="18" charset="0"/>
                                </a:rPr>
                              </m:ctrlPr>
                            </m:sSupPr>
                            <m:e>
                              <m:r>
                                <a:rPr lang="en-US" sz="2800" b="0" i="1" smtClean="0">
                                  <a:latin typeface="Cambria Math" charset="0"/>
                                </a:rPr>
                                <m:t>𝑥</m:t>
                              </m:r>
                            </m:e>
                            <m:sup>
                              <m:r>
                                <a:rPr lang="en-US" sz="2800" b="0" i="1" smtClean="0">
                                  <a:latin typeface="Cambria Math" charset="0"/>
                                </a:rPr>
                                <m:t>&lt;</m:t>
                              </m:r>
                              <m:r>
                                <a:rPr lang="en-US" sz="2800" b="0" i="1" smtClean="0">
                                  <a:latin typeface="Cambria Math" charset="0"/>
                                </a:rPr>
                                <m:t>𝑡</m:t>
                              </m:r>
                              <m:r>
                                <a:rPr lang="en-US" sz="2800" b="0" i="1" smtClean="0">
                                  <a:latin typeface="Cambria Math" charset="0"/>
                                </a:rPr>
                                <m:t>&gt;</m:t>
                              </m:r>
                            </m:sup>
                          </m:sSup>
                        </m:e>
                      </m:d>
                      <m:r>
                        <a:rPr lang="en-US" sz="2800" b="0" i="1" smtClean="0">
                          <a:latin typeface="Cambria Math" charset="0"/>
                        </a:rPr>
                        <m:t>+</m:t>
                      </m:r>
                      <m:sSub>
                        <m:sSubPr>
                          <m:ctrlPr>
                            <a:rPr lang="en-US" sz="2800" b="0" i="1" smtClean="0">
                              <a:latin typeface="Cambria Math" panose="02040503050406030204" pitchFamily="18" charset="0"/>
                            </a:rPr>
                          </m:ctrlPr>
                        </m:sSubPr>
                        <m:e>
                          <m:r>
                            <a:rPr lang="en-US" sz="2800" b="0" i="1" smtClean="0">
                              <a:latin typeface="Cambria Math" charset="0"/>
                            </a:rPr>
                            <m:t>𝑏</m:t>
                          </m:r>
                        </m:e>
                        <m:sub>
                          <m:r>
                            <a:rPr lang="en-US" sz="2800" b="0" i="1" smtClean="0">
                              <a:latin typeface="Cambria Math" charset="0"/>
                            </a:rPr>
                            <m:t>𝑎</m:t>
                          </m:r>
                        </m:sub>
                      </m:sSub>
                      <m:r>
                        <a:rPr lang="en-US" sz="2800" b="0" i="1" smtClean="0">
                          <a:latin typeface="Cambria Math" charset="0"/>
                        </a:rPr>
                        <m:t>)</m:t>
                      </m:r>
                    </m:oMath>
                  </m:oMathPara>
                </a14:m>
                <a:endParaRPr lang="en-US" sz="2800" dirty="0"/>
              </a:p>
            </p:txBody>
          </p:sp>
        </mc:Choice>
        <mc:Fallback xmlns="">
          <p:sp>
            <p:nvSpPr>
              <p:cNvPr id="12" name="TextBox 11"/>
              <p:cNvSpPr txBox="1">
                <a:spLocks noRot="1" noChangeAspect="1" noMove="1" noResize="1" noEditPoints="1" noAdjustHandles="1" noChangeArrowheads="1" noChangeShapeType="1" noTextEdit="1"/>
              </p:cNvSpPr>
              <p:nvPr/>
            </p:nvSpPr>
            <p:spPr>
              <a:xfrm>
                <a:off x="5660326" y="2974124"/>
                <a:ext cx="5424305" cy="523220"/>
              </a:xfrm>
              <a:prstGeom prst="rect">
                <a:avLst/>
              </a:prstGeom>
              <a:blipFill rotWithShape="0">
                <a:blip r:embed="rId6"/>
                <a:stretch>
                  <a:fillRect/>
                </a:stretch>
              </a:blipFill>
            </p:spPr>
            <p:txBody>
              <a:bodyPr/>
              <a:lstStyle/>
              <a:p>
                <a:r>
                  <a:rPr lang="en-US">
                    <a:noFill/>
                  </a:rPr>
                  <a:t> </a:t>
                </a:r>
              </a:p>
            </p:txBody>
          </p:sp>
        </mc:Fallback>
      </mc:AlternateContent>
      <mc:AlternateContent xmlns:mc="http://schemas.openxmlformats.org/markup-compatibility/2006" xmlns:p14="http://schemas.microsoft.com/office/powerpoint/2010/main">
        <mc:Choice Requires="p14">
          <p:contentPart p14:bwMode="auto" r:id="rId7">
            <p14:nvContentPartPr>
              <p14:cNvPr id="4" name="Ink 3">
                <a:extLst>
                  <a:ext uri="{FF2B5EF4-FFF2-40B4-BE49-F238E27FC236}">
                    <a16:creationId xmlns:a16="http://schemas.microsoft.com/office/drawing/2014/main" xmlns="" id="{217924F4-9046-4603-A50A-BE31D817DFCF}"/>
                  </a:ext>
                </a:extLst>
              </p14:cNvPr>
              <p14:cNvContentPartPr/>
              <p14:nvPr/>
            </p14:nvContentPartPr>
            <p14:xfrm>
              <a:off x="1871555" y="89470"/>
              <a:ext cx="10236600" cy="4661280"/>
            </p14:xfrm>
          </p:contentPart>
        </mc:Choice>
        <mc:Fallback xmlns="">
          <p:pic>
            <p:nvPicPr>
              <p:cNvPr id="4" name="Ink 3">
                <a:extLst>
                  <a:ext uri="{FF2B5EF4-FFF2-40B4-BE49-F238E27FC236}">
                    <a16:creationId xmlns="" xmlns:a16="http://schemas.microsoft.com/office/drawing/2014/main" xmlns:p14="http://schemas.microsoft.com/office/powerpoint/2010/main" id="{217924F4-9046-4603-A50A-BE31D817DFCF}"/>
                  </a:ext>
                </a:extLst>
              </p:cNvPr>
              <p:cNvPicPr/>
              <p:nvPr/>
            </p:nvPicPr>
            <p:blipFill>
              <a:blip r:embed="rId8"/>
              <a:stretch>
                <a:fillRect/>
              </a:stretch>
            </p:blipFill>
            <p:spPr>
              <a:xfrm>
                <a:off x="1852475" y="70390"/>
                <a:ext cx="10274760" cy="4699440"/>
              </a:xfrm>
              <a:prstGeom prst="rect">
                <a:avLst/>
              </a:prstGeom>
            </p:spPr>
          </p:pic>
        </mc:Fallback>
      </mc:AlternateContent>
    </p:spTree>
    <p:extLst>
      <p:ext uri="{BB962C8B-B14F-4D97-AF65-F5344CB8AC3E}">
        <p14:creationId xmlns:p14="http://schemas.microsoft.com/office/powerpoint/2010/main" val="242265537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GRU (simplified)</a:t>
            </a:r>
          </a:p>
        </p:txBody>
      </p:sp>
      <p:sp>
        <p:nvSpPr>
          <p:cNvPr id="5" name="TextBox 4"/>
          <p:cNvSpPr txBox="1"/>
          <p:nvPr/>
        </p:nvSpPr>
        <p:spPr>
          <a:xfrm>
            <a:off x="874644" y="5652053"/>
            <a:ext cx="5747086" cy="461665"/>
          </a:xfrm>
          <a:prstGeom prst="rect">
            <a:avLst/>
          </a:prstGeom>
          <a:noFill/>
        </p:spPr>
        <p:txBody>
          <a:bodyPr wrap="none" rtlCol="0">
            <a:spAutoFit/>
          </a:bodyPr>
          <a:lstStyle/>
          <a:p>
            <a:r>
              <a:rPr lang="en-US" sz="2400" dirty="0">
                <a:latin typeface="Century Schoolbook" charset="0"/>
                <a:ea typeface="Century Schoolbook" charset="0"/>
                <a:cs typeface="Century Schoolbook" charset="0"/>
              </a:rPr>
              <a:t>The cat, which already ate …, was full. </a:t>
            </a:r>
          </a:p>
        </p:txBody>
      </p:sp>
      <p:sp>
        <p:nvSpPr>
          <p:cNvPr id="6" name="TextBox 5"/>
          <p:cNvSpPr txBox="1"/>
          <p:nvPr/>
        </p:nvSpPr>
        <p:spPr>
          <a:xfrm>
            <a:off x="0" y="6241426"/>
            <a:ext cx="10593404" cy="323165"/>
          </a:xfrm>
          <a:prstGeom prst="rect">
            <a:avLst/>
          </a:prstGeom>
          <a:noFill/>
        </p:spPr>
        <p:txBody>
          <a:bodyPr wrap="square" rtlCol="0">
            <a:spAutoFit/>
          </a:bodyPr>
          <a:lstStyle/>
          <a:p>
            <a:r>
              <a:rPr lang="en-US" sz="1500" dirty="0">
                <a:latin typeface="Century Schoolbook" charset="0"/>
                <a:ea typeface="Century Schoolbook" charset="0"/>
                <a:cs typeface="Century Schoolbook" charset="0"/>
              </a:rPr>
              <a:t>[Cho et al., 2014. On the properties of neural machine translation: Encoder-decoder approaches]</a:t>
            </a:r>
          </a:p>
        </p:txBody>
      </p:sp>
      <p:sp>
        <p:nvSpPr>
          <p:cNvPr id="8" name="TextBox 7"/>
          <p:cNvSpPr txBox="1"/>
          <p:nvPr/>
        </p:nvSpPr>
        <p:spPr>
          <a:xfrm>
            <a:off x="0" y="6496842"/>
            <a:ext cx="9344225" cy="323165"/>
          </a:xfrm>
          <a:prstGeom prst="rect">
            <a:avLst/>
          </a:prstGeom>
          <a:noFill/>
        </p:spPr>
        <p:txBody>
          <a:bodyPr wrap="none" rtlCol="0">
            <a:spAutoFit/>
          </a:bodyPr>
          <a:lstStyle/>
          <a:p>
            <a:r>
              <a:rPr lang="en-US" sz="1500" dirty="0">
                <a:latin typeface="Century Schoolbook" charset="0"/>
                <a:ea typeface="Century Schoolbook" charset="0"/>
                <a:cs typeface="Century Schoolbook" charset="0"/>
              </a:rPr>
              <a:t>[Chung et al., 2014. Empirical Evaluation of Gated Recurrent Neural Networks on Sequence Modeling]</a:t>
            </a:r>
          </a:p>
        </p:txBody>
      </p:sp>
      <mc:AlternateContent xmlns:mc="http://schemas.openxmlformats.org/markup-compatibility/2006" xmlns:p14="http://schemas.microsoft.com/office/powerpoint/2010/main">
        <mc:Choice Requires="p14">
          <p:contentPart p14:bwMode="auto" r:id="rId2">
            <p14:nvContentPartPr>
              <p14:cNvPr id="3" name="Ink 2">
                <a:extLst>
                  <a:ext uri="{FF2B5EF4-FFF2-40B4-BE49-F238E27FC236}">
                    <a16:creationId xmlns:a16="http://schemas.microsoft.com/office/drawing/2014/main" xmlns="" id="{E3A46999-D279-4521-A889-EBF5DBA7517E}"/>
                  </a:ext>
                </a:extLst>
              </p14:cNvPr>
              <p14:cNvContentPartPr/>
              <p14:nvPr/>
            </p14:nvContentPartPr>
            <p14:xfrm>
              <a:off x="8718480" y="6356520"/>
              <a:ext cx="933840" cy="393840"/>
            </p14:xfrm>
          </p:contentPart>
        </mc:Choice>
        <mc:Fallback xmlns="">
          <p:pic>
            <p:nvPicPr>
              <p:cNvPr id="3" name="Ink 2">
                <a:extLst>
                  <a:ext uri="{FF2B5EF4-FFF2-40B4-BE49-F238E27FC236}">
                    <a16:creationId xmlns:a16="http://schemas.microsoft.com/office/drawing/2014/main" id="{E3A46999-D279-4521-A889-EBF5DBA7517E}"/>
                  </a:ext>
                </a:extLst>
              </p:cNvPr>
              <p:cNvPicPr/>
              <p:nvPr/>
            </p:nvPicPr>
            <p:blipFill>
              <a:blip r:embed="rId3"/>
              <a:stretch>
                <a:fillRect/>
              </a:stretch>
            </p:blipFill>
            <p:spPr>
              <a:xfrm>
                <a:off x="8709120" y="6347160"/>
                <a:ext cx="952560" cy="4125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xmlns="" id="{7C114C66-C843-4989-98BA-0820C407569E}"/>
                  </a:ext>
                </a:extLst>
              </p14:cNvPr>
              <p14:cNvContentPartPr/>
              <p14:nvPr/>
            </p14:nvContentPartPr>
            <p14:xfrm>
              <a:off x="114480" y="158760"/>
              <a:ext cx="12071520" cy="6128280"/>
            </p14:xfrm>
          </p:contentPart>
        </mc:Choice>
        <mc:Fallback xmlns="">
          <p:pic>
            <p:nvPicPr>
              <p:cNvPr id="4" name="Ink 3">
                <a:extLst>
                  <a:ext uri="{FF2B5EF4-FFF2-40B4-BE49-F238E27FC236}">
                    <a16:creationId xmlns:a16="http://schemas.microsoft.com/office/drawing/2014/main" xmlns:p14="http://schemas.microsoft.com/office/powerpoint/2010/main" xmlns="" id="{7C114C66-C843-4989-98BA-0820C407569E}"/>
                  </a:ext>
                </a:extLst>
              </p:cNvPr>
              <p:cNvPicPr/>
              <p:nvPr/>
            </p:nvPicPr>
            <p:blipFill>
              <a:blip r:embed="rId5"/>
              <a:stretch>
                <a:fillRect/>
              </a:stretch>
            </p:blipFill>
            <p:spPr>
              <a:xfrm>
                <a:off x="95400" y="139680"/>
                <a:ext cx="12109680" cy="6166440"/>
              </a:xfrm>
              <a:prstGeom prst="rect">
                <a:avLst/>
              </a:prstGeom>
            </p:spPr>
          </p:pic>
        </mc:Fallback>
      </mc:AlternateContent>
    </p:spTree>
    <p:extLst>
      <p:ext uri="{BB962C8B-B14F-4D97-AF65-F5344CB8AC3E}">
        <p14:creationId xmlns:p14="http://schemas.microsoft.com/office/powerpoint/2010/main" val="1549504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8"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Full GRU</a:t>
            </a:r>
          </a:p>
        </p:txBody>
      </p:sp>
      <mc:AlternateContent xmlns:mc="http://schemas.openxmlformats.org/markup-compatibility/2006" xmlns:a14="http://schemas.microsoft.com/office/drawing/2010/main">
        <mc:Choice Requires="a14">
          <p:sp>
            <p:nvSpPr>
              <p:cNvPr id="9" name="TextBox 8"/>
              <p:cNvSpPr txBox="1"/>
              <p:nvPr/>
            </p:nvSpPr>
            <p:spPr>
              <a:xfrm>
                <a:off x="874644" y="2422800"/>
                <a:ext cx="4982326"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ea typeface="Cambria Math" charset="0"/>
                              <a:cs typeface="Cambria Math" charset="0"/>
                            </a:rPr>
                          </m:ctrlPr>
                        </m:sSubPr>
                        <m:e>
                          <m:r>
                            <m:rPr>
                              <m:sty m:val="p"/>
                            </m:rPr>
                            <a:rPr lang="el-GR" sz="2800" b="0" i="1" smtClean="0">
                              <a:latin typeface="Cambria Math" charset="0"/>
                              <a:ea typeface="Cambria Math" charset="0"/>
                              <a:cs typeface="Cambria Math" charset="0"/>
                            </a:rPr>
                            <m:t>Γ</m:t>
                          </m:r>
                        </m:e>
                        <m:sub>
                          <m:r>
                            <a:rPr lang="en-US" sz="2800" b="0" i="1" smtClean="0">
                              <a:latin typeface="Cambria Math" charset="0"/>
                              <a:ea typeface="Cambria Math" charset="0"/>
                              <a:cs typeface="Cambria Math" charset="0"/>
                            </a:rPr>
                            <m:t>𝑢</m:t>
                          </m:r>
                        </m:sub>
                      </m:sSub>
                      <m:r>
                        <a:rPr lang="en-US" sz="2800" b="0" i="1" smtClean="0">
                          <a:latin typeface="Cambria Math" charset="0"/>
                        </a:rPr>
                        <m:t>=</m:t>
                      </m:r>
                      <m:func>
                        <m:funcPr>
                          <m:ctrlPr>
                            <a:rPr lang="en-US" sz="2800" b="0" i="1" smtClean="0">
                              <a:latin typeface="Cambria Math" panose="02040503050406030204" pitchFamily="18" charset="0"/>
                            </a:rPr>
                          </m:ctrlPr>
                        </m:funcPr>
                        <m:fName>
                          <m:r>
                            <a:rPr lang="en-US" sz="2800" b="0" i="1" smtClean="0">
                              <a:latin typeface="Cambria Math" charset="0"/>
                            </a:rPr>
                            <m:t>𝜎</m:t>
                          </m:r>
                        </m:fName>
                        <m:e>
                          <m:r>
                            <a:rPr lang="en-US" sz="2800" b="0" i="1" smtClean="0">
                              <a:latin typeface="Cambria Math" charset="0"/>
                            </a:rPr>
                            <m:t>(</m:t>
                          </m:r>
                          <m:sSub>
                            <m:sSubPr>
                              <m:ctrlPr>
                                <a:rPr lang="en-US" sz="2800" b="0" i="1" smtClean="0">
                                  <a:latin typeface="Cambria Math" panose="02040503050406030204" pitchFamily="18" charset="0"/>
                                </a:rPr>
                              </m:ctrlPr>
                            </m:sSubPr>
                            <m:e>
                              <m:r>
                                <a:rPr lang="en-US" sz="2800" b="0" i="1" smtClean="0">
                                  <a:latin typeface="Cambria Math" charset="0"/>
                                </a:rPr>
                                <m:t>𝑊</m:t>
                              </m:r>
                            </m:e>
                            <m:sub>
                              <m:r>
                                <a:rPr lang="en-US" sz="2800" b="0" i="1" smtClean="0">
                                  <a:latin typeface="Cambria Math" charset="0"/>
                                </a:rPr>
                                <m:t>𝑢</m:t>
                              </m:r>
                            </m:sub>
                          </m:sSub>
                          <m:d>
                            <m:dPr>
                              <m:begChr m:val="["/>
                              <m:endChr m:val="]"/>
                              <m:ctrlPr>
                                <a:rPr lang="en-US" sz="2800" b="0" i="1" smtClean="0">
                                  <a:latin typeface="Cambria Math" panose="02040503050406030204" pitchFamily="18" charset="0"/>
                                </a:rPr>
                              </m:ctrlPr>
                            </m:dPr>
                            <m:e>
                              <m:r>
                                <a:rPr lang="en-US" sz="2800" b="0" i="1" smtClean="0">
                                  <a:latin typeface="Cambria Math" charset="0"/>
                                </a:rPr>
                                <m:t> </m:t>
                              </m:r>
                              <m:sSup>
                                <m:sSupPr>
                                  <m:ctrlPr>
                                    <a:rPr lang="en-US" sz="2800" b="0" i="1" smtClean="0">
                                      <a:latin typeface="Cambria Math" panose="02040503050406030204" pitchFamily="18" charset="0"/>
                                    </a:rPr>
                                  </m:ctrlPr>
                                </m:sSupPr>
                                <m:e>
                                  <m:r>
                                    <a:rPr lang="en-US" sz="2800" b="0" i="1" smtClean="0">
                                      <a:latin typeface="Cambria Math" charset="0"/>
                                    </a:rPr>
                                    <m:t>𝑐</m:t>
                                  </m:r>
                                </m:e>
                                <m:sup>
                                  <m:r>
                                    <a:rPr lang="en-US" sz="2800" b="0" i="1" smtClean="0">
                                      <a:latin typeface="Cambria Math" charset="0"/>
                                    </a:rPr>
                                    <m:t>&lt;</m:t>
                                  </m:r>
                                  <m:r>
                                    <a:rPr lang="en-US" sz="2800" b="0" i="1" smtClean="0">
                                      <a:latin typeface="Cambria Math" charset="0"/>
                                    </a:rPr>
                                    <m:t>𝑡</m:t>
                                  </m:r>
                                  <m:r>
                                    <a:rPr lang="en-US" sz="2800" b="0" i="1" smtClean="0">
                                      <a:latin typeface="Cambria Math" charset="0"/>
                                    </a:rPr>
                                    <m:t>−1&gt;</m:t>
                                  </m:r>
                                </m:sup>
                              </m:sSup>
                              <m:r>
                                <a:rPr lang="en-US" sz="2800" b="0" i="1" smtClean="0">
                                  <a:latin typeface="Cambria Math" charset="0"/>
                                </a:rPr>
                                <m:t>,</m:t>
                              </m:r>
                              <m:sSup>
                                <m:sSupPr>
                                  <m:ctrlPr>
                                    <a:rPr lang="en-US" sz="2800" b="0" i="1" smtClean="0">
                                      <a:latin typeface="Cambria Math" panose="02040503050406030204" pitchFamily="18" charset="0"/>
                                    </a:rPr>
                                  </m:ctrlPr>
                                </m:sSupPr>
                                <m:e>
                                  <m:r>
                                    <a:rPr lang="en-US" sz="2800" b="0" i="1" smtClean="0">
                                      <a:latin typeface="Cambria Math" charset="0"/>
                                    </a:rPr>
                                    <m:t>𝑥</m:t>
                                  </m:r>
                                </m:e>
                                <m:sup>
                                  <m:r>
                                    <a:rPr lang="en-US" sz="2800" b="0" i="1" smtClean="0">
                                      <a:latin typeface="Cambria Math" charset="0"/>
                                    </a:rPr>
                                    <m:t>&lt;</m:t>
                                  </m:r>
                                  <m:r>
                                    <a:rPr lang="en-US" sz="2800" b="0" i="1" smtClean="0">
                                      <a:latin typeface="Cambria Math" charset="0"/>
                                    </a:rPr>
                                    <m:t>𝑡</m:t>
                                  </m:r>
                                  <m:r>
                                    <a:rPr lang="en-US" sz="2800" b="0" i="1" smtClean="0">
                                      <a:latin typeface="Cambria Math" charset="0"/>
                                    </a:rPr>
                                    <m:t>&gt;</m:t>
                                  </m:r>
                                </m:sup>
                              </m:sSup>
                            </m:e>
                          </m:d>
                          <m:r>
                            <a:rPr lang="en-US" sz="2800" b="0" i="1" smtClean="0">
                              <a:latin typeface="Cambria Math" charset="0"/>
                            </a:rPr>
                            <m:t>+</m:t>
                          </m:r>
                          <m:sSub>
                            <m:sSubPr>
                              <m:ctrlPr>
                                <a:rPr lang="en-US" sz="2800" b="0" i="1" smtClean="0">
                                  <a:latin typeface="Cambria Math" panose="02040503050406030204" pitchFamily="18" charset="0"/>
                                </a:rPr>
                              </m:ctrlPr>
                            </m:sSubPr>
                            <m:e>
                              <m:r>
                                <a:rPr lang="en-US" sz="2800" b="0" i="1" smtClean="0">
                                  <a:latin typeface="Cambria Math" charset="0"/>
                                </a:rPr>
                                <m:t>𝑏</m:t>
                              </m:r>
                            </m:e>
                            <m:sub>
                              <m:r>
                                <a:rPr lang="en-US" sz="2800" b="0" i="1" smtClean="0">
                                  <a:latin typeface="Cambria Math" charset="0"/>
                                </a:rPr>
                                <m:t>𝑢</m:t>
                              </m:r>
                            </m:sub>
                          </m:sSub>
                          <m:r>
                            <a:rPr lang="en-US" sz="2800" b="0" i="1" smtClean="0">
                              <a:latin typeface="Cambria Math" charset="0"/>
                            </a:rPr>
                            <m:t>)</m:t>
                          </m:r>
                        </m:e>
                      </m:func>
                    </m:oMath>
                  </m:oMathPara>
                </a14:m>
                <a:endParaRPr lang="en-US" sz="2800" dirty="0"/>
              </a:p>
            </p:txBody>
          </p:sp>
        </mc:Choice>
        <mc:Fallback xmlns="">
          <p:sp>
            <p:nvSpPr>
              <p:cNvPr id="9" name="TextBox 8"/>
              <p:cNvSpPr txBox="1">
                <a:spLocks noRot="1" noChangeAspect="1" noMove="1" noResize="1" noEditPoints="1" noAdjustHandles="1" noChangeArrowheads="1" noChangeShapeType="1" noTextEdit="1"/>
              </p:cNvSpPr>
              <p:nvPr/>
            </p:nvSpPr>
            <p:spPr>
              <a:xfrm>
                <a:off x="874644" y="2422800"/>
                <a:ext cx="4982326" cy="430887"/>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p:cNvSpPr txBox="1"/>
              <p:nvPr/>
            </p:nvSpPr>
            <p:spPr>
              <a:xfrm>
                <a:off x="874644" y="4079789"/>
                <a:ext cx="5871544"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800" b="0" i="1" smtClean="0">
                              <a:latin typeface="Cambria Math" panose="02040503050406030204" pitchFamily="18" charset="0"/>
                            </a:rPr>
                          </m:ctrlPr>
                        </m:sSupPr>
                        <m:e>
                          <m:r>
                            <a:rPr lang="en-US" sz="2800" b="0" i="1" smtClean="0">
                              <a:latin typeface="Cambria Math" charset="0"/>
                            </a:rPr>
                            <m:t>𝑐</m:t>
                          </m:r>
                        </m:e>
                        <m:sup>
                          <m:r>
                            <a:rPr lang="en-US" sz="2800" b="0" i="1" smtClean="0">
                              <a:latin typeface="Cambria Math" charset="0"/>
                            </a:rPr>
                            <m:t>&lt;</m:t>
                          </m:r>
                          <m:r>
                            <a:rPr lang="en-US" sz="2800" b="0" i="1" smtClean="0">
                              <a:latin typeface="Cambria Math" charset="0"/>
                            </a:rPr>
                            <m:t>𝑡</m:t>
                          </m:r>
                          <m:r>
                            <a:rPr lang="en-US" sz="2800" b="0" i="1" smtClean="0">
                              <a:latin typeface="Cambria Math" charset="0"/>
                            </a:rPr>
                            <m:t>&gt;</m:t>
                          </m:r>
                        </m:sup>
                      </m:sSup>
                      <m:r>
                        <a:rPr lang="en-US" sz="2800" b="0" i="1" smtClean="0">
                          <a:latin typeface="Cambria Math" charset="0"/>
                        </a:rPr>
                        <m:t>=</m:t>
                      </m:r>
                      <m:func>
                        <m:funcPr>
                          <m:ctrlPr>
                            <a:rPr lang="en-US" sz="2800" b="0" i="1" smtClean="0">
                              <a:latin typeface="Cambria Math" panose="02040503050406030204" pitchFamily="18" charset="0"/>
                            </a:rPr>
                          </m:ctrlPr>
                        </m:funcPr>
                        <m:fName>
                          <m:sSub>
                            <m:sSubPr>
                              <m:ctrlPr>
                                <a:rPr lang="en-US" sz="2800" i="1">
                                  <a:latin typeface="Cambria Math" panose="02040503050406030204" pitchFamily="18" charset="0"/>
                                  <a:ea typeface="Cambria Math" charset="0"/>
                                  <a:cs typeface="Cambria Math" charset="0"/>
                                </a:rPr>
                              </m:ctrlPr>
                            </m:sSubPr>
                            <m:e>
                              <m:r>
                                <m:rPr>
                                  <m:sty m:val="p"/>
                                </m:rPr>
                                <a:rPr lang="el-GR" sz="2800" i="1">
                                  <a:latin typeface="Cambria Math" charset="0"/>
                                  <a:ea typeface="Cambria Math" charset="0"/>
                                  <a:cs typeface="Cambria Math" charset="0"/>
                                </a:rPr>
                                <m:t>Γ</m:t>
                              </m:r>
                            </m:e>
                            <m:sub>
                              <m:r>
                                <a:rPr lang="en-US" sz="2800" i="1">
                                  <a:latin typeface="Cambria Math" charset="0"/>
                                  <a:ea typeface="Cambria Math" charset="0"/>
                                  <a:cs typeface="Cambria Math" charset="0"/>
                                </a:rPr>
                                <m:t>𝑢</m:t>
                              </m:r>
                            </m:sub>
                          </m:sSub>
                        </m:fName>
                        <m:e>
                          <m:r>
                            <a:rPr lang="en-US" sz="2800" b="0" i="1" smtClean="0">
                              <a:latin typeface="Cambria Math" charset="0"/>
                            </a:rPr>
                            <m:t>∗</m:t>
                          </m:r>
                          <m:sSup>
                            <m:sSupPr>
                              <m:ctrlPr>
                                <a:rPr lang="en-US" sz="2800" i="1">
                                  <a:latin typeface="Cambria Math" panose="02040503050406030204" pitchFamily="18" charset="0"/>
                                </a:rPr>
                              </m:ctrlPr>
                            </m:sSupPr>
                            <m:e>
                              <m:acc>
                                <m:accPr>
                                  <m:chr m:val="̃"/>
                                  <m:ctrlPr>
                                    <a:rPr lang="en-US" sz="2800" i="1">
                                      <a:latin typeface="Cambria Math" panose="02040503050406030204" pitchFamily="18" charset="0"/>
                                    </a:rPr>
                                  </m:ctrlPr>
                                </m:accPr>
                                <m:e>
                                  <m:r>
                                    <a:rPr lang="en-US" sz="2800" i="1">
                                      <a:latin typeface="Cambria Math" charset="0"/>
                                    </a:rPr>
                                    <m:t>𝑐</m:t>
                                  </m:r>
                                </m:e>
                              </m:acc>
                            </m:e>
                            <m:sup>
                              <m:r>
                                <a:rPr lang="en-US" sz="2800" i="1">
                                  <a:latin typeface="Cambria Math" charset="0"/>
                                </a:rPr>
                                <m:t>&lt;</m:t>
                              </m:r>
                              <m:r>
                                <a:rPr lang="en-US" sz="2800" i="1">
                                  <a:latin typeface="Cambria Math" charset="0"/>
                                </a:rPr>
                                <m:t>𝑡</m:t>
                              </m:r>
                              <m:r>
                                <a:rPr lang="en-US" sz="2800" i="1">
                                  <a:latin typeface="Cambria Math" charset="0"/>
                                </a:rPr>
                                <m:t>&gt;</m:t>
                              </m:r>
                            </m:sup>
                          </m:sSup>
                          <m:r>
                            <a:rPr lang="en-US" sz="2800" b="0" i="1" smtClean="0">
                              <a:latin typeface="Cambria Math" charset="0"/>
                            </a:rPr>
                            <m:t>+</m:t>
                          </m:r>
                          <m:d>
                            <m:dPr>
                              <m:ctrlPr>
                                <a:rPr lang="en-US" sz="2800" b="0" i="1" smtClean="0">
                                  <a:latin typeface="Cambria Math" panose="02040503050406030204" pitchFamily="18" charset="0"/>
                                </a:rPr>
                              </m:ctrlPr>
                            </m:dPr>
                            <m:e>
                              <m:r>
                                <a:rPr lang="en-US" sz="2800" b="0" i="1" smtClean="0">
                                  <a:latin typeface="Cambria Math" charset="0"/>
                                </a:rPr>
                                <m:t>1−</m:t>
                              </m:r>
                              <m:sSub>
                                <m:sSubPr>
                                  <m:ctrlPr>
                                    <a:rPr lang="en-US" sz="2800" i="1">
                                      <a:latin typeface="Cambria Math" panose="02040503050406030204" pitchFamily="18" charset="0"/>
                                      <a:ea typeface="Cambria Math" charset="0"/>
                                      <a:cs typeface="Cambria Math" charset="0"/>
                                    </a:rPr>
                                  </m:ctrlPr>
                                </m:sSubPr>
                                <m:e>
                                  <m:r>
                                    <m:rPr>
                                      <m:sty m:val="p"/>
                                    </m:rPr>
                                    <a:rPr lang="el-GR" sz="2800" i="1">
                                      <a:latin typeface="Cambria Math" charset="0"/>
                                      <a:ea typeface="Cambria Math" charset="0"/>
                                      <a:cs typeface="Cambria Math" charset="0"/>
                                    </a:rPr>
                                    <m:t>Γ</m:t>
                                  </m:r>
                                </m:e>
                                <m:sub>
                                  <m:r>
                                    <a:rPr lang="en-US" sz="2800" i="1">
                                      <a:latin typeface="Cambria Math" charset="0"/>
                                      <a:ea typeface="Cambria Math" charset="0"/>
                                      <a:cs typeface="Cambria Math" charset="0"/>
                                    </a:rPr>
                                    <m:t>𝑢</m:t>
                                  </m:r>
                                </m:sub>
                              </m:sSub>
                            </m:e>
                          </m:d>
                          <m:r>
                            <a:rPr lang="en-US" sz="2800" b="0" i="1" smtClean="0">
                              <a:latin typeface="Cambria Math" charset="0"/>
                              <a:ea typeface="Cambria Math" charset="0"/>
                              <a:cs typeface="Cambria Math" charset="0"/>
                            </a:rPr>
                            <m:t>+</m:t>
                          </m:r>
                          <m:sSup>
                            <m:sSupPr>
                              <m:ctrlPr>
                                <a:rPr lang="en-US" sz="2800" b="0" i="1" smtClean="0">
                                  <a:latin typeface="Cambria Math" panose="02040503050406030204" pitchFamily="18" charset="0"/>
                                  <a:ea typeface="Cambria Math" charset="0"/>
                                  <a:cs typeface="Cambria Math" charset="0"/>
                                </a:rPr>
                              </m:ctrlPr>
                            </m:sSupPr>
                            <m:e>
                              <m:r>
                                <a:rPr lang="en-US" sz="2800" b="0" i="1" smtClean="0">
                                  <a:latin typeface="Cambria Math" charset="0"/>
                                  <a:ea typeface="Cambria Math" charset="0"/>
                                  <a:cs typeface="Cambria Math" charset="0"/>
                                </a:rPr>
                                <m:t>𝑐</m:t>
                              </m:r>
                            </m:e>
                            <m:sup>
                              <m:r>
                                <a:rPr lang="en-US" sz="2800" b="0" i="1" smtClean="0">
                                  <a:latin typeface="Cambria Math" charset="0"/>
                                  <a:ea typeface="Cambria Math" charset="0"/>
                                  <a:cs typeface="Cambria Math" charset="0"/>
                                </a:rPr>
                                <m:t>&lt;</m:t>
                              </m:r>
                              <m:r>
                                <a:rPr lang="en-US" sz="2800" b="0" i="1" smtClean="0">
                                  <a:latin typeface="Cambria Math" charset="0"/>
                                  <a:ea typeface="Cambria Math" charset="0"/>
                                  <a:cs typeface="Cambria Math" charset="0"/>
                                </a:rPr>
                                <m:t>𝑡</m:t>
                              </m:r>
                              <m:r>
                                <a:rPr lang="en-US" sz="2800" b="0" i="1" smtClean="0">
                                  <a:latin typeface="Cambria Math" charset="0"/>
                                  <a:ea typeface="Cambria Math" charset="0"/>
                                  <a:cs typeface="Cambria Math" charset="0"/>
                                </a:rPr>
                                <m:t>−1&gt;</m:t>
                              </m:r>
                            </m:sup>
                          </m:sSup>
                        </m:e>
                      </m:func>
                    </m:oMath>
                  </m:oMathPara>
                </a14:m>
                <a:endParaRPr lang="en-US" sz="2800" dirty="0"/>
              </a:p>
            </p:txBody>
          </p:sp>
        </mc:Choice>
        <mc:Fallback xmlns="">
          <p:sp>
            <p:nvSpPr>
              <p:cNvPr id="11" name="TextBox 10"/>
              <p:cNvSpPr txBox="1">
                <a:spLocks noRot="1" noChangeAspect="1" noMove="1" noResize="1" noEditPoints="1" noAdjustHandles="1" noChangeArrowheads="1" noChangeShapeType="1" noTextEdit="1"/>
              </p:cNvSpPr>
              <p:nvPr/>
            </p:nvSpPr>
            <p:spPr>
              <a:xfrm>
                <a:off x="874644" y="4079789"/>
                <a:ext cx="5871544" cy="430887"/>
              </a:xfrm>
              <a:prstGeom prst="rect">
                <a:avLst/>
              </a:prstGeom>
              <a:blipFill>
                <a:blip r:embed="rId4"/>
                <a:stretch>
                  <a:fillRect/>
                </a:stretch>
              </a:blipFill>
            </p:spPr>
            <p:txBody>
              <a:bodyPr/>
              <a:lstStyle/>
              <a:p>
                <a:r>
                  <a:rPr lang="en-US">
                    <a:noFill/>
                  </a:rPr>
                  <a:t> </a:t>
                </a:r>
              </a:p>
            </p:txBody>
          </p:sp>
        </mc:Fallback>
      </mc:AlternateContent>
      <p:sp>
        <p:nvSpPr>
          <p:cNvPr id="12" name="TextBox 11"/>
          <p:cNvSpPr txBox="1"/>
          <p:nvPr/>
        </p:nvSpPr>
        <p:spPr>
          <a:xfrm>
            <a:off x="874644" y="5652053"/>
            <a:ext cx="5407249" cy="461665"/>
          </a:xfrm>
          <a:prstGeom prst="rect">
            <a:avLst/>
          </a:prstGeom>
          <a:noFill/>
        </p:spPr>
        <p:txBody>
          <a:bodyPr wrap="none" rtlCol="0">
            <a:spAutoFit/>
          </a:bodyPr>
          <a:lstStyle/>
          <a:p>
            <a:r>
              <a:rPr lang="en-US" sz="2400" dirty="0">
                <a:latin typeface="Century Schoolbook" charset="0"/>
                <a:ea typeface="Century Schoolbook" charset="0"/>
                <a:cs typeface="Century Schoolbook" charset="0"/>
              </a:rPr>
              <a:t>The cat, which ate already, was full. </a:t>
            </a:r>
          </a:p>
        </p:txBody>
      </p:sp>
      <mc:AlternateContent xmlns:mc="http://schemas.openxmlformats.org/markup-compatibility/2006" xmlns:a14="http://schemas.microsoft.com/office/drawing/2010/main">
        <mc:Choice Requires="a14">
          <p:sp>
            <p:nvSpPr>
              <p:cNvPr id="4" name="TextBox 3"/>
              <p:cNvSpPr txBox="1"/>
              <p:nvPr/>
            </p:nvSpPr>
            <p:spPr>
              <a:xfrm>
                <a:off x="874644" y="1594306"/>
                <a:ext cx="2644057"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800" b="0" i="1" smtClean="0">
                              <a:latin typeface="Cambria Math" panose="02040503050406030204" pitchFamily="18" charset="0"/>
                            </a:rPr>
                          </m:ctrlPr>
                        </m:sSupPr>
                        <m:e>
                          <m:acc>
                            <m:accPr>
                              <m:chr m:val="̃"/>
                              <m:ctrlPr>
                                <a:rPr lang="en-US" sz="2800" b="0" i="1" smtClean="0">
                                  <a:latin typeface="Cambria Math" panose="02040503050406030204" pitchFamily="18" charset="0"/>
                                </a:rPr>
                              </m:ctrlPr>
                            </m:accPr>
                            <m:e>
                              <m:r>
                                <a:rPr lang="en-US" sz="2800" b="0" i="1" smtClean="0">
                                  <a:latin typeface="Cambria Math" charset="0"/>
                                </a:rPr>
                                <m:t>𝑐</m:t>
                              </m:r>
                            </m:e>
                          </m:acc>
                        </m:e>
                        <m:sup>
                          <m:r>
                            <a:rPr lang="en-US" sz="2800" b="0" i="1" smtClean="0">
                              <a:latin typeface="Cambria Math" charset="0"/>
                            </a:rPr>
                            <m:t>&lt;</m:t>
                          </m:r>
                          <m:r>
                            <a:rPr lang="en-US" sz="2800" b="0" i="1" smtClean="0">
                              <a:latin typeface="Cambria Math" charset="0"/>
                            </a:rPr>
                            <m:t>𝑡</m:t>
                          </m:r>
                          <m:r>
                            <a:rPr lang="en-US" sz="2800" b="0" i="1" smtClean="0">
                              <a:latin typeface="Cambria Math" charset="0"/>
                            </a:rPr>
                            <m:t>&gt;</m:t>
                          </m:r>
                        </m:sup>
                      </m:sSup>
                      <m:r>
                        <a:rPr lang="en-US" sz="2800" b="0" i="1" smtClean="0">
                          <a:latin typeface="Cambria Math" charset="0"/>
                        </a:rPr>
                        <m:t>=</m:t>
                      </m:r>
                      <m:func>
                        <m:funcPr>
                          <m:ctrlPr>
                            <a:rPr lang="en-US" sz="2800" b="0" i="1" smtClean="0">
                              <a:latin typeface="Cambria Math" panose="02040503050406030204" pitchFamily="18" charset="0"/>
                            </a:rPr>
                          </m:ctrlPr>
                        </m:funcPr>
                        <m:fName>
                          <m:r>
                            <m:rPr>
                              <m:sty m:val="p"/>
                            </m:rPr>
                            <a:rPr lang="en-US" sz="2800" b="0" i="0" smtClean="0">
                              <a:latin typeface="Cambria Math" charset="0"/>
                            </a:rPr>
                            <m:t>tanh</m:t>
                          </m:r>
                        </m:fName>
                        <m:e>
                          <m:r>
                            <a:rPr lang="en-US" sz="2800" b="0" i="1" smtClean="0">
                              <a:latin typeface="Cambria Math" charset="0"/>
                            </a:rPr>
                            <m:t>(</m:t>
                          </m:r>
                          <m:sSub>
                            <m:sSubPr>
                              <m:ctrlPr>
                                <a:rPr lang="en-US" sz="2800" b="0" i="1" smtClean="0">
                                  <a:latin typeface="Cambria Math" panose="02040503050406030204" pitchFamily="18" charset="0"/>
                                </a:rPr>
                              </m:ctrlPr>
                            </m:sSubPr>
                            <m:e>
                              <m:r>
                                <a:rPr lang="en-US" sz="2800" b="0" i="1" smtClean="0">
                                  <a:latin typeface="Cambria Math" charset="0"/>
                                </a:rPr>
                                <m:t>𝑊</m:t>
                              </m:r>
                            </m:e>
                            <m:sub>
                              <m:r>
                                <a:rPr lang="en-US" sz="2800" b="0" i="1" smtClean="0">
                                  <a:latin typeface="Cambria Math" charset="0"/>
                                </a:rPr>
                                <m:t>𝑐</m:t>
                              </m:r>
                            </m:sub>
                          </m:sSub>
                          <m:r>
                            <a:rPr lang="en-US" sz="2800" b="0" i="1" smtClean="0">
                              <a:latin typeface="Cambria Math" charset="0"/>
                            </a:rPr>
                            <m:t>[</m:t>
                          </m:r>
                        </m:e>
                      </m:func>
                    </m:oMath>
                  </m:oMathPara>
                </a14:m>
                <a:endParaRPr lang="en-US" sz="2800" dirty="0"/>
              </a:p>
            </p:txBody>
          </p:sp>
        </mc:Choice>
        <mc:Fallback xmlns="">
          <p:sp>
            <p:nvSpPr>
              <p:cNvPr id="4" name="TextBox 3"/>
              <p:cNvSpPr txBox="1">
                <a:spLocks noRot="1" noChangeAspect="1" noMove="1" noResize="1" noEditPoints="1" noAdjustHandles="1" noChangeArrowheads="1" noChangeShapeType="1" noTextEdit="1"/>
              </p:cNvSpPr>
              <p:nvPr/>
            </p:nvSpPr>
            <p:spPr>
              <a:xfrm>
                <a:off x="874644" y="1594306"/>
                <a:ext cx="2644057" cy="430887"/>
              </a:xfrm>
              <a:prstGeom prst="rect">
                <a:avLst/>
              </a:prstGeom>
              <a:blipFill rotWithShape="0">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3483639" y="1594306"/>
                <a:ext cx="3035703"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800" i="1" smtClean="0">
                              <a:latin typeface="Cambria Math" panose="02040503050406030204" pitchFamily="18" charset="0"/>
                            </a:rPr>
                          </m:ctrlPr>
                        </m:sSupPr>
                        <m:e>
                          <m:r>
                            <a:rPr lang="en-US" sz="2800" i="1">
                              <a:latin typeface="Cambria Math" charset="0"/>
                            </a:rPr>
                            <m:t>𝑐</m:t>
                          </m:r>
                        </m:e>
                        <m:sup>
                          <m:r>
                            <a:rPr lang="en-US" sz="2800" i="1">
                              <a:latin typeface="Cambria Math" charset="0"/>
                            </a:rPr>
                            <m:t>&lt;</m:t>
                          </m:r>
                          <m:r>
                            <a:rPr lang="en-US" sz="2800" i="1">
                              <a:latin typeface="Cambria Math" charset="0"/>
                            </a:rPr>
                            <m:t>𝑡</m:t>
                          </m:r>
                          <m:r>
                            <a:rPr lang="en-US" sz="2800" i="1">
                              <a:latin typeface="Cambria Math" charset="0"/>
                            </a:rPr>
                            <m:t>−1&gt;</m:t>
                          </m:r>
                        </m:sup>
                      </m:sSup>
                      <m:r>
                        <a:rPr lang="en-US" sz="2800" i="1">
                          <a:latin typeface="Cambria Math" charset="0"/>
                        </a:rPr>
                        <m:t>,</m:t>
                      </m:r>
                      <m:sSup>
                        <m:sSupPr>
                          <m:ctrlPr>
                            <a:rPr lang="en-US" sz="2800" i="1">
                              <a:latin typeface="Cambria Math" panose="02040503050406030204" pitchFamily="18" charset="0"/>
                            </a:rPr>
                          </m:ctrlPr>
                        </m:sSupPr>
                        <m:e>
                          <m:r>
                            <a:rPr lang="en-US" sz="2800" i="1">
                              <a:latin typeface="Cambria Math" charset="0"/>
                            </a:rPr>
                            <m:t>𝑥</m:t>
                          </m:r>
                        </m:e>
                        <m:sup>
                          <m:r>
                            <a:rPr lang="en-US" sz="2800" i="1">
                              <a:latin typeface="Cambria Math" charset="0"/>
                            </a:rPr>
                            <m:t>&lt;</m:t>
                          </m:r>
                          <m:r>
                            <a:rPr lang="en-US" sz="2800" i="1">
                              <a:latin typeface="Cambria Math" charset="0"/>
                            </a:rPr>
                            <m:t>𝑡</m:t>
                          </m:r>
                          <m:r>
                            <a:rPr lang="en-US" sz="2800" i="1">
                              <a:latin typeface="Cambria Math" charset="0"/>
                            </a:rPr>
                            <m:t>&gt;</m:t>
                          </m:r>
                        </m:sup>
                      </m:sSup>
                      <m:r>
                        <a:rPr lang="en-US" sz="2800" i="1">
                          <a:latin typeface="Cambria Math" charset="0"/>
                        </a:rPr>
                        <m:t>]</m:t>
                      </m:r>
                      <m:r>
                        <a:rPr lang="en-US" sz="2800" b="0" i="1" smtClean="0">
                          <a:latin typeface="Cambria Math" charset="0"/>
                        </a:rPr>
                        <m:t>+</m:t>
                      </m:r>
                      <m:sSub>
                        <m:sSubPr>
                          <m:ctrlPr>
                            <a:rPr lang="en-US" sz="2800" i="1">
                              <a:latin typeface="Cambria Math" panose="02040503050406030204" pitchFamily="18" charset="0"/>
                            </a:rPr>
                          </m:ctrlPr>
                        </m:sSubPr>
                        <m:e>
                          <m:r>
                            <a:rPr lang="en-US" sz="2800" i="1">
                              <a:latin typeface="Cambria Math" charset="0"/>
                            </a:rPr>
                            <m:t>𝑏</m:t>
                          </m:r>
                        </m:e>
                        <m:sub>
                          <m:r>
                            <a:rPr lang="en-US" sz="2800" i="1">
                              <a:latin typeface="Cambria Math" charset="0"/>
                            </a:rPr>
                            <m:t>𝑐</m:t>
                          </m:r>
                        </m:sub>
                      </m:sSub>
                      <m:r>
                        <a:rPr lang="en-US" sz="2800" b="0" i="1" smtClean="0">
                          <a:latin typeface="Cambria Math" charset="0"/>
                        </a:rPr>
                        <m:t>)</m:t>
                      </m:r>
                    </m:oMath>
                  </m:oMathPara>
                </a14:m>
                <a:endParaRPr lang="en-US" sz="2800" dirty="0"/>
              </a:p>
            </p:txBody>
          </p:sp>
        </mc:Choice>
        <mc:Fallback xmlns="">
          <p:sp>
            <p:nvSpPr>
              <p:cNvPr id="7" name="TextBox 6"/>
              <p:cNvSpPr txBox="1">
                <a:spLocks noRot="1" noChangeAspect="1" noMove="1" noResize="1" noEditPoints="1" noAdjustHandles="1" noChangeArrowheads="1" noChangeShapeType="1" noTextEdit="1"/>
              </p:cNvSpPr>
              <p:nvPr/>
            </p:nvSpPr>
            <p:spPr>
              <a:xfrm>
                <a:off x="3483639" y="1594306"/>
                <a:ext cx="3035703" cy="430887"/>
              </a:xfrm>
              <a:prstGeom prst="rect">
                <a:avLst/>
              </a:prstGeom>
              <a:blipFill rotWithShape="0">
                <a:blip r:embed="rId6"/>
                <a:stretch>
                  <a:fillRect/>
                </a:stretch>
              </a:blipFill>
            </p:spPr>
            <p:txBody>
              <a:bodyPr/>
              <a:lstStyle/>
              <a:p>
                <a:r>
                  <a:rPr lang="en-US">
                    <a:noFill/>
                  </a:rPr>
                  <a:t> </a:t>
                </a:r>
              </a:p>
            </p:txBody>
          </p:sp>
        </mc:Fallback>
      </mc:AlternateContent>
      <mc:AlternateContent xmlns:mc="http://schemas.openxmlformats.org/markup-compatibility/2006" xmlns:p14="http://schemas.microsoft.com/office/powerpoint/2010/main">
        <mc:Choice Requires="p14">
          <p:contentPart p14:bwMode="auto" r:id="rId7">
            <p14:nvContentPartPr>
              <p14:cNvPr id="3" name="Ink 2">
                <a:extLst>
                  <a:ext uri="{FF2B5EF4-FFF2-40B4-BE49-F238E27FC236}">
                    <a16:creationId xmlns:a16="http://schemas.microsoft.com/office/drawing/2014/main" xmlns="" id="{A503D1A6-CB30-4A72-A8E0-C0F42FA93BF0}"/>
                  </a:ext>
                </a:extLst>
              </p14:cNvPr>
              <p14:cNvContentPartPr/>
              <p14:nvPr/>
            </p14:nvContentPartPr>
            <p14:xfrm>
              <a:off x="247680" y="1504800"/>
              <a:ext cx="9303120" cy="2940480"/>
            </p14:xfrm>
          </p:contentPart>
        </mc:Choice>
        <mc:Fallback xmlns="">
          <p:pic>
            <p:nvPicPr>
              <p:cNvPr id="3" name="Ink 2">
                <a:extLst>
                  <a:ext uri="{FF2B5EF4-FFF2-40B4-BE49-F238E27FC236}">
                    <a16:creationId xmlns:a16="http://schemas.microsoft.com/office/drawing/2014/main" xmlns:p14="http://schemas.microsoft.com/office/powerpoint/2010/main" xmlns="" id="{A503D1A6-CB30-4A72-A8E0-C0F42FA93BF0}"/>
                  </a:ext>
                </a:extLst>
              </p:cNvPr>
              <p:cNvPicPr/>
              <p:nvPr/>
            </p:nvPicPr>
            <p:blipFill>
              <a:blip r:embed="rId8"/>
              <a:stretch>
                <a:fillRect/>
              </a:stretch>
            </p:blipFill>
            <p:spPr>
              <a:xfrm>
                <a:off x="228600" y="1485720"/>
                <a:ext cx="9341280" cy="2978640"/>
              </a:xfrm>
              <a:prstGeom prst="rect">
                <a:avLst/>
              </a:prstGeom>
            </p:spPr>
          </p:pic>
        </mc:Fallback>
      </mc:AlternateContent>
    </p:spTree>
    <p:extLst>
      <p:ext uri="{BB962C8B-B14F-4D97-AF65-F5344CB8AC3E}">
        <p14:creationId xmlns:p14="http://schemas.microsoft.com/office/powerpoint/2010/main" val="280608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0" presetClass="path" presetSubtype="0" accel="50000" decel="50000" fill="hold" grpId="1" nodeType="clickEffect">
                                  <p:stCondLst>
                                    <p:cond delay="0"/>
                                  </p:stCondLst>
                                  <p:childTnLst>
                                    <p:animMotion origin="layout" path="M 0 0 L 0.06041 0 " pathEditMode="relative" ptsTypes="AA">
                                      <p:cBhvr>
                                        <p:cTn id="20" dur="2000" fill="hold"/>
                                        <p:tgtEl>
                                          <p:spTgt spid="7"/>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4" grpId="0"/>
      <p:bldP spid="7" grpId="0"/>
      <p:bldP spid="7" grpId="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 y="182880"/>
            <a:ext cx="12114196" cy="1325563"/>
          </a:xfrm>
        </p:spPr>
        <p:txBody>
          <a:bodyPr anchor="t"/>
          <a:lstStyle/>
          <a:p>
            <a:r>
              <a:rPr lang="en-US" dirty="0"/>
              <a:t>LSTM units</a:t>
            </a:r>
          </a:p>
        </p:txBody>
      </p:sp>
      <p:sp>
        <p:nvSpPr>
          <p:cNvPr id="3" name="TextBox 2"/>
          <p:cNvSpPr txBox="1"/>
          <p:nvPr/>
        </p:nvSpPr>
        <p:spPr>
          <a:xfrm>
            <a:off x="-9435830" y="-3929974"/>
            <a:ext cx="184731" cy="369332"/>
          </a:xfrm>
          <a:prstGeom prst="rect">
            <a:avLst/>
          </a:prstGeom>
          <a:noFill/>
        </p:spPr>
        <p:txBody>
          <a:bodyPr wrap="none" rtlCol="0">
            <a:spAutoFit/>
          </a:bodyPr>
          <a:lstStyle/>
          <a:p>
            <a:endParaRPr lang="en-US" dirty="0"/>
          </a:p>
        </p:txBody>
      </p:sp>
      <p:grpSp>
        <p:nvGrpSpPr>
          <p:cNvPr id="6" name="Group 5"/>
          <p:cNvGrpSpPr/>
          <p:nvPr/>
        </p:nvGrpSpPr>
        <p:grpSpPr>
          <a:xfrm>
            <a:off x="102232" y="1840686"/>
            <a:ext cx="5434678" cy="2860259"/>
            <a:chOff x="102232" y="1840686"/>
            <a:chExt cx="5434678" cy="2860259"/>
          </a:xfrm>
        </p:grpSpPr>
        <mc:AlternateContent xmlns:mc="http://schemas.openxmlformats.org/markup-compatibility/2006" xmlns:a14="http://schemas.microsoft.com/office/drawing/2010/main">
          <mc:Choice Requires="a14">
            <p:sp>
              <p:nvSpPr>
                <p:cNvPr id="15" name="TextBox 14"/>
                <p:cNvSpPr txBox="1"/>
                <p:nvPr/>
              </p:nvSpPr>
              <p:spPr>
                <a:xfrm>
                  <a:off x="182880" y="1840686"/>
                  <a:ext cx="5354030"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latin typeface="Cambria Math" panose="02040503050406030204" pitchFamily="18" charset="0"/>
                              </a:rPr>
                            </m:ctrlPr>
                          </m:sSupPr>
                          <m:e>
                            <m:acc>
                              <m:accPr>
                                <m:chr m:val="̃"/>
                                <m:ctrlPr>
                                  <a:rPr lang="en-US" sz="2400" b="0" i="1" smtClean="0">
                                    <a:latin typeface="Cambria Math" panose="02040503050406030204" pitchFamily="18" charset="0"/>
                                  </a:rPr>
                                </m:ctrlPr>
                              </m:accPr>
                              <m:e>
                                <m:r>
                                  <a:rPr lang="en-US" sz="2400" b="0" i="1" smtClean="0">
                                    <a:latin typeface="Cambria Math" charset="0"/>
                                  </a:rPr>
                                  <m:t>𝑐</m:t>
                                </m:r>
                              </m:e>
                            </m:acc>
                          </m:e>
                          <m:sup>
                            <m:r>
                              <a:rPr lang="en-US" sz="2400" b="0" i="1" smtClean="0">
                                <a:latin typeface="Cambria Math" charset="0"/>
                              </a:rPr>
                              <m:t>&lt;</m:t>
                            </m:r>
                            <m:r>
                              <a:rPr lang="en-US" sz="2400" b="0" i="1" smtClean="0">
                                <a:latin typeface="Cambria Math" charset="0"/>
                              </a:rPr>
                              <m:t>𝑡</m:t>
                            </m:r>
                            <m:r>
                              <a:rPr lang="en-US" sz="2400" b="0" i="1" smtClean="0">
                                <a:latin typeface="Cambria Math" charset="0"/>
                              </a:rPr>
                              <m:t>&gt;</m:t>
                            </m:r>
                          </m:sup>
                        </m:sSup>
                        <m:r>
                          <a:rPr lang="en-US" sz="2400" b="0" i="1" smtClean="0">
                            <a:latin typeface="Cambria Math" charset="0"/>
                          </a:rPr>
                          <m:t>=</m:t>
                        </m:r>
                        <m:func>
                          <m:funcPr>
                            <m:ctrlPr>
                              <a:rPr lang="en-US" sz="2400" b="0" i="1" smtClean="0">
                                <a:latin typeface="Cambria Math" panose="02040503050406030204" pitchFamily="18" charset="0"/>
                              </a:rPr>
                            </m:ctrlPr>
                          </m:funcPr>
                          <m:fName>
                            <m:r>
                              <m:rPr>
                                <m:sty m:val="p"/>
                              </m:rPr>
                              <a:rPr lang="en-US" sz="2400" b="0" i="0" smtClean="0">
                                <a:latin typeface="Cambria Math" charset="0"/>
                              </a:rPr>
                              <m:t>tanh</m:t>
                            </m:r>
                          </m:fName>
                          <m:e>
                            <m:r>
                              <a:rPr lang="en-US" sz="2400" b="0" i="1" smtClean="0">
                                <a:latin typeface="Cambria Math" charset="0"/>
                              </a:rPr>
                              <m:t>(</m:t>
                            </m:r>
                            <m:sSub>
                              <m:sSubPr>
                                <m:ctrlPr>
                                  <a:rPr lang="en-US" sz="2400" b="0" i="1" smtClean="0">
                                    <a:latin typeface="Cambria Math" panose="02040503050406030204" pitchFamily="18" charset="0"/>
                                  </a:rPr>
                                </m:ctrlPr>
                              </m:sSubPr>
                              <m:e>
                                <m:r>
                                  <a:rPr lang="en-US" sz="2400" b="0" i="1" smtClean="0">
                                    <a:latin typeface="Cambria Math" charset="0"/>
                                  </a:rPr>
                                  <m:t>𝑊</m:t>
                                </m:r>
                              </m:e>
                              <m:sub>
                                <m:r>
                                  <a:rPr lang="en-US" sz="2400" b="0" i="1" smtClean="0">
                                    <a:latin typeface="Cambria Math" charset="0"/>
                                  </a:rPr>
                                  <m:t>𝑐</m:t>
                                </m:r>
                              </m:sub>
                            </m:sSub>
                            <m:d>
                              <m:dPr>
                                <m:begChr m:val="["/>
                                <m:endChr m:val="]"/>
                                <m:ctrlPr>
                                  <a:rPr lang="en-US" sz="2400" b="0" i="1" smtClean="0">
                                    <a:latin typeface="Cambria Math" panose="02040503050406030204" pitchFamily="18" charset="0"/>
                                  </a:rPr>
                                </m:ctrlPr>
                              </m:dPr>
                              <m:e>
                                <m:sSub>
                                  <m:sSubPr>
                                    <m:ctrlPr>
                                      <a:rPr lang="en-US" sz="2400" i="1">
                                        <a:latin typeface="Cambria Math" panose="02040503050406030204" pitchFamily="18" charset="0"/>
                                        <a:ea typeface="Cambria Math" charset="0"/>
                                        <a:cs typeface="Cambria Math" charset="0"/>
                                      </a:rPr>
                                    </m:ctrlPr>
                                  </m:sSubPr>
                                  <m:e>
                                    <m:r>
                                      <m:rPr>
                                        <m:sty m:val="p"/>
                                      </m:rPr>
                                      <a:rPr lang="el-GR" sz="2400" i="1">
                                        <a:latin typeface="Cambria Math" charset="0"/>
                                        <a:ea typeface="Cambria Math" charset="0"/>
                                        <a:cs typeface="Cambria Math" charset="0"/>
                                      </a:rPr>
                                      <m:t>Γ</m:t>
                                    </m:r>
                                  </m:e>
                                  <m:sub>
                                    <m:r>
                                      <a:rPr lang="en-US" sz="2400" i="1">
                                        <a:latin typeface="Cambria Math" charset="0"/>
                                        <a:ea typeface="Cambria Math" charset="0"/>
                                        <a:cs typeface="Cambria Math" charset="0"/>
                                      </a:rPr>
                                      <m:t>𝑟</m:t>
                                    </m:r>
                                  </m:sub>
                                </m:sSub>
                                <m:r>
                                  <a:rPr lang="en-US" sz="2400" b="0" i="1" smtClean="0">
                                    <a:latin typeface="Cambria Math" charset="0"/>
                                    <a:ea typeface="Cambria Math" charset="0"/>
                                    <a:cs typeface="Cambria Math" charset="0"/>
                                  </a:rPr>
                                  <m:t>∗</m:t>
                                </m:r>
                                <m:sSup>
                                  <m:sSupPr>
                                    <m:ctrlPr>
                                      <a:rPr lang="en-US" sz="2400" b="0" i="1" smtClean="0">
                                        <a:latin typeface="Cambria Math" panose="02040503050406030204" pitchFamily="18" charset="0"/>
                                      </a:rPr>
                                    </m:ctrlPr>
                                  </m:sSupPr>
                                  <m:e>
                                    <m:r>
                                      <a:rPr lang="en-US" sz="2400" b="0" i="1" smtClean="0">
                                        <a:latin typeface="Cambria Math" charset="0"/>
                                      </a:rPr>
                                      <m:t>𝑐</m:t>
                                    </m:r>
                                  </m:e>
                                  <m:sup>
                                    <m:r>
                                      <a:rPr lang="en-US" sz="2400" b="0" i="1" smtClean="0">
                                        <a:latin typeface="Cambria Math" charset="0"/>
                                      </a:rPr>
                                      <m:t>&lt;</m:t>
                                    </m:r>
                                    <m:r>
                                      <a:rPr lang="en-US" sz="2400" b="0" i="1" smtClean="0">
                                        <a:latin typeface="Cambria Math" charset="0"/>
                                      </a:rPr>
                                      <m:t>𝑡</m:t>
                                    </m:r>
                                    <m:r>
                                      <a:rPr lang="en-US" sz="2400" b="0" i="1" smtClean="0">
                                        <a:latin typeface="Cambria Math" charset="0"/>
                                      </a:rPr>
                                      <m:t>−1&gt;</m:t>
                                    </m:r>
                                  </m:sup>
                                </m:sSup>
                                <m:r>
                                  <a:rPr lang="en-US" sz="2400" b="0" i="1" smtClean="0">
                                    <a:latin typeface="Cambria Math" charset="0"/>
                                  </a:rPr>
                                  <m:t>,</m:t>
                                </m:r>
                                <m:sSup>
                                  <m:sSupPr>
                                    <m:ctrlPr>
                                      <a:rPr lang="en-US" sz="2400" b="0" i="1" smtClean="0">
                                        <a:latin typeface="Cambria Math" panose="02040503050406030204" pitchFamily="18" charset="0"/>
                                      </a:rPr>
                                    </m:ctrlPr>
                                  </m:sSupPr>
                                  <m:e>
                                    <m:r>
                                      <a:rPr lang="en-US" sz="2400" b="0" i="1" smtClean="0">
                                        <a:latin typeface="Cambria Math" charset="0"/>
                                      </a:rPr>
                                      <m:t>𝑥</m:t>
                                    </m:r>
                                  </m:e>
                                  <m:sup>
                                    <m:r>
                                      <a:rPr lang="en-US" sz="2400" b="0" i="1" smtClean="0">
                                        <a:latin typeface="Cambria Math" charset="0"/>
                                      </a:rPr>
                                      <m:t>&lt;</m:t>
                                    </m:r>
                                    <m:r>
                                      <a:rPr lang="en-US" sz="2400" b="0" i="1" smtClean="0">
                                        <a:latin typeface="Cambria Math" charset="0"/>
                                      </a:rPr>
                                      <m:t>𝑡</m:t>
                                    </m:r>
                                    <m:r>
                                      <a:rPr lang="en-US" sz="2400" b="0" i="1" smtClean="0">
                                        <a:latin typeface="Cambria Math" charset="0"/>
                                      </a:rPr>
                                      <m:t>&gt;</m:t>
                                    </m:r>
                                  </m:sup>
                                </m:sSup>
                              </m:e>
                            </m:d>
                            <m:r>
                              <a:rPr lang="en-US" sz="2400" b="0" i="1" smtClean="0">
                                <a:latin typeface="Cambria Math" charset="0"/>
                              </a:rPr>
                              <m:t>+</m:t>
                            </m:r>
                            <m:sSub>
                              <m:sSubPr>
                                <m:ctrlPr>
                                  <a:rPr lang="en-US" sz="2400" b="0" i="1" smtClean="0">
                                    <a:latin typeface="Cambria Math" panose="02040503050406030204" pitchFamily="18" charset="0"/>
                                  </a:rPr>
                                </m:ctrlPr>
                              </m:sSubPr>
                              <m:e>
                                <m:r>
                                  <a:rPr lang="en-US" sz="2400" b="0" i="1" smtClean="0">
                                    <a:latin typeface="Cambria Math" charset="0"/>
                                  </a:rPr>
                                  <m:t>𝑏</m:t>
                                </m:r>
                              </m:e>
                              <m:sub>
                                <m:r>
                                  <a:rPr lang="en-US" sz="2400" b="0" i="1" smtClean="0">
                                    <a:latin typeface="Cambria Math" charset="0"/>
                                  </a:rPr>
                                  <m:t>𝑐</m:t>
                                </m:r>
                              </m:sub>
                            </m:sSub>
                            <m:r>
                              <a:rPr lang="en-US" sz="2400" b="0" i="1" smtClean="0">
                                <a:latin typeface="Cambria Math" charset="0"/>
                              </a:rPr>
                              <m:t>)</m:t>
                            </m:r>
                          </m:e>
                        </m:func>
                      </m:oMath>
                    </m:oMathPara>
                  </a14:m>
                  <a:endParaRPr lang="en-US" sz="2400" dirty="0"/>
                </a:p>
              </p:txBody>
            </p:sp>
          </mc:Choice>
          <mc:Fallback xmlns="">
            <p:sp>
              <p:nvSpPr>
                <p:cNvPr id="15" name="TextBox 14"/>
                <p:cNvSpPr txBox="1">
                  <a:spLocks noRot="1" noChangeAspect="1" noMove="1" noResize="1" noEditPoints="1" noAdjustHandles="1" noChangeArrowheads="1" noChangeShapeType="1" noTextEdit="1"/>
                </p:cNvSpPr>
                <p:nvPr/>
              </p:nvSpPr>
              <p:spPr>
                <a:xfrm>
                  <a:off x="182880" y="1840686"/>
                  <a:ext cx="5354030" cy="369332"/>
                </a:xfrm>
                <a:prstGeom prst="rect">
                  <a:avLst/>
                </a:prstGeom>
                <a:blipFill rotWithShape="0">
                  <a:blip r:embed="rId2"/>
                  <a:stretch>
                    <a:fillRect l="-228" t="-3279" r="-1595" b="-327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p:cNvSpPr txBox="1"/>
                <p:nvPr/>
              </p:nvSpPr>
              <p:spPr>
                <a:xfrm>
                  <a:off x="182880" y="2670995"/>
                  <a:ext cx="420326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ea typeface="Cambria Math" charset="0"/>
                                <a:cs typeface="Cambria Math" charset="0"/>
                              </a:rPr>
                            </m:ctrlPr>
                          </m:sSubPr>
                          <m:e>
                            <m:r>
                              <m:rPr>
                                <m:sty m:val="p"/>
                              </m:rPr>
                              <a:rPr lang="el-GR" sz="2400" b="0" i="1" smtClean="0">
                                <a:latin typeface="Cambria Math" charset="0"/>
                                <a:ea typeface="Cambria Math" charset="0"/>
                                <a:cs typeface="Cambria Math" charset="0"/>
                              </a:rPr>
                              <m:t>Γ</m:t>
                            </m:r>
                          </m:e>
                          <m:sub>
                            <m:r>
                              <a:rPr lang="en-US" sz="2400" b="0" i="1" smtClean="0">
                                <a:latin typeface="Cambria Math" charset="0"/>
                                <a:ea typeface="Cambria Math" charset="0"/>
                                <a:cs typeface="Cambria Math" charset="0"/>
                              </a:rPr>
                              <m:t>𝑢</m:t>
                            </m:r>
                          </m:sub>
                        </m:sSub>
                        <m:r>
                          <a:rPr lang="en-US" sz="2400" b="0" i="1" smtClean="0">
                            <a:latin typeface="Cambria Math" charset="0"/>
                          </a:rPr>
                          <m:t>=</m:t>
                        </m:r>
                        <m:func>
                          <m:funcPr>
                            <m:ctrlPr>
                              <a:rPr lang="en-US" sz="2400" b="0" i="1" smtClean="0">
                                <a:latin typeface="Cambria Math" panose="02040503050406030204" pitchFamily="18" charset="0"/>
                              </a:rPr>
                            </m:ctrlPr>
                          </m:funcPr>
                          <m:fName>
                            <m:r>
                              <a:rPr lang="en-US" sz="2400" b="0" i="1" smtClean="0">
                                <a:latin typeface="Cambria Math" charset="0"/>
                              </a:rPr>
                              <m:t>𝜎</m:t>
                            </m:r>
                          </m:fName>
                          <m:e>
                            <m:r>
                              <a:rPr lang="en-US" sz="2400" b="0" i="1" smtClean="0">
                                <a:latin typeface="Cambria Math" charset="0"/>
                              </a:rPr>
                              <m:t>(</m:t>
                            </m:r>
                            <m:sSub>
                              <m:sSubPr>
                                <m:ctrlPr>
                                  <a:rPr lang="en-US" sz="2400" b="0" i="1" smtClean="0">
                                    <a:latin typeface="Cambria Math" panose="02040503050406030204" pitchFamily="18" charset="0"/>
                                  </a:rPr>
                                </m:ctrlPr>
                              </m:sSubPr>
                              <m:e>
                                <m:r>
                                  <a:rPr lang="en-US" sz="2400" b="0" i="1" smtClean="0">
                                    <a:latin typeface="Cambria Math" charset="0"/>
                                  </a:rPr>
                                  <m:t>𝑊</m:t>
                                </m:r>
                              </m:e>
                              <m:sub>
                                <m:r>
                                  <a:rPr lang="en-US" sz="2400" b="0" i="1" smtClean="0">
                                    <a:latin typeface="Cambria Math" charset="0"/>
                                  </a:rPr>
                                  <m:t>𝑢</m:t>
                                </m:r>
                              </m:sub>
                            </m:sSub>
                            <m:d>
                              <m:dPr>
                                <m:begChr m:val="["/>
                                <m:endChr m:val="]"/>
                                <m:ctrlPr>
                                  <a:rPr lang="en-US" sz="2400" b="0" i="1" smtClean="0">
                                    <a:latin typeface="Cambria Math" panose="02040503050406030204" pitchFamily="18" charset="0"/>
                                  </a:rPr>
                                </m:ctrlPr>
                              </m:dPr>
                              <m:e>
                                <m:r>
                                  <a:rPr lang="en-US" sz="2400" b="0" i="1" smtClean="0">
                                    <a:latin typeface="Cambria Math" charset="0"/>
                                  </a:rPr>
                                  <m:t> </m:t>
                                </m:r>
                                <m:sSup>
                                  <m:sSupPr>
                                    <m:ctrlPr>
                                      <a:rPr lang="en-US" sz="2400" b="0" i="1" smtClean="0">
                                        <a:latin typeface="Cambria Math" panose="02040503050406030204" pitchFamily="18" charset="0"/>
                                      </a:rPr>
                                    </m:ctrlPr>
                                  </m:sSupPr>
                                  <m:e>
                                    <m:r>
                                      <a:rPr lang="en-US" sz="2400" b="0" i="1" smtClean="0">
                                        <a:latin typeface="Cambria Math" charset="0"/>
                                      </a:rPr>
                                      <m:t>𝑐</m:t>
                                    </m:r>
                                  </m:e>
                                  <m:sup>
                                    <m:r>
                                      <a:rPr lang="en-US" sz="2400" b="0" i="1" smtClean="0">
                                        <a:latin typeface="Cambria Math" charset="0"/>
                                      </a:rPr>
                                      <m:t>&lt;</m:t>
                                    </m:r>
                                    <m:r>
                                      <a:rPr lang="en-US" sz="2400" b="0" i="1" smtClean="0">
                                        <a:latin typeface="Cambria Math" charset="0"/>
                                      </a:rPr>
                                      <m:t>𝑡</m:t>
                                    </m:r>
                                    <m:r>
                                      <a:rPr lang="en-US" sz="2400" b="0" i="1" smtClean="0">
                                        <a:latin typeface="Cambria Math" charset="0"/>
                                      </a:rPr>
                                      <m:t>−1&gt;</m:t>
                                    </m:r>
                                  </m:sup>
                                </m:sSup>
                                <m:r>
                                  <a:rPr lang="en-US" sz="2400" b="0" i="1" smtClean="0">
                                    <a:latin typeface="Cambria Math" charset="0"/>
                                  </a:rPr>
                                  <m:t>,</m:t>
                                </m:r>
                                <m:sSup>
                                  <m:sSupPr>
                                    <m:ctrlPr>
                                      <a:rPr lang="en-US" sz="2400" b="0" i="1" smtClean="0">
                                        <a:latin typeface="Cambria Math" panose="02040503050406030204" pitchFamily="18" charset="0"/>
                                      </a:rPr>
                                    </m:ctrlPr>
                                  </m:sSupPr>
                                  <m:e>
                                    <m:r>
                                      <a:rPr lang="en-US" sz="2400" b="0" i="1" smtClean="0">
                                        <a:latin typeface="Cambria Math" charset="0"/>
                                      </a:rPr>
                                      <m:t>𝑥</m:t>
                                    </m:r>
                                  </m:e>
                                  <m:sup>
                                    <m:r>
                                      <a:rPr lang="en-US" sz="2400" b="0" i="1" smtClean="0">
                                        <a:latin typeface="Cambria Math" charset="0"/>
                                      </a:rPr>
                                      <m:t>&lt;</m:t>
                                    </m:r>
                                    <m:r>
                                      <a:rPr lang="en-US" sz="2400" b="0" i="1" smtClean="0">
                                        <a:latin typeface="Cambria Math" charset="0"/>
                                      </a:rPr>
                                      <m:t>𝑡</m:t>
                                    </m:r>
                                    <m:r>
                                      <a:rPr lang="en-US" sz="2400" b="0" i="1" smtClean="0">
                                        <a:latin typeface="Cambria Math" charset="0"/>
                                      </a:rPr>
                                      <m:t>&gt;</m:t>
                                    </m:r>
                                  </m:sup>
                                </m:sSup>
                              </m:e>
                            </m:d>
                            <m:r>
                              <a:rPr lang="en-US" sz="2400" b="0" i="1" smtClean="0">
                                <a:latin typeface="Cambria Math" charset="0"/>
                              </a:rPr>
                              <m:t>+</m:t>
                            </m:r>
                            <m:sSub>
                              <m:sSubPr>
                                <m:ctrlPr>
                                  <a:rPr lang="en-US" sz="2400" b="0" i="1" smtClean="0">
                                    <a:latin typeface="Cambria Math" panose="02040503050406030204" pitchFamily="18" charset="0"/>
                                  </a:rPr>
                                </m:ctrlPr>
                              </m:sSubPr>
                              <m:e>
                                <m:r>
                                  <a:rPr lang="en-US" sz="2400" b="0" i="1" smtClean="0">
                                    <a:latin typeface="Cambria Math" charset="0"/>
                                  </a:rPr>
                                  <m:t>𝑏</m:t>
                                </m:r>
                              </m:e>
                              <m:sub>
                                <m:r>
                                  <a:rPr lang="en-US" sz="2400" b="0" i="1" smtClean="0">
                                    <a:latin typeface="Cambria Math" charset="0"/>
                                  </a:rPr>
                                  <m:t>𝑢</m:t>
                                </m:r>
                              </m:sub>
                            </m:sSub>
                            <m:r>
                              <a:rPr lang="en-US" sz="2400" b="0" i="1" smtClean="0">
                                <a:latin typeface="Cambria Math" charset="0"/>
                              </a:rPr>
                              <m:t>)</m:t>
                            </m:r>
                          </m:e>
                        </m:func>
                      </m:oMath>
                    </m:oMathPara>
                  </a14:m>
                  <a:endParaRPr lang="en-US" sz="2400" dirty="0"/>
                </a:p>
              </p:txBody>
            </p:sp>
          </mc:Choice>
          <mc:Fallback xmlns="">
            <p:sp>
              <p:nvSpPr>
                <p:cNvPr id="16" name="TextBox 15"/>
                <p:cNvSpPr txBox="1">
                  <a:spLocks noRot="1" noChangeAspect="1" noMove="1" noResize="1" noEditPoints="1" noAdjustHandles="1" noChangeArrowheads="1" noChangeShapeType="1" noTextEdit="1"/>
                </p:cNvSpPr>
                <p:nvPr/>
              </p:nvSpPr>
              <p:spPr>
                <a:xfrm>
                  <a:off x="182880" y="2670995"/>
                  <a:ext cx="4203267" cy="369332"/>
                </a:xfrm>
                <a:prstGeom prst="rect">
                  <a:avLst/>
                </a:prstGeom>
                <a:blipFill rotWithShape="0">
                  <a:blip r:embed="rId3"/>
                  <a:stretch>
                    <a:fillRect l="-1159" t="-140984" r="-2029" b="-17541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p:cNvSpPr txBox="1"/>
                <p:nvPr/>
              </p:nvSpPr>
              <p:spPr>
                <a:xfrm>
                  <a:off x="102232" y="4331613"/>
                  <a:ext cx="482458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latin typeface="Cambria Math" panose="02040503050406030204" pitchFamily="18" charset="0"/>
                              </a:rPr>
                            </m:ctrlPr>
                          </m:sSupPr>
                          <m:e>
                            <m:r>
                              <a:rPr lang="en-US" sz="2400" b="0" i="1" smtClean="0">
                                <a:latin typeface="Cambria Math" charset="0"/>
                              </a:rPr>
                              <m:t>𝑐</m:t>
                            </m:r>
                          </m:e>
                          <m:sup>
                            <m:r>
                              <a:rPr lang="en-US" sz="2400" b="0" i="1" smtClean="0">
                                <a:latin typeface="Cambria Math" charset="0"/>
                              </a:rPr>
                              <m:t>&lt;</m:t>
                            </m:r>
                            <m:r>
                              <a:rPr lang="en-US" sz="2400" b="0" i="1" smtClean="0">
                                <a:latin typeface="Cambria Math" charset="0"/>
                              </a:rPr>
                              <m:t>𝑡</m:t>
                            </m:r>
                            <m:r>
                              <a:rPr lang="en-US" sz="2400" b="0" i="1" smtClean="0">
                                <a:latin typeface="Cambria Math" charset="0"/>
                              </a:rPr>
                              <m:t>&gt;</m:t>
                            </m:r>
                          </m:sup>
                        </m:sSup>
                        <m:r>
                          <a:rPr lang="en-US" sz="2400" b="0" i="1" smtClean="0">
                            <a:latin typeface="Cambria Math" charset="0"/>
                          </a:rPr>
                          <m:t>=</m:t>
                        </m:r>
                        <m:func>
                          <m:funcPr>
                            <m:ctrlPr>
                              <a:rPr lang="en-US" sz="2400" b="0" i="1" smtClean="0">
                                <a:latin typeface="Cambria Math" panose="02040503050406030204" pitchFamily="18" charset="0"/>
                              </a:rPr>
                            </m:ctrlPr>
                          </m:funcPr>
                          <m:fName>
                            <m:sSub>
                              <m:sSubPr>
                                <m:ctrlPr>
                                  <a:rPr lang="en-US" sz="2400" i="1">
                                    <a:latin typeface="Cambria Math" panose="02040503050406030204" pitchFamily="18" charset="0"/>
                                    <a:ea typeface="Cambria Math" charset="0"/>
                                    <a:cs typeface="Cambria Math" charset="0"/>
                                  </a:rPr>
                                </m:ctrlPr>
                              </m:sSubPr>
                              <m:e>
                                <m:r>
                                  <m:rPr>
                                    <m:sty m:val="p"/>
                                  </m:rPr>
                                  <a:rPr lang="el-GR" sz="2400" i="1">
                                    <a:latin typeface="Cambria Math" charset="0"/>
                                    <a:ea typeface="Cambria Math" charset="0"/>
                                    <a:cs typeface="Cambria Math" charset="0"/>
                                  </a:rPr>
                                  <m:t>Γ</m:t>
                                </m:r>
                              </m:e>
                              <m:sub>
                                <m:r>
                                  <a:rPr lang="en-US" sz="2400" i="1">
                                    <a:latin typeface="Cambria Math" charset="0"/>
                                    <a:ea typeface="Cambria Math" charset="0"/>
                                    <a:cs typeface="Cambria Math" charset="0"/>
                                  </a:rPr>
                                  <m:t>𝑢</m:t>
                                </m:r>
                              </m:sub>
                            </m:sSub>
                          </m:fName>
                          <m:e>
                            <m:r>
                              <a:rPr lang="en-US" sz="2400" b="0" i="1" smtClean="0">
                                <a:latin typeface="Cambria Math" charset="0"/>
                              </a:rPr>
                              <m:t>∗</m:t>
                            </m:r>
                            <m:sSup>
                              <m:sSupPr>
                                <m:ctrlPr>
                                  <a:rPr lang="en-US" sz="2400" i="1">
                                    <a:latin typeface="Cambria Math" panose="02040503050406030204" pitchFamily="18" charset="0"/>
                                  </a:rPr>
                                </m:ctrlPr>
                              </m:sSupPr>
                              <m:e>
                                <m:acc>
                                  <m:accPr>
                                    <m:chr m:val="̃"/>
                                    <m:ctrlPr>
                                      <a:rPr lang="en-US" sz="2400" i="1">
                                        <a:latin typeface="Cambria Math" panose="02040503050406030204" pitchFamily="18" charset="0"/>
                                      </a:rPr>
                                    </m:ctrlPr>
                                  </m:accPr>
                                  <m:e>
                                    <m:r>
                                      <a:rPr lang="en-US" sz="2400" i="1">
                                        <a:latin typeface="Cambria Math" charset="0"/>
                                      </a:rPr>
                                      <m:t>𝑐</m:t>
                                    </m:r>
                                  </m:e>
                                </m:acc>
                              </m:e>
                              <m:sup>
                                <m:r>
                                  <a:rPr lang="en-US" sz="2400" i="1">
                                    <a:latin typeface="Cambria Math" charset="0"/>
                                  </a:rPr>
                                  <m:t>&lt;</m:t>
                                </m:r>
                                <m:r>
                                  <a:rPr lang="en-US" sz="2400" i="1">
                                    <a:latin typeface="Cambria Math" charset="0"/>
                                  </a:rPr>
                                  <m:t>𝑡</m:t>
                                </m:r>
                                <m:r>
                                  <a:rPr lang="en-US" sz="2400" i="1">
                                    <a:latin typeface="Cambria Math" charset="0"/>
                                  </a:rPr>
                                  <m:t>&gt;</m:t>
                                </m:r>
                              </m:sup>
                            </m:sSup>
                            <m:r>
                              <a:rPr lang="en-US" sz="2400" b="0" i="1" smtClean="0">
                                <a:latin typeface="Cambria Math" charset="0"/>
                              </a:rPr>
                              <m:t>+</m:t>
                            </m:r>
                            <m:d>
                              <m:dPr>
                                <m:ctrlPr>
                                  <a:rPr lang="en-US" sz="2400" b="0" i="1" smtClean="0">
                                    <a:latin typeface="Cambria Math" panose="02040503050406030204" pitchFamily="18" charset="0"/>
                                  </a:rPr>
                                </m:ctrlPr>
                              </m:dPr>
                              <m:e>
                                <m:r>
                                  <a:rPr lang="en-US" sz="2400" b="0" i="1" smtClean="0">
                                    <a:latin typeface="Cambria Math" charset="0"/>
                                  </a:rPr>
                                  <m:t>1−</m:t>
                                </m:r>
                                <m:sSub>
                                  <m:sSubPr>
                                    <m:ctrlPr>
                                      <a:rPr lang="en-US" sz="2400" i="1">
                                        <a:latin typeface="Cambria Math" panose="02040503050406030204" pitchFamily="18" charset="0"/>
                                        <a:ea typeface="Cambria Math" charset="0"/>
                                        <a:cs typeface="Cambria Math" charset="0"/>
                                      </a:rPr>
                                    </m:ctrlPr>
                                  </m:sSubPr>
                                  <m:e>
                                    <m:r>
                                      <m:rPr>
                                        <m:sty m:val="p"/>
                                      </m:rPr>
                                      <a:rPr lang="el-GR" sz="2400" i="1">
                                        <a:latin typeface="Cambria Math" charset="0"/>
                                        <a:ea typeface="Cambria Math" charset="0"/>
                                        <a:cs typeface="Cambria Math" charset="0"/>
                                      </a:rPr>
                                      <m:t>Γ</m:t>
                                    </m:r>
                                  </m:e>
                                  <m:sub>
                                    <m:r>
                                      <a:rPr lang="en-US" sz="2400" i="1">
                                        <a:latin typeface="Cambria Math" charset="0"/>
                                        <a:ea typeface="Cambria Math" charset="0"/>
                                        <a:cs typeface="Cambria Math" charset="0"/>
                                      </a:rPr>
                                      <m:t>𝑢</m:t>
                                    </m:r>
                                  </m:sub>
                                </m:sSub>
                              </m:e>
                            </m:d>
                            <m:r>
                              <a:rPr lang="en-US" sz="2400" b="0" i="1" smtClean="0">
                                <a:latin typeface="Cambria Math" charset="0"/>
                                <a:ea typeface="Cambria Math" charset="0"/>
                                <a:cs typeface="Cambria Math" charset="0"/>
                              </a:rPr>
                              <m:t>∗</m:t>
                            </m:r>
                            <m:sSup>
                              <m:sSupPr>
                                <m:ctrlPr>
                                  <a:rPr lang="en-US" sz="2400" b="0" i="1" smtClean="0">
                                    <a:latin typeface="Cambria Math" panose="02040503050406030204" pitchFamily="18" charset="0"/>
                                    <a:ea typeface="Cambria Math" charset="0"/>
                                    <a:cs typeface="Cambria Math" charset="0"/>
                                  </a:rPr>
                                </m:ctrlPr>
                              </m:sSupPr>
                              <m:e>
                                <m:r>
                                  <a:rPr lang="en-US" sz="2400" b="0" i="1" smtClean="0">
                                    <a:latin typeface="Cambria Math" charset="0"/>
                                    <a:ea typeface="Cambria Math" charset="0"/>
                                    <a:cs typeface="Cambria Math" charset="0"/>
                                  </a:rPr>
                                  <m:t>𝑐</m:t>
                                </m:r>
                              </m:e>
                              <m:sup>
                                <m:r>
                                  <a:rPr lang="en-US" sz="2400" b="0" i="1" smtClean="0">
                                    <a:latin typeface="Cambria Math" charset="0"/>
                                    <a:ea typeface="Cambria Math" charset="0"/>
                                    <a:cs typeface="Cambria Math" charset="0"/>
                                  </a:rPr>
                                  <m:t>&lt;</m:t>
                                </m:r>
                                <m:r>
                                  <a:rPr lang="en-US" sz="2400" b="0" i="1" smtClean="0">
                                    <a:latin typeface="Cambria Math" charset="0"/>
                                    <a:ea typeface="Cambria Math" charset="0"/>
                                    <a:cs typeface="Cambria Math" charset="0"/>
                                  </a:rPr>
                                  <m:t>𝑡</m:t>
                                </m:r>
                                <m:r>
                                  <a:rPr lang="en-US" sz="2400" b="0" i="1" smtClean="0">
                                    <a:latin typeface="Cambria Math" charset="0"/>
                                    <a:ea typeface="Cambria Math" charset="0"/>
                                    <a:cs typeface="Cambria Math" charset="0"/>
                                  </a:rPr>
                                  <m:t>−1&gt;</m:t>
                                </m:r>
                              </m:sup>
                            </m:sSup>
                          </m:e>
                        </m:func>
                      </m:oMath>
                    </m:oMathPara>
                  </a14:m>
                  <a:endParaRPr lang="en-US" sz="2400" dirty="0"/>
                </a:p>
              </p:txBody>
            </p:sp>
          </mc:Choice>
          <mc:Fallback xmlns="">
            <p:sp>
              <p:nvSpPr>
                <p:cNvPr id="17" name="TextBox 16"/>
                <p:cNvSpPr txBox="1">
                  <a:spLocks noRot="1" noChangeAspect="1" noMove="1" noResize="1" noEditPoints="1" noAdjustHandles="1" noChangeArrowheads="1" noChangeShapeType="1" noTextEdit="1"/>
                </p:cNvSpPr>
                <p:nvPr/>
              </p:nvSpPr>
              <p:spPr>
                <a:xfrm>
                  <a:off x="102232" y="4331613"/>
                  <a:ext cx="4824589" cy="369332"/>
                </a:xfrm>
                <a:prstGeom prst="rect">
                  <a:avLst/>
                </a:prstGeom>
                <a:blipFill rotWithShape="0">
                  <a:blip r:embed="rId4"/>
                  <a:stretch>
                    <a:fillRect l="-506" t="-3333"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p:cNvSpPr txBox="1"/>
                <p:nvPr/>
              </p:nvSpPr>
              <p:spPr>
                <a:xfrm>
                  <a:off x="182880" y="3492231"/>
                  <a:ext cx="413132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ea typeface="Cambria Math" charset="0"/>
                                <a:cs typeface="Cambria Math" charset="0"/>
                              </a:rPr>
                            </m:ctrlPr>
                          </m:sSubPr>
                          <m:e>
                            <m:r>
                              <m:rPr>
                                <m:sty m:val="p"/>
                              </m:rPr>
                              <a:rPr lang="el-GR" sz="2400" b="0" i="1" smtClean="0">
                                <a:latin typeface="Cambria Math" charset="0"/>
                                <a:ea typeface="Cambria Math" charset="0"/>
                                <a:cs typeface="Cambria Math" charset="0"/>
                              </a:rPr>
                              <m:t>Γ</m:t>
                            </m:r>
                          </m:e>
                          <m:sub>
                            <m:r>
                              <a:rPr lang="en-US" sz="2400" b="0" i="1" smtClean="0">
                                <a:latin typeface="Cambria Math" charset="0"/>
                                <a:ea typeface="Cambria Math" charset="0"/>
                                <a:cs typeface="Cambria Math" charset="0"/>
                              </a:rPr>
                              <m:t>𝑟</m:t>
                            </m:r>
                          </m:sub>
                        </m:sSub>
                        <m:r>
                          <a:rPr lang="en-US" sz="2400" b="0" i="1" smtClean="0">
                            <a:latin typeface="Cambria Math" charset="0"/>
                          </a:rPr>
                          <m:t>=</m:t>
                        </m:r>
                        <m:func>
                          <m:funcPr>
                            <m:ctrlPr>
                              <a:rPr lang="en-US" sz="2400" b="0" i="1" smtClean="0">
                                <a:latin typeface="Cambria Math" panose="02040503050406030204" pitchFamily="18" charset="0"/>
                              </a:rPr>
                            </m:ctrlPr>
                          </m:funcPr>
                          <m:fName>
                            <m:r>
                              <a:rPr lang="en-US" sz="2400" b="0" i="1" smtClean="0">
                                <a:latin typeface="Cambria Math" charset="0"/>
                              </a:rPr>
                              <m:t>𝜎</m:t>
                            </m:r>
                          </m:fName>
                          <m:e>
                            <m:r>
                              <a:rPr lang="en-US" sz="2400" b="0" i="1" smtClean="0">
                                <a:latin typeface="Cambria Math" charset="0"/>
                              </a:rPr>
                              <m:t>(</m:t>
                            </m:r>
                            <m:sSub>
                              <m:sSubPr>
                                <m:ctrlPr>
                                  <a:rPr lang="en-US" sz="2400" b="0" i="1" smtClean="0">
                                    <a:latin typeface="Cambria Math" panose="02040503050406030204" pitchFamily="18" charset="0"/>
                                  </a:rPr>
                                </m:ctrlPr>
                              </m:sSubPr>
                              <m:e>
                                <m:r>
                                  <a:rPr lang="en-US" sz="2400" b="0" i="1" smtClean="0">
                                    <a:latin typeface="Cambria Math" charset="0"/>
                                  </a:rPr>
                                  <m:t>𝑊</m:t>
                                </m:r>
                              </m:e>
                              <m:sub>
                                <m:r>
                                  <a:rPr lang="en-US" sz="2400" b="0" i="1" smtClean="0">
                                    <a:latin typeface="Cambria Math" charset="0"/>
                                  </a:rPr>
                                  <m:t>𝑟</m:t>
                                </m:r>
                              </m:sub>
                            </m:sSub>
                            <m:d>
                              <m:dPr>
                                <m:begChr m:val="["/>
                                <m:endChr m:val="]"/>
                                <m:ctrlPr>
                                  <a:rPr lang="en-US" sz="2400" b="0" i="1" smtClean="0">
                                    <a:latin typeface="Cambria Math" panose="02040503050406030204" pitchFamily="18" charset="0"/>
                                  </a:rPr>
                                </m:ctrlPr>
                              </m:dPr>
                              <m:e>
                                <m:r>
                                  <a:rPr lang="en-US" sz="2400" b="0" i="1" smtClean="0">
                                    <a:latin typeface="Cambria Math" charset="0"/>
                                  </a:rPr>
                                  <m:t> </m:t>
                                </m:r>
                                <m:sSup>
                                  <m:sSupPr>
                                    <m:ctrlPr>
                                      <a:rPr lang="en-US" sz="2400" b="0" i="1" smtClean="0">
                                        <a:latin typeface="Cambria Math" panose="02040503050406030204" pitchFamily="18" charset="0"/>
                                      </a:rPr>
                                    </m:ctrlPr>
                                  </m:sSupPr>
                                  <m:e>
                                    <m:r>
                                      <a:rPr lang="en-US" sz="2400" b="0" i="1" smtClean="0">
                                        <a:latin typeface="Cambria Math" charset="0"/>
                                      </a:rPr>
                                      <m:t>𝑐</m:t>
                                    </m:r>
                                  </m:e>
                                  <m:sup>
                                    <m:r>
                                      <a:rPr lang="en-US" sz="2400" b="0" i="1" smtClean="0">
                                        <a:latin typeface="Cambria Math" charset="0"/>
                                      </a:rPr>
                                      <m:t>&lt;</m:t>
                                    </m:r>
                                    <m:r>
                                      <a:rPr lang="en-US" sz="2400" b="0" i="1" smtClean="0">
                                        <a:latin typeface="Cambria Math" charset="0"/>
                                      </a:rPr>
                                      <m:t>𝑡</m:t>
                                    </m:r>
                                    <m:r>
                                      <a:rPr lang="en-US" sz="2400" b="0" i="1" smtClean="0">
                                        <a:latin typeface="Cambria Math" charset="0"/>
                                      </a:rPr>
                                      <m:t>−1&gt;</m:t>
                                    </m:r>
                                  </m:sup>
                                </m:sSup>
                                <m:r>
                                  <a:rPr lang="en-US" sz="2400" b="0" i="1" smtClean="0">
                                    <a:latin typeface="Cambria Math" charset="0"/>
                                  </a:rPr>
                                  <m:t>,</m:t>
                                </m:r>
                                <m:sSup>
                                  <m:sSupPr>
                                    <m:ctrlPr>
                                      <a:rPr lang="en-US" sz="2400" b="0" i="1" smtClean="0">
                                        <a:latin typeface="Cambria Math" panose="02040503050406030204" pitchFamily="18" charset="0"/>
                                      </a:rPr>
                                    </m:ctrlPr>
                                  </m:sSupPr>
                                  <m:e>
                                    <m:r>
                                      <a:rPr lang="en-US" sz="2400" b="0" i="1" smtClean="0">
                                        <a:latin typeface="Cambria Math" charset="0"/>
                                      </a:rPr>
                                      <m:t>𝑥</m:t>
                                    </m:r>
                                  </m:e>
                                  <m:sup>
                                    <m:r>
                                      <a:rPr lang="en-US" sz="2400" b="0" i="1" smtClean="0">
                                        <a:latin typeface="Cambria Math" charset="0"/>
                                      </a:rPr>
                                      <m:t>&lt;</m:t>
                                    </m:r>
                                    <m:r>
                                      <a:rPr lang="en-US" sz="2400" b="0" i="1" smtClean="0">
                                        <a:latin typeface="Cambria Math" charset="0"/>
                                      </a:rPr>
                                      <m:t>𝑡</m:t>
                                    </m:r>
                                    <m:r>
                                      <a:rPr lang="en-US" sz="2400" b="0" i="1" smtClean="0">
                                        <a:latin typeface="Cambria Math" charset="0"/>
                                      </a:rPr>
                                      <m:t>&gt;</m:t>
                                    </m:r>
                                  </m:sup>
                                </m:sSup>
                              </m:e>
                            </m:d>
                            <m:r>
                              <a:rPr lang="en-US" sz="2400" b="0" i="1" smtClean="0">
                                <a:latin typeface="Cambria Math" charset="0"/>
                              </a:rPr>
                              <m:t>+</m:t>
                            </m:r>
                            <m:sSub>
                              <m:sSubPr>
                                <m:ctrlPr>
                                  <a:rPr lang="en-US" sz="2400" b="0" i="1" smtClean="0">
                                    <a:latin typeface="Cambria Math" panose="02040503050406030204" pitchFamily="18" charset="0"/>
                                  </a:rPr>
                                </m:ctrlPr>
                              </m:sSubPr>
                              <m:e>
                                <m:r>
                                  <a:rPr lang="en-US" sz="2400" b="0" i="1" smtClean="0">
                                    <a:latin typeface="Cambria Math" charset="0"/>
                                  </a:rPr>
                                  <m:t>𝑏</m:t>
                                </m:r>
                              </m:e>
                              <m:sub>
                                <m:r>
                                  <a:rPr lang="en-US" sz="2400" b="0" i="1" smtClean="0">
                                    <a:latin typeface="Cambria Math" charset="0"/>
                                  </a:rPr>
                                  <m:t>𝑟</m:t>
                                </m:r>
                              </m:sub>
                            </m:sSub>
                            <m:r>
                              <a:rPr lang="en-US" sz="2400" b="0" i="1" smtClean="0">
                                <a:latin typeface="Cambria Math" charset="0"/>
                              </a:rPr>
                              <m:t>)</m:t>
                            </m:r>
                          </m:e>
                        </m:func>
                      </m:oMath>
                    </m:oMathPara>
                  </a14:m>
                  <a:endParaRPr lang="en-US" sz="2400" dirty="0"/>
                </a:p>
              </p:txBody>
            </p:sp>
          </mc:Choice>
          <mc:Fallback xmlns="">
            <p:sp>
              <p:nvSpPr>
                <p:cNvPr id="18" name="TextBox 17"/>
                <p:cNvSpPr txBox="1">
                  <a:spLocks noRot="1" noChangeAspect="1" noMove="1" noResize="1" noEditPoints="1" noAdjustHandles="1" noChangeArrowheads="1" noChangeShapeType="1" noTextEdit="1"/>
                </p:cNvSpPr>
                <p:nvPr/>
              </p:nvSpPr>
              <p:spPr>
                <a:xfrm>
                  <a:off x="182880" y="3492231"/>
                  <a:ext cx="4131323" cy="369332"/>
                </a:xfrm>
                <a:prstGeom prst="rect">
                  <a:avLst/>
                </a:prstGeom>
                <a:blipFill rotWithShape="0">
                  <a:blip r:embed="rId5"/>
                  <a:stretch>
                    <a:fillRect l="-1180" t="-143333" r="-2065" b="-178333"/>
                  </a:stretch>
                </a:blipFill>
              </p:spPr>
              <p:txBody>
                <a:bodyPr/>
                <a:lstStyle/>
                <a:p>
                  <a:r>
                    <a:rPr lang="en-US">
                      <a:noFill/>
                    </a:rPr>
                    <a:t> </a:t>
                  </a:r>
                </a:p>
              </p:txBody>
            </p:sp>
          </mc:Fallback>
        </mc:AlternateContent>
      </p:grpSp>
      <p:sp>
        <p:nvSpPr>
          <p:cNvPr id="4" name="TextBox 3"/>
          <p:cNvSpPr txBox="1"/>
          <p:nvPr/>
        </p:nvSpPr>
        <p:spPr>
          <a:xfrm>
            <a:off x="1680917" y="946010"/>
            <a:ext cx="1135247" cy="584775"/>
          </a:xfrm>
          <a:prstGeom prst="rect">
            <a:avLst/>
          </a:prstGeom>
          <a:noFill/>
        </p:spPr>
        <p:txBody>
          <a:bodyPr wrap="none" rtlCol="0">
            <a:spAutoFit/>
          </a:bodyPr>
          <a:lstStyle/>
          <a:p>
            <a:r>
              <a:rPr lang="en-US" sz="3200" dirty="0">
                <a:latin typeface="Century Schoolbook" charset="0"/>
                <a:ea typeface="Century Schoolbook" charset="0"/>
                <a:cs typeface="Century Schoolbook" charset="0"/>
              </a:rPr>
              <a:t>GRU</a:t>
            </a:r>
          </a:p>
        </p:txBody>
      </p:sp>
      <p:grpSp>
        <p:nvGrpSpPr>
          <p:cNvPr id="7" name="Group 6"/>
          <p:cNvGrpSpPr/>
          <p:nvPr/>
        </p:nvGrpSpPr>
        <p:grpSpPr>
          <a:xfrm>
            <a:off x="6831550" y="946010"/>
            <a:ext cx="4821128" cy="5390151"/>
            <a:chOff x="6831550" y="946010"/>
            <a:chExt cx="4821128" cy="5390151"/>
          </a:xfrm>
        </p:grpSpPr>
        <p:sp>
          <p:nvSpPr>
            <p:cNvPr id="20" name="TextBox 19"/>
            <p:cNvSpPr txBox="1"/>
            <p:nvPr/>
          </p:nvSpPr>
          <p:spPr>
            <a:xfrm>
              <a:off x="8975452" y="946010"/>
              <a:ext cx="1378904" cy="584775"/>
            </a:xfrm>
            <a:prstGeom prst="rect">
              <a:avLst/>
            </a:prstGeom>
            <a:noFill/>
          </p:spPr>
          <p:txBody>
            <a:bodyPr wrap="none" rtlCol="0">
              <a:spAutoFit/>
            </a:bodyPr>
            <a:lstStyle/>
            <a:p>
              <a:r>
                <a:rPr lang="en-US" sz="3200" dirty="0">
                  <a:latin typeface="Century Schoolbook" charset="0"/>
                  <a:ea typeface="Century Schoolbook" charset="0"/>
                  <a:cs typeface="Century Schoolbook" charset="0"/>
                </a:rPr>
                <a:t>LSTM</a:t>
              </a:r>
            </a:p>
          </p:txBody>
        </p:sp>
        <mc:AlternateContent xmlns:mc="http://schemas.openxmlformats.org/markup-compatibility/2006" xmlns:a14="http://schemas.microsoft.com/office/drawing/2010/main">
          <mc:Choice Requires="a14">
            <p:sp>
              <p:nvSpPr>
                <p:cNvPr id="21" name="TextBox 20"/>
                <p:cNvSpPr txBox="1"/>
                <p:nvPr/>
              </p:nvSpPr>
              <p:spPr>
                <a:xfrm>
                  <a:off x="6931335" y="5131075"/>
                  <a:ext cx="4192493" cy="40562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latin typeface="Cambria Math" panose="02040503050406030204" pitchFamily="18" charset="0"/>
                              </a:rPr>
                            </m:ctrlPr>
                          </m:sSupPr>
                          <m:e>
                            <m:r>
                              <a:rPr lang="en-US" sz="2400" b="0" i="1" smtClean="0">
                                <a:latin typeface="Cambria Math" charset="0"/>
                              </a:rPr>
                              <m:t>𝑐</m:t>
                            </m:r>
                          </m:e>
                          <m:sup>
                            <m:r>
                              <a:rPr lang="en-US" sz="2400" b="0" i="1" smtClean="0">
                                <a:latin typeface="Cambria Math" charset="0"/>
                              </a:rPr>
                              <m:t>&lt;</m:t>
                            </m:r>
                            <m:r>
                              <a:rPr lang="en-US" sz="2400" b="0" i="1" smtClean="0">
                                <a:latin typeface="Cambria Math" charset="0"/>
                              </a:rPr>
                              <m:t>𝑡</m:t>
                            </m:r>
                            <m:r>
                              <a:rPr lang="en-US" sz="2400" b="0" i="1" smtClean="0">
                                <a:latin typeface="Cambria Math" charset="0"/>
                              </a:rPr>
                              <m:t>&gt;</m:t>
                            </m:r>
                          </m:sup>
                        </m:sSup>
                        <m:r>
                          <a:rPr lang="en-US" sz="2400" b="0" i="1" smtClean="0">
                            <a:latin typeface="Cambria Math" charset="0"/>
                          </a:rPr>
                          <m:t>=</m:t>
                        </m:r>
                        <m:func>
                          <m:funcPr>
                            <m:ctrlPr>
                              <a:rPr lang="en-US" sz="2400" b="0" i="1" smtClean="0">
                                <a:latin typeface="Cambria Math" panose="02040503050406030204" pitchFamily="18" charset="0"/>
                              </a:rPr>
                            </m:ctrlPr>
                          </m:funcPr>
                          <m:fName>
                            <m:r>
                              <a:rPr lang="en-US" sz="2400" b="0" i="1" smtClean="0">
                                <a:latin typeface="Cambria Math" charset="0"/>
                              </a:rPr>
                              <m:t> </m:t>
                            </m:r>
                          </m:fName>
                          <m:e>
                            <m:sSub>
                              <m:sSubPr>
                                <m:ctrlPr>
                                  <a:rPr lang="en-US" sz="2400" i="1">
                                    <a:latin typeface="Cambria Math" panose="02040503050406030204" pitchFamily="18" charset="0"/>
                                    <a:ea typeface="Cambria Math" charset="0"/>
                                    <a:cs typeface="Cambria Math" charset="0"/>
                                  </a:rPr>
                                </m:ctrlPr>
                              </m:sSubPr>
                              <m:e>
                                <m:r>
                                  <m:rPr>
                                    <m:sty m:val="p"/>
                                  </m:rPr>
                                  <a:rPr lang="el-GR" sz="2400" i="1">
                                    <a:latin typeface="Cambria Math" charset="0"/>
                                    <a:ea typeface="Cambria Math" charset="0"/>
                                    <a:cs typeface="Cambria Math" charset="0"/>
                                  </a:rPr>
                                  <m:t>Γ</m:t>
                                </m:r>
                              </m:e>
                              <m:sub>
                                <m:r>
                                  <a:rPr lang="en-US" sz="2400" i="1">
                                    <a:latin typeface="Cambria Math" charset="0"/>
                                    <a:ea typeface="Cambria Math" charset="0"/>
                                    <a:cs typeface="Cambria Math" charset="0"/>
                                  </a:rPr>
                                  <m:t>𝑢</m:t>
                                </m:r>
                              </m:sub>
                            </m:sSub>
                            <m:r>
                              <a:rPr lang="en-US" sz="2400" i="1">
                                <a:latin typeface="Cambria Math" charset="0"/>
                                <a:ea typeface="Cambria Math" charset="0"/>
                                <a:cs typeface="Cambria Math" charset="0"/>
                              </a:rPr>
                              <m:t>∗</m:t>
                            </m:r>
                            <m:sSup>
                              <m:sSupPr>
                                <m:ctrlPr>
                                  <a:rPr lang="en-US" sz="2400" i="1">
                                    <a:latin typeface="Cambria Math" panose="02040503050406030204" pitchFamily="18" charset="0"/>
                                  </a:rPr>
                                </m:ctrlPr>
                              </m:sSupPr>
                              <m:e>
                                <m:acc>
                                  <m:accPr>
                                    <m:chr m:val="̃"/>
                                    <m:ctrlPr>
                                      <a:rPr lang="en-US" sz="2400" i="1">
                                        <a:latin typeface="Cambria Math" panose="02040503050406030204" pitchFamily="18" charset="0"/>
                                      </a:rPr>
                                    </m:ctrlPr>
                                  </m:accPr>
                                  <m:e>
                                    <m:r>
                                      <a:rPr lang="en-US" sz="2400" i="1">
                                        <a:latin typeface="Cambria Math" charset="0"/>
                                      </a:rPr>
                                      <m:t>𝑐</m:t>
                                    </m:r>
                                  </m:e>
                                </m:acc>
                              </m:e>
                              <m:sup>
                                <m:r>
                                  <a:rPr lang="en-US" sz="2400" i="1">
                                    <a:latin typeface="Cambria Math" charset="0"/>
                                  </a:rPr>
                                  <m:t>&lt;</m:t>
                                </m:r>
                                <m:r>
                                  <a:rPr lang="en-US" sz="2400" i="1">
                                    <a:latin typeface="Cambria Math" charset="0"/>
                                  </a:rPr>
                                  <m:t>𝑡</m:t>
                                </m:r>
                                <m:r>
                                  <a:rPr lang="en-US" sz="2400" i="1">
                                    <a:latin typeface="Cambria Math" charset="0"/>
                                  </a:rPr>
                                  <m:t>&gt;</m:t>
                                </m:r>
                              </m:sup>
                            </m:sSup>
                            <m:r>
                              <a:rPr lang="en-US" sz="2400" i="1">
                                <a:latin typeface="Cambria Math" charset="0"/>
                                <a:ea typeface="Cambria Math" charset="0"/>
                                <a:cs typeface="Cambria Math" charset="0"/>
                              </a:rPr>
                              <m:t>+</m:t>
                            </m:r>
                            <m:sSub>
                              <m:sSubPr>
                                <m:ctrlPr>
                                  <a:rPr lang="en-US" sz="2400" i="1">
                                    <a:latin typeface="Cambria Math" panose="02040503050406030204" pitchFamily="18" charset="0"/>
                                    <a:ea typeface="Cambria Math" charset="0"/>
                                    <a:cs typeface="Cambria Math" charset="0"/>
                                  </a:rPr>
                                </m:ctrlPr>
                              </m:sSubPr>
                              <m:e>
                                <m:r>
                                  <m:rPr>
                                    <m:sty m:val="p"/>
                                  </m:rPr>
                                  <a:rPr lang="el-GR" sz="2400" i="1">
                                    <a:latin typeface="Cambria Math" charset="0"/>
                                    <a:ea typeface="Cambria Math" charset="0"/>
                                    <a:cs typeface="Cambria Math" charset="0"/>
                                  </a:rPr>
                                  <m:t>Γ</m:t>
                                </m:r>
                              </m:e>
                              <m:sub>
                                <m:r>
                                  <a:rPr lang="en-US" sz="2400" i="1">
                                    <a:latin typeface="Cambria Math" charset="0"/>
                                    <a:ea typeface="Cambria Math" charset="0"/>
                                    <a:cs typeface="Cambria Math" charset="0"/>
                                  </a:rPr>
                                  <m:t>𝑓</m:t>
                                </m:r>
                              </m:sub>
                            </m:sSub>
                            <m:r>
                              <a:rPr lang="en-US" sz="2400" i="1">
                                <a:latin typeface="Cambria Math" charset="0"/>
                                <a:ea typeface="Cambria Math" charset="0"/>
                                <a:cs typeface="Cambria Math" charset="0"/>
                              </a:rPr>
                              <m:t>∗</m:t>
                            </m:r>
                            <m:sSup>
                              <m:sSupPr>
                                <m:ctrlPr>
                                  <a:rPr lang="en-US" sz="2400" i="1">
                                    <a:latin typeface="Cambria Math" panose="02040503050406030204" pitchFamily="18" charset="0"/>
                                    <a:ea typeface="Cambria Math" charset="0"/>
                                    <a:cs typeface="Cambria Math" charset="0"/>
                                  </a:rPr>
                                </m:ctrlPr>
                              </m:sSupPr>
                              <m:e>
                                <m:r>
                                  <a:rPr lang="en-US" sz="2400" i="1">
                                    <a:latin typeface="Cambria Math" charset="0"/>
                                    <a:ea typeface="Cambria Math" charset="0"/>
                                    <a:cs typeface="Cambria Math" charset="0"/>
                                  </a:rPr>
                                  <m:t>𝑐</m:t>
                                </m:r>
                              </m:e>
                              <m:sup>
                                <m:r>
                                  <a:rPr lang="en-US" sz="2400" i="1">
                                    <a:latin typeface="Cambria Math" charset="0"/>
                                    <a:ea typeface="Cambria Math" charset="0"/>
                                    <a:cs typeface="Cambria Math" charset="0"/>
                                  </a:rPr>
                                  <m:t>&lt;</m:t>
                                </m:r>
                                <m:r>
                                  <a:rPr lang="en-US" sz="2400" i="1">
                                    <a:latin typeface="Cambria Math" charset="0"/>
                                    <a:ea typeface="Cambria Math" charset="0"/>
                                    <a:cs typeface="Cambria Math" charset="0"/>
                                  </a:rPr>
                                  <m:t>𝑡</m:t>
                                </m:r>
                                <m:r>
                                  <a:rPr lang="en-US" sz="2400" i="1">
                                    <a:latin typeface="Cambria Math" charset="0"/>
                                    <a:ea typeface="Cambria Math" charset="0"/>
                                    <a:cs typeface="Cambria Math" charset="0"/>
                                  </a:rPr>
                                  <m:t>−1&gt;</m:t>
                                </m:r>
                              </m:sup>
                            </m:sSup>
                          </m:e>
                        </m:func>
                      </m:oMath>
                    </m:oMathPara>
                  </a14:m>
                  <a:endParaRPr lang="en-US" sz="2400" dirty="0"/>
                </a:p>
              </p:txBody>
            </p:sp>
          </mc:Choice>
          <mc:Fallback xmlns="">
            <p:sp>
              <p:nvSpPr>
                <p:cNvPr id="21" name="TextBox 20"/>
                <p:cNvSpPr txBox="1">
                  <a:spLocks noRot="1" noChangeAspect="1" noMove="1" noResize="1" noEditPoints="1" noAdjustHandles="1" noChangeArrowheads="1" noChangeShapeType="1" noTextEdit="1"/>
                </p:cNvSpPr>
                <p:nvPr/>
              </p:nvSpPr>
              <p:spPr>
                <a:xfrm>
                  <a:off x="6931335" y="5131075"/>
                  <a:ext cx="4192493" cy="405624"/>
                </a:xfrm>
                <a:prstGeom prst="rect">
                  <a:avLst/>
                </a:prstGeom>
                <a:blipFill>
                  <a:blip r:embed="rId6"/>
                  <a:stretch>
                    <a:fillRect l="-436" t="-1515" r="-145" b="-2727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p:cNvSpPr txBox="1"/>
                <p:nvPr/>
              </p:nvSpPr>
              <p:spPr>
                <a:xfrm>
                  <a:off x="6831550" y="1889505"/>
                  <a:ext cx="482112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latin typeface="Cambria Math" panose="02040503050406030204" pitchFamily="18" charset="0"/>
                              </a:rPr>
                            </m:ctrlPr>
                          </m:sSupPr>
                          <m:e>
                            <m:acc>
                              <m:accPr>
                                <m:chr m:val="̃"/>
                                <m:ctrlPr>
                                  <a:rPr lang="en-US" sz="2400" b="0" i="1" smtClean="0">
                                    <a:latin typeface="Cambria Math" panose="02040503050406030204" pitchFamily="18" charset="0"/>
                                  </a:rPr>
                                </m:ctrlPr>
                              </m:accPr>
                              <m:e>
                                <m:r>
                                  <a:rPr lang="en-US" sz="2400" b="0" i="1" smtClean="0">
                                    <a:latin typeface="Cambria Math" charset="0"/>
                                  </a:rPr>
                                  <m:t>𝑐</m:t>
                                </m:r>
                              </m:e>
                            </m:acc>
                          </m:e>
                          <m:sup>
                            <m:r>
                              <a:rPr lang="en-US" sz="2400" b="0" i="1" smtClean="0">
                                <a:latin typeface="Cambria Math" charset="0"/>
                              </a:rPr>
                              <m:t>&lt;</m:t>
                            </m:r>
                            <m:r>
                              <a:rPr lang="en-US" sz="2400" b="0" i="1" smtClean="0">
                                <a:latin typeface="Cambria Math" charset="0"/>
                              </a:rPr>
                              <m:t>𝑡</m:t>
                            </m:r>
                            <m:r>
                              <a:rPr lang="en-US" sz="2400" b="0" i="1" smtClean="0">
                                <a:latin typeface="Cambria Math" charset="0"/>
                              </a:rPr>
                              <m:t>&gt;</m:t>
                            </m:r>
                          </m:sup>
                        </m:sSup>
                        <m:r>
                          <a:rPr lang="en-US" sz="2400" b="0" i="1" smtClean="0">
                            <a:latin typeface="Cambria Math" charset="0"/>
                          </a:rPr>
                          <m:t>=</m:t>
                        </m:r>
                        <m:func>
                          <m:funcPr>
                            <m:ctrlPr>
                              <a:rPr lang="en-US" sz="2400" b="0" i="1" smtClean="0">
                                <a:latin typeface="Cambria Math" panose="02040503050406030204" pitchFamily="18" charset="0"/>
                              </a:rPr>
                            </m:ctrlPr>
                          </m:funcPr>
                          <m:fName>
                            <m:r>
                              <m:rPr>
                                <m:sty m:val="p"/>
                              </m:rPr>
                              <a:rPr lang="en-US" sz="2400" b="0" i="0" smtClean="0">
                                <a:latin typeface="Cambria Math" charset="0"/>
                              </a:rPr>
                              <m:t>tanh</m:t>
                            </m:r>
                          </m:fName>
                          <m:e>
                            <m:r>
                              <a:rPr lang="en-US" sz="2400" b="0" i="1" smtClean="0">
                                <a:latin typeface="Cambria Math" charset="0"/>
                              </a:rPr>
                              <m:t>(</m:t>
                            </m:r>
                            <m:sSub>
                              <m:sSubPr>
                                <m:ctrlPr>
                                  <a:rPr lang="en-US" sz="2400" b="0" i="1" smtClean="0">
                                    <a:latin typeface="Cambria Math" panose="02040503050406030204" pitchFamily="18" charset="0"/>
                                  </a:rPr>
                                </m:ctrlPr>
                              </m:sSubPr>
                              <m:e>
                                <m:r>
                                  <a:rPr lang="en-US" sz="2400" b="0" i="1" smtClean="0">
                                    <a:latin typeface="Cambria Math" charset="0"/>
                                  </a:rPr>
                                  <m:t>𝑊</m:t>
                                </m:r>
                              </m:e>
                              <m:sub>
                                <m:r>
                                  <a:rPr lang="en-US" sz="2400" b="0" i="1" smtClean="0">
                                    <a:latin typeface="Cambria Math" charset="0"/>
                                  </a:rPr>
                                  <m:t>𝑐</m:t>
                                </m:r>
                              </m:sub>
                            </m:sSub>
                            <m:d>
                              <m:dPr>
                                <m:begChr m:val="["/>
                                <m:endChr m:val="]"/>
                                <m:ctrlPr>
                                  <a:rPr lang="en-US" sz="2400" b="0" i="1" smtClean="0">
                                    <a:latin typeface="Cambria Math" panose="02040503050406030204" pitchFamily="18" charset="0"/>
                                  </a:rPr>
                                </m:ctrlPr>
                              </m:dPr>
                              <m:e>
                                <m:sSup>
                                  <m:sSupPr>
                                    <m:ctrlPr>
                                      <a:rPr lang="en-US" sz="2400" b="0" i="1" smtClean="0">
                                        <a:latin typeface="Cambria Math" panose="02040503050406030204" pitchFamily="18" charset="0"/>
                                      </a:rPr>
                                    </m:ctrlPr>
                                  </m:sSupPr>
                                  <m:e>
                                    <m:r>
                                      <a:rPr lang="en-US" sz="2400" b="0" i="1" smtClean="0">
                                        <a:latin typeface="Cambria Math" charset="0"/>
                                      </a:rPr>
                                      <m:t>𝑎</m:t>
                                    </m:r>
                                  </m:e>
                                  <m:sup>
                                    <m:r>
                                      <a:rPr lang="en-US" sz="2400" b="0" i="1" smtClean="0">
                                        <a:latin typeface="Cambria Math" charset="0"/>
                                      </a:rPr>
                                      <m:t>&lt;</m:t>
                                    </m:r>
                                    <m:r>
                                      <a:rPr lang="en-US" sz="2400" b="0" i="1" smtClean="0">
                                        <a:latin typeface="Cambria Math" charset="0"/>
                                      </a:rPr>
                                      <m:t>𝑡</m:t>
                                    </m:r>
                                    <m:r>
                                      <a:rPr lang="en-US" sz="2400" b="0" i="1" smtClean="0">
                                        <a:latin typeface="Cambria Math" charset="0"/>
                                      </a:rPr>
                                      <m:t>−1&gt;</m:t>
                                    </m:r>
                                  </m:sup>
                                </m:sSup>
                                <m:r>
                                  <a:rPr lang="en-US" sz="2400" b="0" i="1" smtClean="0">
                                    <a:latin typeface="Cambria Math" charset="0"/>
                                  </a:rPr>
                                  <m:t>,</m:t>
                                </m:r>
                                <m:sSup>
                                  <m:sSupPr>
                                    <m:ctrlPr>
                                      <a:rPr lang="en-US" sz="2400" b="0" i="1" smtClean="0">
                                        <a:latin typeface="Cambria Math" panose="02040503050406030204" pitchFamily="18" charset="0"/>
                                      </a:rPr>
                                    </m:ctrlPr>
                                  </m:sSupPr>
                                  <m:e>
                                    <m:r>
                                      <a:rPr lang="en-US" sz="2400" b="0" i="1" smtClean="0">
                                        <a:latin typeface="Cambria Math" charset="0"/>
                                      </a:rPr>
                                      <m:t>𝑥</m:t>
                                    </m:r>
                                  </m:e>
                                  <m:sup>
                                    <m:r>
                                      <a:rPr lang="en-US" sz="2400" b="0" i="1" smtClean="0">
                                        <a:latin typeface="Cambria Math" charset="0"/>
                                      </a:rPr>
                                      <m:t>&lt;</m:t>
                                    </m:r>
                                    <m:r>
                                      <a:rPr lang="en-US" sz="2400" b="0" i="1" smtClean="0">
                                        <a:latin typeface="Cambria Math" charset="0"/>
                                      </a:rPr>
                                      <m:t>𝑡</m:t>
                                    </m:r>
                                    <m:r>
                                      <a:rPr lang="en-US" sz="2400" b="0" i="1" smtClean="0">
                                        <a:latin typeface="Cambria Math" charset="0"/>
                                      </a:rPr>
                                      <m:t>&gt;</m:t>
                                    </m:r>
                                  </m:sup>
                                </m:sSup>
                              </m:e>
                            </m:d>
                            <m:r>
                              <a:rPr lang="en-US" sz="2400" b="0" i="1" smtClean="0">
                                <a:latin typeface="Cambria Math" charset="0"/>
                              </a:rPr>
                              <m:t>+</m:t>
                            </m:r>
                            <m:sSub>
                              <m:sSubPr>
                                <m:ctrlPr>
                                  <a:rPr lang="en-US" sz="2400" b="0" i="1" smtClean="0">
                                    <a:latin typeface="Cambria Math" panose="02040503050406030204" pitchFamily="18" charset="0"/>
                                  </a:rPr>
                                </m:ctrlPr>
                              </m:sSubPr>
                              <m:e>
                                <m:r>
                                  <a:rPr lang="en-US" sz="2400" b="0" i="1" smtClean="0">
                                    <a:latin typeface="Cambria Math" charset="0"/>
                                  </a:rPr>
                                  <m:t>𝑏</m:t>
                                </m:r>
                              </m:e>
                              <m:sub>
                                <m:r>
                                  <a:rPr lang="en-US" sz="2400" b="0" i="1" smtClean="0">
                                    <a:latin typeface="Cambria Math" charset="0"/>
                                  </a:rPr>
                                  <m:t>𝑐</m:t>
                                </m:r>
                              </m:sub>
                            </m:sSub>
                            <m:r>
                              <a:rPr lang="en-US" sz="2400" b="0" i="1" smtClean="0">
                                <a:latin typeface="Cambria Math" charset="0"/>
                              </a:rPr>
                              <m:t>)</m:t>
                            </m:r>
                          </m:e>
                        </m:func>
                      </m:oMath>
                    </m:oMathPara>
                  </a14:m>
                  <a:endParaRPr lang="en-US" sz="2400" dirty="0"/>
                </a:p>
              </p:txBody>
            </p:sp>
          </mc:Choice>
          <mc:Fallback xmlns="">
            <p:sp>
              <p:nvSpPr>
                <p:cNvPr id="22" name="TextBox 21"/>
                <p:cNvSpPr txBox="1">
                  <a:spLocks noRot="1" noChangeAspect="1" noMove="1" noResize="1" noEditPoints="1" noAdjustHandles="1" noChangeArrowheads="1" noChangeShapeType="1" noTextEdit="1"/>
                </p:cNvSpPr>
                <p:nvPr/>
              </p:nvSpPr>
              <p:spPr>
                <a:xfrm>
                  <a:off x="6831550" y="1889505"/>
                  <a:ext cx="4821128" cy="369332"/>
                </a:xfrm>
                <a:prstGeom prst="rect">
                  <a:avLst/>
                </a:prstGeom>
                <a:blipFill rotWithShape="0">
                  <a:blip r:embed="rId7"/>
                  <a:stretch>
                    <a:fillRect l="-506" t="-3279" r="-1643" b="-327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p:cNvSpPr txBox="1"/>
                <p:nvPr/>
              </p:nvSpPr>
              <p:spPr>
                <a:xfrm>
                  <a:off x="6879205" y="2770783"/>
                  <a:ext cx="422622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ea typeface="Cambria Math" charset="0"/>
                                <a:cs typeface="Cambria Math" charset="0"/>
                              </a:rPr>
                            </m:ctrlPr>
                          </m:sSubPr>
                          <m:e>
                            <m:r>
                              <m:rPr>
                                <m:sty m:val="p"/>
                              </m:rPr>
                              <a:rPr lang="el-GR" sz="2400" b="0" i="1" smtClean="0">
                                <a:latin typeface="Cambria Math" charset="0"/>
                                <a:ea typeface="Cambria Math" charset="0"/>
                                <a:cs typeface="Cambria Math" charset="0"/>
                              </a:rPr>
                              <m:t>Γ</m:t>
                            </m:r>
                          </m:e>
                          <m:sub>
                            <m:r>
                              <a:rPr lang="en-US" sz="2400" b="0" i="1" smtClean="0">
                                <a:latin typeface="Cambria Math" charset="0"/>
                                <a:ea typeface="Cambria Math" charset="0"/>
                                <a:cs typeface="Cambria Math" charset="0"/>
                              </a:rPr>
                              <m:t>𝑢</m:t>
                            </m:r>
                          </m:sub>
                        </m:sSub>
                        <m:r>
                          <a:rPr lang="en-US" sz="2400" b="0" i="1" smtClean="0">
                            <a:latin typeface="Cambria Math" charset="0"/>
                          </a:rPr>
                          <m:t>=</m:t>
                        </m:r>
                        <m:func>
                          <m:funcPr>
                            <m:ctrlPr>
                              <a:rPr lang="en-US" sz="2400" b="0" i="1" smtClean="0">
                                <a:latin typeface="Cambria Math" panose="02040503050406030204" pitchFamily="18" charset="0"/>
                              </a:rPr>
                            </m:ctrlPr>
                          </m:funcPr>
                          <m:fName>
                            <m:r>
                              <a:rPr lang="en-US" sz="2400" b="0" i="1" smtClean="0">
                                <a:latin typeface="Cambria Math" charset="0"/>
                              </a:rPr>
                              <m:t>𝜎</m:t>
                            </m:r>
                          </m:fName>
                          <m:e>
                            <m:r>
                              <a:rPr lang="en-US" sz="2400" b="0" i="1" smtClean="0">
                                <a:latin typeface="Cambria Math" charset="0"/>
                              </a:rPr>
                              <m:t>(</m:t>
                            </m:r>
                            <m:sSub>
                              <m:sSubPr>
                                <m:ctrlPr>
                                  <a:rPr lang="en-US" sz="2400" b="0" i="1" smtClean="0">
                                    <a:latin typeface="Cambria Math" panose="02040503050406030204" pitchFamily="18" charset="0"/>
                                  </a:rPr>
                                </m:ctrlPr>
                              </m:sSubPr>
                              <m:e>
                                <m:r>
                                  <a:rPr lang="en-US" sz="2400" b="0" i="1" smtClean="0">
                                    <a:latin typeface="Cambria Math" charset="0"/>
                                  </a:rPr>
                                  <m:t>𝑊</m:t>
                                </m:r>
                              </m:e>
                              <m:sub>
                                <m:r>
                                  <a:rPr lang="en-US" sz="2400" b="0" i="1" smtClean="0">
                                    <a:latin typeface="Cambria Math" charset="0"/>
                                  </a:rPr>
                                  <m:t>𝑢</m:t>
                                </m:r>
                              </m:sub>
                            </m:sSub>
                            <m:d>
                              <m:dPr>
                                <m:begChr m:val="["/>
                                <m:endChr m:val="]"/>
                                <m:ctrlPr>
                                  <a:rPr lang="en-US" sz="2400" b="0" i="1" smtClean="0">
                                    <a:latin typeface="Cambria Math" panose="02040503050406030204" pitchFamily="18" charset="0"/>
                                  </a:rPr>
                                </m:ctrlPr>
                              </m:dPr>
                              <m:e>
                                <m:r>
                                  <a:rPr lang="en-US" sz="2400" b="0" i="1" smtClean="0">
                                    <a:latin typeface="Cambria Math" charset="0"/>
                                  </a:rPr>
                                  <m:t> </m:t>
                                </m:r>
                                <m:sSup>
                                  <m:sSupPr>
                                    <m:ctrlPr>
                                      <a:rPr lang="en-US" sz="2400" b="0" i="1" smtClean="0">
                                        <a:latin typeface="Cambria Math" panose="02040503050406030204" pitchFamily="18" charset="0"/>
                                      </a:rPr>
                                    </m:ctrlPr>
                                  </m:sSupPr>
                                  <m:e>
                                    <m:r>
                                      <a:rPr lang="en-US" sz="2400" b="0" i="1" smtClean="0">
                                        <a:latin typeface="Cambria Math" charset="0"/>
                                      </a:rPr>
                                      <m:t>𝑎</m:t>
                                    </m:r>
                                  </m:e>
                                  <m:sup>
                                    <m:r>
                                      <a:rPr lang="en-US" sz="2400" b="0" i="1" smtClean="0">
                                        <a:latin typeface="Cambria Math" charset="0"/>
                                      </a:rPr>
                                      <m:t>&lt;</m:t>
                                    </m:r>
                                    <m:r>
                                      <a:rPr lang="en-US" sz="2400" b="0" i="1" smtClean="0">
                                        <a:latin typeface="Cambria Math" charset="0"/>
                                      </a:rPr>
                                      <m:t>𝑡</m:t>
                                    </m:r>
                                    <m:r>
                                      <a:rPr lang="en-US" sz="2400" b="0" i="1" smtClean="0">
                                        <a:latin typeface="Cambria Math" charset="0"/>
                                      </a:rPr>
                                      <m:t>−1&gt;</m:t>
                                    </m:r>
                                  </m:sup>
                                </m:sSup>
                                <m:r>
                                  <a:rPr lang="en-US" sz="2400" b="0" i="1" smtClean="0">
                                    <a:latin typeface="Cambria Math" charset="0"/>
                                  </a:rPr>
                                  <m:t>,</m:t>
                                </m:r>
                                <m:sSup>
                                  <m:sSupPr>
                                    <m:ctrlPr>
                                      <a:rPr lang="en-US" sz="2400" b="0" i="1" smtClean="0">
                                        <a:latin typeface="Cambria Math" panose="02040503050406030204" pitchFamily="18" charset="0"/>
                                      </a:rPr>
                                    </m:ctrlPr>
                                  </m:sSupPr>
                                  <m:e>
                                    <m:r>
                                      <a:rPr lang="en-US" sz="2400" b="0" i="1" smtClean="0">
                                        <a:latin typeface="Cambria Math" charset="0"/>
                                      </a:rPr>
                                      <m:t>𝑥</m:t>
                                    </m:r>
                                  </m:e>
                                  <m:sup>
                                    <m:r>
                                      <a:rPr lang="en-US" sz="2400" b="0" i="1" smtClean="0">
                                        <a:latin typeface="Cambria Math" charset="0"/>
                                      </a:rPr>
                                      <m:t>&lt;</m:t>
                                    </m:r>
                                    <m:r>
                                      <a:rPr lang="en-US" sz="2400" b="0" i="1" smtClean="0">
                                        <a:latin typeface="Cambria Math" charset="0"/>
                                      </a:rPr>
                                      <m:t>𝑡</m:t>
                                    </m:r>
                                    <m:r>
                                      <a:rPr lang="en-US" sz="2400" b="0" i="1" smtClean="0">
                                        <a:latin typeface="Cambria Math" charset="0"/>
                                      </a:rPr>
                                      <m:t>&gt;</m:t>
                                    </m:r>
                                  </m:sup>
                                </m:sSup>
                              </m:e>
                            </m:d>
                            <m:r>
                              <a:rPr lang="en-US" sz="2400" b="0" i="1" smtClean="0">
                                <a:latin typeface="Cambria Math" charset="0"/>
                              </a:rPr>
                              <m:t>+</m:t>
                            </m:r>
                            <m:sSub>
                              <m:sSubPr>
                                <m:ctrlPr>
                                  <a:rPr lang="en-US" sz="2400" b="0" i="1" smtClean="0">
                                    <a:latin typeface="Cambria Math" panose="02040503050406030204" pitchFamily="18" charset="0"/>
                                  </a:rPr>
                                </m:ctrlPr>
                              </m:sSubPr>
                              <m:e>
                                <m:r>
                                  <a:rPr lang="en-US" sz="2400" b="0" i="1" smtClean="0">
                                    <a:latin typeface="Cambria Math" charset="0"/>
                                  </a:rPr>
                                  <m:t>𝑏</m:t>
                                </m:r>
                              </m:e>
                              <m:sub>
                                <m:r>
                                  <a:rPr lang="en-US" sz="2400" b="0" i="1" smtClean="0">
                                    <a:latin typeface="Cambria Math" charset="0"/>
                                  </a:rPr>
                                  <m:t>𝑢</m:t>
                                </m:r>
                              </m:sub>
                            </m:sSub>
                            <m:r>
                              <a:rPr lang="en-US" sz="2400" b="0" i="1" smtClean="0">
                                <a:latin typeface="Cambria Math" charset="0"/>
                              </a:rPr>
                              <m:t>)</m:t>
                            </m:r>
                          </m:e>
                        </m:func>
                      </m:oMath>
                    </m:oMathPara>
                  </a14:m>
                  <a:endParaRPr lang="en-US" sz="2400" dirty="0"/>
                </a:p>
              </p:txBody>
            </p:sp>
          </mc:Choice>
          <mc:Fallback xmlns="">
            <p:sp>
              <p:nvSpPr>
                <p:cNvPr id="23" name="TextBox 22"/>
                <p:cNvSpPr txBox="1">
                  <a:spLocks noRot="1" noChangeAspect="1" noMove="1" noResize="1" noEditPoints="1" noAdjustHandles="1" noChangeArrowheads="1" noChangeShapeType="1" noTextEdit="1"/>
                </p:cNvSpPr>
                <p:nvPr/>
              </p:nvSpPr>
              <p:spPr>
                <a:xfrm>
                  <a:off x="6879205" y="2770783"/>
                  <a:ext cx="4226222" cy="369332"/>
                </a:xfrm>
                <a:prstGeom prst="rect">
                  <a:avLst/>
                </a:prstGeom>
                <a:blipFill rotWithShape="0">
                  <a:blip r:embed="rId8"/>
                  <a:stretch>
                    <a:fillRect l="-1153" t="-143333" r="-2161" b="-178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p:cNvSpPr txBox="1"/>
                <p:nvPr/>
              </p:nvSpPr>
              <p:spPr>
                <a:xfrm>
                  <a:off x="6879205" y="3474085"/>
                  <a:ext cx="4321696" cy="40562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ea typeface="Cambria Math" charset="0"/>
                                <a:cs typeface="Cambria Math" charset="0"/>
                              </a:rPr>
                            </m:ctrlPr>
                          </m:sSubPr>
                          <m:e>
                            <m:r>
                              <m:rPr>
                                <m:sty m:val="p"/>
                              </m:rPr>
                              <a:rPr lang="el-GR" sz="2400" b="0" i="1" smtClean="0">
                                <a:latin typeface="Cambria Math" charset="0"/>
                                <a:ea typeface="Cambria Math" charset="0"/>
                                <a:cs typeface="Cambria Math" charset="0"/>
                              </a:rPr>
                              <m:t>Γ</m:t>
                            </m:r>
                          </m:e>
                          <m:sub>
                            <m:r>
                              <a:rPr lang="en-US" sz="2400" b="0" i="1" smtClean="0">
                                <a:latin typeface="Cambria Math" charset="0"/>
                                <a:ea typeface="Cambria Math" charset="0"/>
                                <a:cs typeface="Cambria Math" charset="0"/>
                              </a:rPr>
                              <m:t>𝑓</m:t>
                            </m:r>
                          </m:sub>
                        </m:sSub>
                        <m:r>
                          <a:rPr lang="en-US" sz="2400" b="0" i="1" smtClean="0">
                            <a:latin typeface="Cambria Math" charset="0"/>
                          </a:rPr>
                          <m:t>=</m:t>
                        </m:r>
                        <m:func>
                          <m:funcPr>
                            <m:ctrlPr>
                              <a:rPr lang="en-US" sz="2400" b="0" i="1" smtClean="0">
                                <a:latin typeface="Cambria Math" panose="02040503050406030204" pitchFamily="18" charset="0"/>
                              </a:rPr>
                            </m:ctrlPr>
                          </m:funcPr>
                          <m:fName>
                            <m:r>
                              <a:rPr lang="en-US" sz="2400" b="0" i="1" smtClean="0">
                                <a:latin typeface="Cambria Math" charset="0"/>
                              </a:rPr>
                              <m:t>𝜎</m:t>
                            </m:r>
                          </m:fName>
                          <m:e>
                            <m:r>
                              <a:rPr lang="en-US" sz="2400" b="0" i="1" smtClean="0">
                                <a:latin typeface="Cambria Math" charset="0"/>
                              </a:rPr>
                              <m:t>(</m:t>
                            </m:r>
                            <m:sSub>
                              <m:sSubPr>
                                <m:ctrlPr>
                                  <a:rPr lang="en-US" sz="2400" b="0" i="1" smtClean="0">
                                    <a:latin typeface="Cambria Math" panose="02040503050406030204" pitchFamily="18" charset="0"/>
                                  </a:rPr>
                                </m:ctrlPr>
                              </m:sSubPr>
                              <m:e>
                                <m:r>
                                  <a:rPr lang="en-US" sz="2400" b="0" i="1" smtClean="0">
                                    <a:latin typeface="Cambria Math" charset="0"/>
                                  </a:rPr>
                                  <m:t>𝑊</m:t>
                                </m:r>
                              </m:e>
                              <m:sub>
                                <m:r>
                                  <a:rPr lang="en-US" sz="2400" b="0" i="1" smtClean="0">
                                    <a:latin typeface="Cambria Math" charset="0"/>
                                  </a:rPr>
                                  <m:t>𝑓</m:t>
                                </m:r>
                              </m:sub>
                            </m:sSub>
                            <m:d>
                              <m:dPr>
                                <m:begChr m:val="["/>
                                <m:endChr m:val="]"/>
                                <m:ctrlPr>
                                  <a:rPr lang="en-US" sz="2400" b="0" i="1" smtClean="0">
                                    <a:latin typeface="Cambria Math" panose="02040503050406030204" pitchFamily="18" charset="0"/>
                                  </a:rPr>
                                </m:ctrlPr>
                              </m:dPr>
                              <m:e>
                                <m:r>
                                  <a:rPr lang="en-US" sz="2400" b="0" i="1" smtClean="0">
                                    <a:latin typeface="Cambria Math" charset="0"/>
                                  </a:rPr>
                                  <m:t> </m:t>
                                </m:r>
                                <m:sSup>
                                  <m:sSupPr>
                                    <m:ctrlPr>
                                      <a:rPr lang="en-US" sz="2400" b="0" i="1" smtClean="0">
                                        <a:latin typeface="Cambria Math" panose="02040503050406030204" pitchFamily="18" charset="0"/>
                                      </a:rPr>
                                    </m:ctrlPr>
                                  </m:sSupPr>
                                  <m:e>
                                    <m:r>
                                      <a:rPr lang="en-US" sz="2400" b="0" i="1" smtClean="0">
                                        <a:latin typeface="Cambria Math" charset="0"/>
                                      </a:rPr>
                                      <m:t>𝑎</m:t>
                                    </m:r>
                                  </m:e>
                                  <m:sup>
                                    <m:r>
                                      <a:rPr lang="en-US" sz="2400" b="0" i="1" smtClean="0">
                                        <a:latin typeface="Cambria Math" charset="0"/>
                                      </a:rPr>
                                      <m:t>&lt;</m:t>
                                    </m:r>
                                    <m:r>
                                      <a:rPr lang="en-US" sz="2400" b="0" i="1" smtClean="0">
                                        <a:latin typeface="Cambria Math" charset="0"/>
                                      </a:rPr>
                                      <m:t>𝑡</m:t>
                                    </m:r>
                                    <m:r>
                                      <a:rPr lang="en-US" sz="2400" b="0" i="1" smtClean="0">
                                        <a:latin typeface="Cambria Math" charset="0"/>
                                      </a:rPr>
                                      <m:t>−1&gt;</m:t>
                                    </m:r>
                                  </m:sup>
                                </m:sSup>
                                <m:r>
                                  <a:rPr lang="en-US" sz="2400" b="0" i="1" smtClean="0">
                                    <a:latin typeface="Cambria Math" charset="0"/>
                                  </a:rPr>
                                  <m:t>,</m:t>
                                </m:r>
                                <m:sSup>
                                  <m:sSupPr>
                                    <m:ctrlPr>
                                      <a:rPr lang="en-US" sz="2400" b="0" i="1" smtClean="0">
                                        <a:latin typeface="Cambria Math" panose="02040503050406030204" pitchFamily="18" charset="0"/>
                                      </a:rPr>
                                    </m:ctrlPr>
                                  </m:sSupPr>
                                  <m:e>
                                    <m:r>
                                      <a:rPr lang="en-US" sz="2400" b="0" i="1" smtClean="0">
                                        <a:latin typeface="Cambria Math" charset="0"/>
                                      </a:rPr>
                                      <m:t>𝑥</m:t>
                                    </m:r>
                                  </m:e>
                                  <m:sup>
                                    <m:r>
                                      <a:rPr lang="en-US" sz="2400" b="0" i="1" smtClean="0">
                                        <a:latin typeface="Cambria Math" charset="0"/>
                                      </a:rPr>
                                      <m:t>&lt;</m:t>
                                    </m:r>
                                    <m:r>
                                      <a:rPr lang="en-US" sz="2400" b="0" i="1" smtClean="0">
                                        <a:latin typeface="Cambria Math" charset="0"/>
                                      </a:rPr>
                                      <m:t>𝑡</m:t>
                                    </m:r>
                                    <m:r>
                                      <a:rPr lang="en-US" sz="2400" b="0" i="1" smtClean="0">
                                        <a:latin typeface="Cambria Math" charset="0"/>
                                      </a:rPr>
                                      <m:t>&gt;</m:t>
                                    </m:r>
                                  </m:sup>
                                </m:sSup>
                              </m:e>
                            </m:d>
                            <m:r>
                              <a:rPr lang="en-US" sz="2400" b="0" i="1" smtClean="0">
                                <a:latin typeface="Cambria Math" charset="0"/>
                              </a:rPr>
                              <m:t>+</m:t>
                            </m:r>
                            <m:sSub>
                              <m:sSubPr>
                                <m:ctrlPr>
                                  <a:rPr lang="en-US" sz="2400" b="0" i="1" smtClean="0">
                                    <a:latin typeface="Cambria Math" panose="02040503050406030204" pitchFamily="18" charset="0"/>
                                  </a:rPr>
                                </m:ctrlPr>
                              </m:sSubPr>
                              <m:e>
                                <m:r>
                                  <a:rPr lang="en-US" sz="2400" b="0" i="1" smtClean="0">
                                    <a:latin typeface="Cambria Math" charset="0"/>
                                  </a:rPr>
                                  <m:t>𝑏</m:t>
                                </m:r>
                              </m:e>
                              <m:sub>
                                <m:r>
                                  <a:rPr lang="en-US" sz="2400" b="0" i="1" smtClean="0">
                                    <a:latin typeface="Cambria Math" charset="0"/>
                                  </a:rPr>
                                  <m:t>𝑓</m:t>
                                </m:r>
                              </m:sub>
                            </m:sSub>
                            <m:r>
                              <a:rPr lang="en-US" sz="2400" b="0" i="1" smtClean="0">
                                <a:latin typeface="Cambria Math" charset="0"/>
                              </a:rPr>
                              <m:t>)</m:t>
                            </m:r>
                          </m:e>
                        </m:func>
                      </m:oMath>
                    </m:oMathPara>
                  </a14:m>
                  <a:endParaRPr lang="en-US" sz="2400" dirty="0"/>
                </a:p>
              </p:txBody>
            </p:sp>
          </mc:Choice>
          <mc:Fallback xmlns="">
            <p:sp>
              <p:nvSpPr>
                <p:cNvPr id="24" name="TextBox 23"/>
                <p:cNvSpPr txBox="1">
                  <a:spLocks noRot="1" noChangeAspect="1" noMove="1" noResize="1" noEditPoints="1" noAdjustHandles="1" noChangeArrowheads="1" noChangeShapeType="1" noTextEdit="1"/>
                </p:cNvSpPr>
                <p:nvPr/>
              </p:nvSpPr>
              <p:spPr>
                <a:xfrm>
                  <a:off x="6879205" y="3474085"/>
                  <a:ext cx="4321696" cy="405624"/>
                </a:xfrm>
                <a:prstGeom prst="rect">
                  <a:avLst/>
                </a:prstGeom>
                <a:blipFill rotWithShape="0">
                  <a:blip r:embed="rId9"/>
                  <a:stretch>
                    <a:fillRect t="-127273" r="-423" b="-1560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p:cNvSpPr txBox="1"/>
                <p:nvPr/>
              </p:nvSpPr>
              <p:spPr>
                <a:xfrm>
                  <a:off x="6931335" y="4331613"/>
                  <a:ext cx="426956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ea typeface="Cambria Math" charset="0"/>
                                <a:cs typeface="Cambria Math" charset="0"/>
                              </a:rPr>
                            </m:ctrlPr>
                          </m:sSubPr>
                          <m:e>
                            <m:r>
                              <m:rPr>
                                <m:sty m:val="p"/>
                              </m:rPr>
                              <a:rPr lang="el-GR" sz="2400" b="0" i="1" smtClean="0">
                                <a:latin typeface="Cambria Math" charset="0"/>
                                <a:ea typeface="Cambria Math" charset="0"/>
                                <a:cs typeface="Cambria Math" charset="0"/>
                              </a:rPr>
                              <m:t>Γ</m:t>
                            </m:r>
                          </m:e>
                          <m:sub>
                            <m:r>
                              <a:rPr lang="en-US" sz="2400" b="0" i="1" smtClean="0">
                                <a:latin typeface="Cambria Math" charset="0"/>
                                <a:ea typeface="Cambria Math" charset="0"/>
                                <a:cs typeface="Cambria Math" charset="0"/>
                              </a:rPr>
                              <m:t>𝑜</m:t>
                            </m:r>
                          </m:sub>
                        </m:sSub>
                        <m:r>
                          <a:rPr lang="en-US" sz="2400" b="0" i="1" smtClean="0">
                            <a:latin typeface="Cambria Math" charset="0"/>
                          </a:rPr>
                          <m:t>=</m:t>
                        </m:r>
                        <m:func>
                          <m:funcPr>
                            <m:ctrlPr>
                              <a:rPr lang="en-US" sz="2400" b="0" i="1" smtClean="0">
                                <a:latin typeface="Cambria Math" panose="02040503050406030204" pitchFamily="18" charset="0"/>
                              </a:rPr>
                            </m:ctrlPr>
                          </m:funcPr>
                          <m:fName>
                            <m:r>
                              <a:rPr lang="en-US" sz="2400" b="0" i="1" smtClean="0">
                                <a:latin typeface="Cambria Math" charset="0"/>
                              </a:rPr>
                              <m:t>𝜎</m:t>
                            </m:r>
                          </m:fName>
                          <m:e>
                            <m:r>
                              <a:rPr lang="en-US" sz="2400" b="0" i="1" smtClean="0">
                                <a:latin typeface="Cambria Math" charset="0"/>
                              </a:rPr>
                              <m:t>(</m:t>
                            </m:r>
                            <m:sSub>
                              <m:sSubPr>
                                <m:ctrlPr>
                                  <a:rPr lang="en-US" sz="2400" b="0" i="1" smtClean="0">
                                    <a:latin typeface="Cambria Math" panose="02040503050406030204" pitchFamily="18" charset="0"/>
                                  </a:rPr>
                                </m:ctrlPr>
                              </m:sSubPr>
                              <m:e>
                                <m:r>
                                  <a:rPr lang="en-US" sz="2400" b="0" i="1" smtClean="0">
                                    <a:latin typeface="Cambria Math" charset="0"/>
                                  </a:rPr>
                                  <m:t>𝑊</m:t>
                                </m:r>
                              </m:e>
                              <m:sub>
                                <m:r>
                                  <a:rPr lang="en-US" sz="2400" b="0" i="1" smtClean="0">
                                    <a:latin typeface="Cambria Math" charset="0"/>
                                  </a:rPr>
                                  <m:t>𝑜</m:t>
                                </m:r>
                              </m:sub>
                            </m:sSub>
                            <m:d>
                              <m:dPr>
                                <m:begChr m:val="["/>
                                <m:endChr m:val="]"/>
                                <m:ctrlPr>
                                  <a:rPr lang="en-US" sz="2400" b="0" i="1" smtClean="0">
                                    <a:latin typeface="Cambria Math" panose="02040503050406030204" pitchFamily="18" charset="0"/>
                                  </a:rPr>
                                </m:ctrlPr>
                              </m:dPr>
                              <m:e>
                                <m:r>
                                  <a:rPr lang="en-US" sz="2400" b="0" i="1" smtClean="0">
                                    <a:latin typeface="Cambria Math" charset="0"/>
                                  </a:rPr>
                                  <m:t> </m:t>
                                </m:r>
                                <m:sSup>
                                  <m:sSupPr>
                                    <m:ctrlPr>
                                      <a:rPr lang="en-US" sz="2400" b="0" i="1" smtClean="0">
                                        <a:latin typeface="Cambria Math" panose="02040503050406030204" pitchFamily="18" charset="0"/>
                                      </a:rPr>
                                    </m:ctrlPr>
                                  </m:sSupPr>
                                  <m:e>
                                    <m:r>
                                      <a:rPr lang="en-US" sz="2400" b="0" i="1" smtClean="0">
                                        <a:latin typeface="Cambria Math" charset="0"/>
                                      </a:rPr>
                                      <m:t>𝑎</m:t>
                                    </m:r>
                                  </m:e>
                                  <m:sup>
                                    <m:r>
                                      <a:rPr lang="en-US" sz="2400" b="0" i="1" smtClean="0">
                                        <a:latin typeface="Cambria Math" charset="0"/>
                                      </a:rPr>
                                      <m:t>&lt;</m:t>
                                    </m:r>
                                    <m:r>
                                      <a:rPr lang="en-US" sz="2400" b="0" i="1" smtClean="0">
                                        <a:latin typeface="Cambria Math" charset="0"/>
                                      </a:rPr>
                                      <m:t>𝑡</m:t>
                                    </m:r>
                                    <m:r>
                                      <a:rPr lang="en-US" sz="2400" b="0" i="1" smtClean="0">
                                        <a:latin typeface="Cambria Math" charset="0"/>
                                      </a:rPr>
                                      <m:t>−1&gt;</m:t>
                                    </m:r>
                                  </m:sup>
                                </m:sSup>
                                <m:r>
                                  <a:rPr lang="en-US" sz="2400" b="0" i="1" smtClean="0">
                                    <a:latin typeface="Cambria Math" charset="0"/>
                                  </a:rPr>
                                  <m:t>,</m:t>
                                </m:r>
                                <m:sSup>
                                  <m:sSupPr>
                                    <m:ctrlPr>
                                      <a:rPr lang="en-US" sz="2400" b="0" i="1" smtClean="0">
                                        <a:latin typeface="Cambria Math" panose="02040503050406030204" pitchFamily="18" charset="0"/>
                                      </a:rPr>
                                    </m:ctrlPr>
                                  </m:sSupPr>
                                  <m:e>
                                    <m:r>
                                      <a:rPr lang="en-US" sz="2400" b="0" i="1" smtClean="0">
                                        <a:latin typeface="Cambria Math" charset="0"/>
                                      </a:rPr>
                                      <m:t>𝑥</m:t>
                                    </m:r>
                                  </m:e>
                                  <m:sup>
                                    <m:r>
                                      <a:rPr lang="en-US" sz="2400" b="0" i="1" smtClean="0">
                                        <a:latin typeface="Cambria Math" charset="0"/>
                                      </a:rPr>
                                      <m:t>&lt;</m:t>
                                    </m:r>
                                    <m:r>
                                      <a:rPr lang="en-US" sz="2400" b="0" i="1" smtClean="0">
                                        <a:latin typeface="Cambria Math" charset="0"/>
                                      </a:rPr>
                                      <m:t>𝑡</m:t>
                                    </m:r>
                                    <m:r>
                                      <a:rPr lang="en-US" sz="2400" b="0" i="1" smtClean="0">
                                        <a:latin typeface="Cambria Math" charset="0"/>
                                      </a:rPr>
                                      <m:t>&gt;</m:t>
                                    </m:r>
                                  </m:sup>
                                </m:sSup>
                              </m:e>
                            </m:d>
                            <m:r>
                              <a:rPr lang="en-US" sz="2400" b="0" i="1" smtClean="0">
                                <a:latin typeface="Cambria Math" charset="0"/>
                              </a:rPr>
                              <m:t>+</m:t>
                            </m:r>
                            <m:sSub>
                              <m:sSubPr>
                                <m:ctrlPr>
                                  <a:rPr lang="en-US" sz="2400" b="0" i="1" smtClean="0">
                                    <a:latin typeface="Cambria Math" panose="02040503050406030204" pitchFamily="18" charset="0"/>
                                  </a:rPr>
                                </m:ctrlPr>
                              </m:sSubPr>
                              <m:e>
                                <m:r>
                                  <a:rPr lang="en-US" sz="2400" b="0" i="1" smtClean="0">
                                    <a:latin typeface="Cambria Math" charset="0"/>
                                  </a:rPr>
                                  <m:t>𝑏</m:t>
                                </m:r>
                              </m:e>
                              <m:sub>
                                <m:r>
                                  <a:rPr lang="en-US" sz="2400" b="0" i="1" smtClean="0">
                                    <a:latin typeface="Cambria Math" charset="0"/>
                                  </a:rPr>
                                  <m:t>𝑜</m:t>
                                </m:r>
                              </m:sub>
                            </m:sSub>
                            <m:r>
                              <a:rPr lang="en-US" sz="2400" b="0" i="1" smtClean="0">
                                <a:latin typeface="Cambria Math" charset="0"/>
                              </a:rPr>
                              <m:t>)</m:t>
                            </m:r>
                          </m:e>
                        </m:func>
                      </m:oMath>
                    </m:oMathPara>
                  </a14:m>
                  <a:endParaRPr lang="en-US" sz="2400" dirty="0"/>
                </a:p>
              </p:txBody>
            </p:sp>
          </mc:Choice>
          <mc:Fallback xmlns="">
            <p:sp>
              <p:nvSpPr>
                <p:cNvPr id="25" name="TextBox 24"/>
                <p:cNvSpPr txBox="1">
                  <a:spLocks noRot="1" noChangeAspect="1" noMove="1" noResize="1" noEditPoints="1" noAdjustHandles="1" noChangeArrowheads="1" noChangeShapeType="1" noTextEdit="1"/>
                </p:cNvSpPr>
                <p:nvPr/>
              </p:nvSpPr>
              <p:spPr>
                <a:xfrm>
                  <a:off x="6931335" y="4331613"/>
                  <a:ext cx="4269566" cy="369332"/>
                </a:xfrm>
                <a:prstGeom prst="rect">
                  <a:avLst/>
                </a:prstGeom>
                <a:blipFill rotWithShape="0">
                  <a:blip r:embed="rId10"/>
                  <a:stretch>
                    <a:fillRect l="-286" t="-143333" r="-1286" b="-178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p:cNvSpPr txBox="1"/>
                <p:nvPr/>
              </p:nvSpPr>
              <p:spPr>
                <a:xfrm>
                  <a:off x="6879205" y="5966829"/>
                  <a:ext cx="226908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latin typeface="Cambria Math" panose="02040503050406030204" pitchFamily="18" charset="0"/>
                                <a:ea typeface="Cambria Math" charset="0"/>
                                <a:cs typeface="Cambria Math" charset="0"/>
                              </a:rPr>
                            </m:ctrlPr>
                          </m:sSupPr>
                          <m:e>
                            <m:r>
                              <a:rPr lang="en-US" sz="2400" b="0" i="1" smtClean="0">
                                <a:latin typeface="Cambria Math" charset="0"/>
                                <a:ea typeface="Cambria Math" charset="0"/>
                                <a:cs typeface="Cambria Math" charset="0"/>
                              </a:rPr>
                              <m:t>𝑎</m:t>
                            </m:r>
                          </m:e>
                          <m:sup>
                            <m:r>
                              <a:rPr lang="en-US" sz="2400" b="0" i="1" smtClean="0">
                                <a:latin typeface="Cambria Math" charset="0"/>
                                <a:ea typeface="Cambria Math" charset="0"/>
                                <a:cs typeface="Cambria Math" charset="0"/>
                              </a:rPr>
                              <m:t>&lt;</m:t>
                            </m:r>
                            <m:r>
                              <a:rPr lang="en-US" sz="2400" b="0" i="1" smtClean="0">
                                <a:latin typeface="Cambria Math" charset="0"/>
                                <a:ea typeface="Cambria Math" charset="0"/>
                                <a:cs typeface="Cambria Math" charset="0"/>
                              </a:rPr>
                              <m:t>𝑡</m:t>
                            </m:r>
                            <m:r>
                              <a:rPr lang="en-US" sz="2400" b="0" i="1" smtClean="0">
                                <a:latin typeface="Cambria Math" charset="0"/>
                                <a:ea typeface="Cambria Math" charset="0"/>
                                <a:cs typeface="Cambria Math" charset="0"/>
                              </a:rPr>
                              <m:t>&gt;</m:t>
                            </m:r>
                          </m:sup>
                        </m:sSup>
                        <m:r>
                          <a:rPr lang="en-US" sz="2400" b="0" i="1" smtClean="0">
                            <a:latin typeface="Cambria Math" charset="0"/>
                          </a:rPr>
                          <m:t>=</m:t>
                        </m:r>
                        <m:sSub>
                          <m:sSubPr>
                            <m:ctrlPr>
                              <a:rPr lang="en-US" sz="2400" i="1">
                                <a:latin typeface="Cambria Math" panose="02040503050406030204" pitchFamily="18" charset="0"/>
                                <a:ea typeface="Cambria Math" charset="0"/>
                                <a:cs typeface="Cambria Math" charset="0"/>
                              </a:rPr>
                            </m:ctrlPr>
                          </m:sSubPr>
                          <m:e>
                            <m:r>
                              <m:rPr>
                                <m:sty m:val="p"/>
                              </m:rPr>
                              <a:rPr lang="el-GR" sz="2400" i="1">
                                <a:latin typeface="Cambria Math" charset="0"/>
                                <a:ea typeface="Cambria Math" charset="0"/>
                                <a:cs typeface="Cambria Math" charset="0"/>
                              </a:rPr>
                              <m:t>Γ</m:t>
                            </m:r>
                          </m:e>
                          <m:sub>
                            <m:r>
                              <a:rPr lang="en-US" sz="2400" b="0" i="1" smtClean="0">
                                <a:latin typeface="Cambria Math" charset="0"/>
                                <a:ea typeface="Cambria Math" charset="0"/>
                                <a:cs typeface="Cambria Math" charset="0"/>
                              </a:rPr>
                              <m:t>𝑜</m:t>
                            </m:r>
                          </m:sub>
                        </m:sSub>
                        <m:r>
                          <a:rPr lang="en-US" sz="2400" b="0" i="1" smtClean="0">
                            <a:latin typeface="Cambria Math" charset="0"/>
                            <a:ea typeface="Cambria Math" charset="0"/>
                            <a:cs typeface="Cambria Math" charset="0"/>
                          </a:rPr>
                          <m:t>∗</m:t>
                        </m:r>
                        <m:sSup>
                          <m:sSupPr>
                            <m:ctrlPr>
                              <a:rPr lang="en-US" sz="2400" b="0" i="1" smtClean="0">
                                <a:latin typeface="Cambria Math" panose="02040503050406030204" pitchFamily="18" charset="0"/>
                                <a:ea typeface="Cambria Math" charset="0"/>
                                <a:cs typeface="Cambria Math" charset="0"/>
                              </a:rPr>
                            </m:ctrlPr>
                          </m:sSupPr>
                          <m:e>
                            <m:r>
                              <a:rPr lang="en-US" sz="2400" b="0" i="1" smtClean="0">
                                <a:latin typeface="Cambria Math" charset="0"/>
                                <a:ea typeface="Cambria Math" charset="0"/>
                                <a:cs typeface="Cambria Math" charset="0"/>
                              </a:rPr>
                              <m:t>𝑐</m:t>
                            </m:r>
                          </m:e>
                          <m:sup>
                            <m:r>
                              <a:rPr lang="en-US" sz="2400" b="0" i="1" smtClean="0">
                                <a:latin typeface="Cambria Math" charset="0"/>
                                <a:ea typeface="Cambria Math" charset="0"/>
                                <a:cs typeface="Cambria Math" charset="0"/>
                              </a:rPr>
                              <m:t>&lt;</m:t>
                            </m:r>
                            <m:r>
                              <a:rPr lang="en-US" sz="2400" b="0" i="1" smtClean="0">
                                <a:latin typeface="Cambria Math" charset="0"/>
                                <a:ea typeface="Cambria Math" charset="0"/>
                                <a:cs typeface="Cambria Math" charset="0"/>
                              </a:rPr>
                              <m:t>𝑡</m:t>
                            </m:r>
                            <m:r>
                              <a:rPr lang="en-US" sz="2400" b="0" i="1" smtClean="0">
                                <a:latin typeface="Cambria Math" charset="0"/>
                                <a:ea typeface="Cambria Math" charset="0"/>
                                <a:cs typeface="Cambria Math" charset="0"/>
                              </a:rPr>
                              <m:t>&gt;</m:t>
                            </m:r>
                          </m:sup>
                        </m:sSup>
                      </m:oMath>
                    </m:oMathPara>
                  </a14:m>
                  <a:endParaRPr lang="en-US" sz="2400" dirty="0"/>
                </a:p>
              </p:txBody>
            </p:sp>
          </mc:Choice>
          <mc:Fallback xmlns="">
            <p:sp>
              <p:nvSpPr>
                <p:cNvPr id="26" name="TextBox 25"/>
                <p:cNvSpPr txBox="1">
                  <a:spLocks noRot="1" noChangeAspect="1" noMove="1" noResize="1" noEditPoints="1" noAdjustHandles="1" noChangeArrowheads="1" noChangeShapeType="1" noTextEdit="1"/>
                </p:cNvSpPr>
                <p:nvPr/>
              </p:nvSpPr>
              <p:spPr>
                <a:xfrm>
                  <a:off x="6879205" y="5966829"/>
                  <a:ext cx="2269083" cy="369332"/>
                </a:xfrm>
                <a:prstGeom prst="rect">
                  <a:avLst/>
                </a:prstGeom>
                <a:blipFill rotWithShape="0">
                  <a:blip r:embed="rId11"/>
                  <a:stretch>
                    <a:fillRect l="-1340" r="-536" b="-13333"/>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27" name="TextBox 26"/>
              <p:cNvSpPr txBox="1"/>
              <p:nvPr/>
            </p:nvSpPr>
            <p:spPr>
              <a:xfrm>
                <a:off x="182880" y="5152849"/>
                <a:ext cx="170097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latin typeface="Cambria Math" panose="02040503050406030204" pitchFamily="18" charset="0"/>
                              <a:ea typeface="Cambria Math" charset="0"/>
                              <a:cs typeface="Cambria Math" charset="0"/>
                            </a:rPr>
                          </m:ctrlPr>
                        </m:sSupPr>
                        <m:e>
                          <m:r>
                            <a:rPr lang="en-US" sz="2400" b="0" i="1" smtClean="0">
                              <a:latin typeface="Cambria Math" charset="0"/>
                              <a:ea typeface="Cambria Math" charset="0"/>
                              <a:cs typeface="Cambria Math" charset="0"/>
                            </a:rPr>
                            <m:t>𝑎</m:t>
                          </m:r>
                        </m:e>
                        <m:sup>
                          <m:r>
                            <a:rPr lang="en-US" sz="2400" b="0" i="1" smtClean="0">
                              <a:latin typeface="Cambria Math" charset="0"/>
                              <a:ea typeface="Cambria Math" charset="0"/>
                              <a:cs typeface="Cambria Math" charset="0"/>
                            </a:rPr>
                            <m:t>&lt;</m:t>
                          </m:r>
                          <m:r>
                            <a:rPr lang="en-US" sz="2400" b="0" i="1" smtClean="0">
                              <a:latin typeface="Cambria Math" charset="0"/>
                              <a:ea typeface="Cambria Math" charset="0"/>
                              <a:cs typeface="Cambria Math" charset="0"/>
                            </a:rPr>
                            <m:t>𝑡</m:t>
                          </m:r>
                          <m:r>
                            <a:rPr lang="en-US" sz="2400" b="0" i="1" smtClean="0">
                              <a:latin typeface="Cambria Math" charset="0"/>
                              <a:ea typeface="Cambria Math" charset="0"/>
                              <a:cs typeface="Cambria Math" charset="0"/>
                            </a:rPr>
                            <m:t>&gt;</m:t>
                          </m:r>
                        </m:sup>
                      </m:sSup>
                      <m:r>
                        <a:rPr lang="en-US" sz="2400" b="0" i="1" smtClean="0">
                          <a:latin typeface="Cambria Math" charset="0"/>
                        </a:rPr>
                        <m:t>=</m:t>
                      </m:r>
                      <m:sSup>
                        <m:sSupPr>
                          <m:ctrlPr>
                            <a:rPr lang="en-US" sz="2400" b="0" i="1" smtClean="0">
                              <a:latin typeface="Cambria Math" panose="02040503050406030204" pitchFamily="18" charset="0"/>
                              <a:ea typeface="Cambria Math" charset="0"/>
                              <a:cs typeface="Cambria Math" charset="0"/>
                            </a:rPr>
                          </m:ctrlPr>
                        </m:sSupPr>
                        <m:e>
                          <m:r>
                            <a:rPr lang="en-US" sz="2400" b="0" i="1" smtClean="0">
                              <a:latin typeface="Cambria Math" charset="0"/>
                              <a:ea typeface="Cambria Math" charset="0"/>
                              <a:cs typeface="Cambria Math" charset="0"/>
                            </a:rPr>
                            <m:t>𝑐</m:t>
                          </m:r>
                        </m:e>
                        <m:sup>
                          <m:r>
                            <a:rPr lang="en-US" sz="2400" b="0" i="1" smtClean="0">
                              <a:latin typeface="Cambria Math" charset="0"/>
                              <a:ea typeface="Cambria Math" charset="0"/>
                              <a:cs typeface="Cambria Math" charset="0"/>
                            </a:rPr>
                            <m:t>&lt;</m:t>
                          </m:r>
                          <m:r>
                            <a:rPr lang="en-US" sz="2400" b="0" i="1" smtClean="0">
                              <a:latin typeface="Cambria Math" charset="0"/>
                              <a:ea typeface="Cambria Math" charset="0"/>
                              <a:cs typeface="Cambria Math" charset="0"/>
                            </a:rPr>
                            <m:t>𝑡</m:t>
                          </m:r>
                          <m:r>
                            <a:rPr lang="en-US" sz="2400" b="0" i="1" smtClean="0">
                              <a:latin typeface="Cambria Math" charset="0"/>
                              <a:ea typeface="Cambria Math" charset="0"/>
                              <a:cs typeface="Cambria Math" charset="0"/>
                            </a:rPr>
                            <m:t>&gt;</m:t>
                          </m:r>
                        </m:sup>
                      </m:sSup>
                    </m:oMath>
                  </m:oMathPara>
                </a14:m>
                <a:endParaRPr lang="en-US" sz="2400" dirty="0"/>
              </a:p>
            </p:txBody>
          </p:sp>
        </mc:Choice>
        <mc:Fallback xmlns="">
          <p:sp>
            <p:nvSpPr>
              <p:cNvPr id="27" name="TextBox 26"/>
              <p:cNvSpPr txBox="1">
                <a:spLocks noRot="1" noChangeAspect="1" noMove="1" noResize="1" noEditPoints="1" noAdjustHandles="1" noChangeArrowheads="1" noChangeShapeType="1" noTextEdit="1"/>
              </p:cNvSpPr>
              <p:nvPr/>
            </p:nvSpPr>
            <p:spPr>
              <a:xfrm>
                <a:off x="182880" y="5152849"/>
                <a:ext cx="1700978" cy="369332"/>
              </a:xfrm>
              <a:prstGeom prst="rect">
                <a:avLst/>
              </a:prstGeom>
              <a:blipFill rotWithShape="0">
                <a:blip r:embed="rId12"/>
                <a:stretch>
                  <a:fillRect l="-1792" r="-717"/>
                </a:stretch>
              </a:blipFill>
            </p:spPr>
            <p:txBody>
              <a:bodyPr/>
              <a:lstStyle/>
              <a:p>
                <a:r>
                  <a:rPr lang="en-US">
                    <a:noFill/>
                  </a:rPr>
                  <a:t> </a:t>
                </a:r>
              </a:p>
            </p:txBody>
          </p:sp>
        </mc:Fallback>
      </mc:AlternateContent>
      <p:sp>
        <p:nvSpPr>
          <p:cNvPr id="5" name="TextBox 4"/>
          <p:cNvSpPr txBox="1"/>
          <p:nvPr/>
        </p:nvSpPr>
        <p:spPr>
          <a:xfrm>
            <a:off x="-51704" y="6488668"/>
            <a:ext cx="6612708" cy="369332"/>
          </a:xfrm>
          <a:prstGeom prst="rect">
            <a:avLst/>
          </a:prstGeom>
          <a:noFill/>
        </p:spPr>
        <p:txBody>
          <a:bodyPr wrap="none" rtlCol="0">
            <a:spAutoFit/>
          </a:bodyPr>
          <a:lstStyle/>
          <a:p>
            <a:r>
              <a:rPr lang="en-US" dirty="0">
                <a:latin typeface="Century Schoolbook" charset="0"/>
                <a:ea typeface="Century Schoolbook" charset="0"/>
                <a:cs typeface="Century Schoolbook" charset="0"/>
              </a:rPr>
              <a:t>[Hochreiter &amp; </a:t>
            </a:r>
            <a:r>
              <a:rPr lang="en-US">
                <a:latin typeface="Century Schoolbook" charset="0"/>
                <a:ea typeface="Century Schoolbook" charset="0"/>
                <a:cs typeface="Century Schoolbook" charset="0"/>
              </a:rPr>
              <a:t>Schmidhuber</a:t>
            </a:r>
            <a:r>
              <a:rPr lang="en-US" dirty="0">
                <a:latin typeface="Century Schoolbook" charset="0"/>
                <a:ea typeface="Century Schoolbook" charset="0"/>
                <a:cs typeface="Century Schoolbook" charset="0"/>
              </a:rPr>
              <a:t> 1997. Long short-term memory]</a:t>
            </a:r>
          </a:p>
        </p:txBody>
      </p:sp>
    </p:spTree>
    <p:extLst>
      <p:ext uri="{BB962C8B-B14F-4D97-AF65-F5344CB8AC3E}">
        <p14:creationId xmlns:p14="http://schemas.microsoft.com/office/powerpoint/2010/main" val="219623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459354" y="1316314"/>
            <a:ext cx="4821128" cy="2847967"/>
            <a:chOff x="6840283" y="2295055"/>
            <a:chExt cx="4821128" cy="2520508"/>
          </a:xfrm>
        </p:grpSpPr>
        <mc:AlternateContent xmlns:mc="http://schemas.openxmlformats.org/markup-compatibility/2006" xmlns:a14="http://schemas.microsoft.com/office/drawing/2010/main">
          <mc:Choice Requires="a14">
            <p:sp>
              <p:nvSpPr>
                <p:cNvPr id="7" name="TextBox 6"/>
                <p:cNvSpPr txBox="1"/>
                <p:nvPr/>
              </p:nvSpPr>
              <p:spPr>
                <a:xfrm>
                  <a:off x="6840283" y="3994222"/>
                  <a:ext cx="4192494" cy="358985"/>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sSup>
                          <m:sSupPr>
                            <m:ctrlPr>
                              <a:rPr lang="en-US" sz="2400" b="0" i="1" smtClean="0">
                                <a:latin typeface="Cambria Math" panose="02040503050406030204" pitchFamily="18" charset="0"/>
                              </a:rPr>
                            </m:ctrlPr>
                          </m:sSupPr>
                          <m:e>
                            <m:r>
                              <a:rPr lang="en-US" sz="2400" b="0" i="1" smtClean="0">
                                <a:latin typeface="Cambria Math" charset="0"/>
                              </a:rPr>
                              <m:t>𝑐</m:t>
                            </m:r>
                          </m:e>
                          <m:sup>
                            <m:r>
                              <a:rPr lang="en-US" sz="2400" b="0" i="1" smtClean="0">
                                <a:latin typeface="Cambria Math" charset="0"/>
                              </a:rPr>
                              <m:t>&lt;</m:t>
                            </m:r>
                            <m:r>
                              <a:rPr lang="en-US" sz="2400" b="0" i="1" smtClean="0">
                                <a:latin typeface="Cambria Math" charset="0"/>
                              </a:rPr>
                              <m:t>𝑡</m:t>
                            </m:r>
                            <m:r>
                              <a:rPr lang="en-US" sz="2400" b="0" i="1" smtClean="0">
                                <a:latin typeface="Cambria Math" charset="0"/>
                              </a:rPr>
                              <m:t>&gt;</m:t>
                            </m:r>
                          </m:sup>
                        </m:sSup>
                        <m:r>
                          <a:rPr lang="en-US" sz="2400" b="0" i="1" smtClean="0">
                            <a:latin typeface="Cambria Math" charset="0"/>
                          </a:rPr>
                          <m:t>=</m:t>
                        </m:r>
                        <m:func>
                          <m:funcPr>
                            <m:ctrlPr>
                              <a:rPr lang="en-US" sz="2400" b="0" i="1" smtClean="0">
                                <a:latin typeface="Cambria Math" panose="02040503050406030204" pitchFamily="18" charset="0"/>
                              </a:rPr>
                            </m:ctrlPr>
                          </m:funcPr>
                          <m:fName>
                            <m:r>
                              <a:rPr lang="en-US" sz="2400" b="0" i="1" smtClean="0">
                                <a:latin typeface="Cambria Math" charset="0"/>
                              </a:rPr>
                              <m:t> </m:t>
                            </m:r>
                          </m:fName>
                          <m:e>
                            <m:sSub>
                              <m:sSubPr>
                                <m:ctrlPr>
                                  <a:rPr lang="en-US" sz="2400" i="1">
                                    <a:latin typeface="Cambria Math" panose="02040503050406030204" pitchFamily="18" charset="0"/>
                                    <a:ea typeface="Cambria Math" charset="0"/>
                                    <a:cs typeface="Cambria Math" charset="0"/>
                                  </a:rPr>
                                </m:ctrlPr>
                              </m:sSubPr>
                              <m:e>
                                <m:r>
                                  <m:rPr>
                                    <m:sty m:val="p"/>
                                  </m:rPr>
                                  <a:rPr lang="el-GR" sz="2400" i="1">
                                    <a:latin typeface="Cambria Math" charset="0"/>
                                    <a:ea typeface="Cambria Math" charset="0"/>
                                    <a:cs typeface="Cambria Math" charset="0"/>
                                  </a:rPr>
                                  <m:t>Γ</m:t>
                                </m:r>
                              </m:e>
                              <m:sub>
                                <m:r>
                                  <a:rPr lang="en-US" sz="2400" i="1">
                                    <a:latin typeface="Cambria Math" charset="0"/>
                                    <a:ea typeface="Cambria Math" charset="0"/>
                                    <a:cs typeface="Cambria Math" charset="0"/>
                                  </a:rPr>
                                  <m:t>𝑢</m:t>
                                </m:r>
                              </m:sub>
                            </m:sSub>
                            <m:r>
                              <a:rPr lang="en-US" sz="2400" i="1">
                                <a:latin typeface="Cambria Math" charset="0"/>
                                <a:ea typeface="Cambria Math" charset="0"/>
                                <a:cs typeface="Cambria Math" charset="0"/>
                              </a:rPr>
                              <m:t>∗</m:t>
                            </m:r>
                            <m:sSup>
                              <m:sSupPr>
                                <m:ctrlPr>
                                  <a:rPr lang="en-US" sz="2400" i="1">
                                    <a:latin typeface="Cambria Math" panose="02040503050406030204" pitchFamily="18" charset="0"/>
                                  </a:rPr>
                                </m:ctrlPr>
                              </m:sSupPr>
                              <m:e>
                                <m:acc>
                                  <m:accPr>
                                    <m:chr m:val="̃"/>
                                    <m:ctrlPr>
                                      <a:rPr lang="en-US" sz="2400" i="1">
                                        <a:latin typeface="Cambria Math" panose="02040503050406030204" pitchFamily="18" charset="0"/>
                                      </a:rPr>
                                    </m:ctrlPr>
                                  </m:accPr>
                                  <m:e>
                                    <m:r>
                                      <a:rPr lang="en-US" sz="2400" i="1">
                                        <a:latin typeface="Cambria Math" charset="0"/>
                                      </a:rPr>
                                      <m:t>𝑐</m:t>
                                    </m:r>
                                  </m:e>
                                </m:acc>
                              </m:e>
                              <m:sup>
                                <m:r>
                                  <a:rPr lang="en-US" sz="2400" i="1">
                                    <a:latin typeface="Cambria Math" charset="0"/>
                                  </a:rPr>
                                  <m:t>&lt;</m:t>
                                </m:r>
                                <m:r>
                                  <a:rPr lang="en-US" sz="2400" i="1">
                                    <a:latin typeface="Cambria Math" charset="0"/>
                                  </a:rPr>
                                  <m:t>𝑡</m:t>
                                </m:r>
                                <m:r>
                                  <a:rPr lang="en-US" sz="2400" i="1">
                                    <a:latin typeface="Cambria Math" charset="0"/>
                                  </a:rPr>
                                  <m:t>&gt;</m:t>
                                </m:r>
                              </m:sup>
                            </m:sSup>
                            <m:r>
                              <a:rPr lang="en-US" sz="2400" i="1">
                                <a:latin typeface="Cambria Math" charset="0"/>
                                <a:ea typeface="Cambria Math" charset="0"/>
                                <a:cs typeface="Cambria Math" charset="0"/>
                              </a:rPr>
                              <m:t>+</m:t>
                            </m:r>
                            <m:sSub>
                              <m:sSubPr>
                                <m:ctrlPr>
                                  <a:rPr lang="en-US" sz="2400" i="1">
                                    <a:latin typeface="Cambria Math" panose="02040503050406030204" pitchFamily="18" charset="0"/>
                                    <a:ea typeface="Cambria Math" charset="0"/>
                                    <a:cs typeface="Cambria Math" charset="0"/>
                                  </a:rPr>
                                </m:ctrlPr>
                              </m:sSubPr>
                              <m:e>
                                <m:r>
                                  <m:rPr>
                                    <m:sty m:val="p"/>
                                  </m:rPr>
                                  <a:rPr lang="el-GR" sz="2400" i="1">
                                    <a:latin typeface="Cambria Math" charset="0"/>
                                    <a:ea typeface="Cambria Math" charset="0"/>
                                    <a:cs typeface="Cambria Math" charset="0"/>
                                  </a:rPr>
                                  <m:t>Γ</m:t>
                                </m:r>
                              </m:e>
                              <m:sub>
                                <m:r>
                                  <a:rPr lang="en-US" sz="2400" i="1">
                                    <a:latin typeface="Cambria Math" charset="0"/>
                                    <a:ea typeface="Cambria Math" charset="0"/>
                                    <a:cs typeface="Cambria Math" charset="0"/>
                                  </a:rPr>
                                  <m:t>𝑓</m:t>
                                </m:r>
                              </m:sub>
                            </m:sSub>
                            <m:r>
                              <a:rPr lang="en-US" sz="2400" i="1">
                                <a:latin typeface="Cambria Math" charset="0"/>
                                <a:ea typeface="Cambria Math" charset="0"/>
                                <a:cs typeface="Cambria Math" charset="0"/>
                              </a:rPr>
                              <m:t>∗</m:t>
                            </m:r>
                            <m:sSup>
                              <m:sSupPr>
                                <m:ctrlPr>
                                  <a:rPr lang="en-US" sz="2400" i="1">
                                    <a:latin typeface="Cambria Math" panose="02040503050406030204" pitchFamily="18" charset="0"/>
                                    <a:ea typeface="Cambria Math" charset="0"/>
                                    <a:cs typeface="Cambria Math" charset="0"/>
                                  </a:rPr>
                                </m:ctrlPr>
                              </m:sSupPr>
                              <m:e>
                                <m:r>
                                  <a:rPr lang="en-US" sz="2400" i="1">
                                    <a:latin typeface="Cambria Math" charset="0"/>
                                    <a:ea typeface="Cambria Math" charset="0"/>
                                    <a:cs typeface="Cambria Math" charset="0"/>
                                  </a:rPr>
                                  <m:t>𝑐</m:t>
                                </m:r>
                              </m:e>
                              <m:sup>
                                <m:r>
                                  <a:rPr lang="en-US" sz="2400" i="1">
                                    <a:latin typeface="Cambria Math" charset="0"/>
                                    <a:ea typeface="Cambria Math" charset="0"/>
                                    <a:cs typeface="Cambria Math" charset="0"/>
                                  </a:rPr>
                                  <m:t>&lt;</m:t>
                                </m:r>
                                <m:r>
                                  <a:rPr lang="en-US" sz="2400" i="1">
                                    <a:latin typeface="Cambria Math" charset="0"/>
                                    <a:ea typeface="Cambria Math" charset="0"/>
                                    <a:cs typeface="Cambria Math" charset="0"/>
                                  </a:rPr>
                                  <m:t>𝑡</m:t>
                                </m:r>
                                <m:r>
                                  <a:rPr lang="en-US" sz="2400" i="1">
                                    <a:latin typeface="Cambria Math" charset="0"/>
                                    <a:ea typeface="Cambria Math" charset="0"/>
                                    <a:cs typeface="Cambria Math" charset="0"/>
                                  </a:rPr>
                                  <m:t>−1&gt;</m:t>
                                </m:r>
                              </m:sup>
                            </m:sSup>
                          </m:e>
                        </m:func>
                      </m:oMath>
                    </m:oMathPara>
                  </a14:m>
                  <a:endParaRPr lang="en-US" sz="2400" dirty="0"/>
                </a:p>
              </p:txBody>
            </p:sp>
          </mc:Choice>
          <mc:Fallback xmlns="">
            <p:sp>
              <p:nvSpPr>
                <p:cNvPr id="7" name="TextBox 6"/>
                <p:cNvSpPr txBox="1">
                  <a:spLocks noRot="1" noChangeAspect="1" noMove="1" noResize="1" noEditPoints="1" noAdjustHandles="1" noChangeArrowheads="1" noChangeShapeType="1" noTextEdit="1"/>
                </p:cNvSpPr>
                <p:nvPr/>
              </p:nvSpPr>
              <p:spPr>
                <a:xfrm>
                  <a:off x="6840283" y="3994222"/>
                  <a:ext cx="4192494" cy="358985"/>
                </a:xfrm>
                <a:prstGeom prst="rect">
                  <a:avLst/>
                </a:prstGeom>
                <a:blipFill>
                  <a:blip r:embed="rId2"/>
                  <a:stretch>
                    <a:fillRect l="-1744" t="-1515" b="-2727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6840283" y="2295055"/>
                  <a:ext cx="4821128" cy="369332"/>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sSup>
                          <m:sSupPr>
                            <m:ctrlPr>
                              <a:rPr lang="en-US" sz="2400" b="0" i="1" smtClean="0">
                                <a:latin typeface="Cambria Math" panose="02040503050406030204" pitchFamily="18" charset="0"/>
                              </a:rPr>
                            </m:ctrlPr>
                          </m:sSupPr>
                          <m:e>
                            <m:acc>
                              <m:accPr>
                                <m:chr m:val="̃"/>
                                <m:ctrlPr>
                                  <a:rPr lang="en-US" sz="2400" b="0" i="1" smtClean="0">
                                    <a:latin typeface="Cambria Math" panose="02040503050406030204" pitchFamily="18" charset="0"/>
                                  </a:rPr>
                                </m:ctrlPr>
                              </m:accPr>
                              <m:e>
                                <m:r>
                                  <a:rPr lang="en-US" sz="2400" b="0" i="1" smtClean="0">
                                    <a:latin typeface="Cambria Math" charset="0"/>
                                  </a:rPr>
                                  <m:t>𝑐</m:t>
                                </m:r>
                              </m:e>
                            </m:acc>
                          </m:e>
                          <m:sup>
                            <m:r>
                              <a:rPr lang="en-US" sz="2400" b="0" i="1" smtClean="0">
                                <a:latin typeface="Cambria Math" charset="0"/>
                              </a:rPr>
                              <m:t>&lt;</m:t>
                            </m:r>
                            <m:r>
                              <a:rPr lang="en-US" sz="2400" b="0" i="1" smtClean="0">
                                <a:latin typeface="Cambria Math" charset="0"/>
                              </a:rPr>
                              <m:t>𝑡</m:t>
                            </m:r>
                            <m:r>
                              <a:rPr lang="en-US" sz="2400" b="0" i="1" smtClean="0">
                                <a:latin typeface="Cambria Math" charset="0"/>
                              </a:rPr>
                              <m:t>&gt;</m:t>
                            </m:r>
                          </m:sup>
                        </m:sSup>
                        <m:r>
                          <a:rPr lang="en-US" sz="2400" b="0" i="1" smtClean="0">
                            <a:latin typeface="Cambria Math" charset="0"/>
                          </a:rPr>
                          <m:t>=</m:t>
                        </m:r>
                        <m:func>
                          <m:funcPr>
                            <m:ctrlPr>
                              <a:rPr lang="en-US" sz="2400" b="0" i="1" smtClean="0">
                                <a:latin typeface="Cambria Math" panose="02040503050406030204" pitchFamily="18" charset="0"/>
                              </a:rPr>
                            </m:ctrlPr>
                          </m:funcPr>
                          <m:fName>
                            <m:r>
                              <m:rPr>
                                <m:sty m:val="p"/>
                              </m:rPr>
                              <a:rPr lang="en-US" sz="2400" b="0" i="0" smtClean="0">
                                <a:latin typeface="Cambria Math" charset="0"/>
                              </a:rPr>
                              <m:t>tanh</m:t>
                            </m:r>
                          </m:fName>
                          <m:e>
                            <m:r>
                              <a:rPr lang="en-US" sz="2400" b="0" i="1" smtClean="0">
                                <a:latin typeface="Cambria Math" charset="0"/>
                              </a:rPr>
                              <m:t>(</m:t>
                            </m:r>
                            <m:sSub>
                              <m:sSubPr>
                                <m:ctrlPr>
                                  <a:rPr lang="en-US" sz="2400" b="0" i="1" smtClean="0">
                                    <a:latin typeface="Cambria Math" panose="02040503050406030204" pitchFamily="18" charset="0"/>
                                  </a:rPr>
                                </m:ctrlPr>
                              </m:sSubPr>
                              <m:e>
                                <m:r>
                                  <a:rPr lang="en-US" sz="2400" b="0" i="1" smtClean="0">
                                    <a:latin typeface="Cambria Math" charset="0"/>
                                  </a:rPr>
                                  <m:t>𝑊</m:t>
                                </m:r>
                              </m:e>
                              <m:sub>
                                <m:r>
                                  <a:rPr lang="en-US" sz="2400" b="0" i="1" smtClean="0">
                                    <a:latin typeface="Cambria Math" charset="0"/>
                                  </a:rPr>
                                  <m:t>𝑐</m:t>
                                </m:r>
                              </m:sub>
                            </m:sSub>
                            <m:d>
                              <m:dPr>
                                <m:begChr m:val="["/>
                                <m:endChr m:val="]"/>
                                <m:ctrlPr>
                                  <a:rPr lang="en-US" sz="2400" b="0" i="1" smtClean="0">
                                    <a:latin typeface="Cambria Math" panose="02040503050406030204" pitchFamily="18" charset="0"/>
                                  </a:rPr>
                                </m:ctrlPr>
                              </m:dPr>
                              <m:e>
                                <m:sSup>
                                  <m:sSupPr>
                                    <m:ctrlPr>
                                      <a:rPr lang="en-US" sz="2400" b="0" i="1" smtClean="0">
                                        <a:latin typeface="Cambria Math" panose="02040503050406030204" pitchFamily="18" charset="0"/>
                                      </a:rPr>
                                    </m:ctrlPr>
                                  </m:sSupPr>
                                  <m:e>
                                    <m:r>
                                      <a:rPr lang="en-US" sz="2400" b="0" i="1" smtClean="0">
                                        <a:latin typeface="Cambria Math" charset="0"/>
                                      </a:rPr>
                                      <m:t>𝑎</m:t>
                                    </m:r>
                                  </m:e>
                                  <m:sup>
                                    <m:r>
                                      <a:rPr lang="en-US" sz="2400" b="0" i="1" smtClean="0">
                                        <a:latin typeface="Cambria Math" charset="0"/>
                                      </a:rPr>
                                      <m:t>&lt;</m:t>
                                    </m:r>
                                    <m:r>
                                      <a:rPr lang="en-US" sz="2400" b="0" i="1" smtClean="0">
                                        <a:latin typeface="Cambria Math" charset="0"/>
                                      </a:rPr>
                                      <m:t>𝑡</m:t>
                                    </m:r>
                                    <m:r>
                                      <a:rPr lang="en-US" sz="2400" b="0" i="1" smtClean="0">
                                        <a:latin typeface="Cambria Math" charset="0"/>
                                      </a:rPr>
                                      <m:t>−1&gt;</m:t>
                                    </m:r>
                                  </m:sup>
                                </m:sSup>
                                <m:r>
                                  <a:rPr lang="en-US" sz="2400" b="0" i="1" smtClean="0">
                                    <a:latin typeface="Cambria Math" charset="0"/>
                                  </a:rPr>
                                  <m:t>,</m:t>
                                </m:r>
                                <m:sSup>
                                  <m:sSupPr>
                                    <m:ctrlPr>
                                      <a:rPr lang="en-US" sz="2400" b="0" i="1" smtClean="0">
                                        <a:latin typeface="Cambria Math" panose="02040503050406030204" pitchFamily="18" charset="0"/>
                                      </a:rPr>
                                    </m:ctrlPr>
                                  </m:sSupPr>
                                  <m:e>
                                    <m:r>
                                      <a:rPr lang="en-US" sz="2400" b="0" i="1" smtClean="0">
                                        <a:latin typeface="Cambria Math" charset="0"/>
                                      </a:rPr>
                                      <m:t>𝑥</m:t>
                                    </m:r>
                                  </m:e>
                                  <m:sup>
                                    <m:r>
                                      <a:rPr lang="en-US" sz="2400" b="0" i="1" smtClean="0">
                                        <a:latin typeface="Cambria Math" charset="0"/>
                                      </a:rPr>
                                      <m:t>&lt;</m:t>
                                    </m:r>
                                    <m:r>
                                      <a:rPr lang="en-US" sz="2400" b="0" i="1" smtClean="0">
                                        <a:latin typeface="Cambria Math" charset="0"/>
                                      </a:rPr>
                                      <m:t>𝑡</m:t>
                                    </m:r>
                                    <m:r>
                                      <a:rPr lang="en-US" sz="2400" b="0" i="1" smtClean="0">
                                        <a:latin typeface="Cambria Math" charset="0"/>
                                      </a:rPr>
                                      <m:t>&gt;</m:t>
                                    </m:r>
                                  </m:sup>
                                </m:sSup>
                              </m:e>
                            </m:d>
                            <m:r>
                              <a:rPr lang="en-US" sz="2400" b="0" i="1" smtClean="0">
                                <a:latin typeface="Cambria Math" charset="0"/>
                              </a:rPr>
                              <m:t>+</m:t>
                            </m:r>
                            <m:sSub>
                              <m:sSubPr>
                                <m:ctrlPr>
                                  <a:rPr lang="en-US" sz="2400" b="0" i="1" smtClean="0">
                                    <a:latin typeface="Cambria Math" panose="02040503050406030204" pitchFamily="18" charset="0"/>
                                  </a:rPr>
                                </m:ctrlPr>
                              </m:sSubPr>
                              <m:e>
                                <m:r>
                                  <a:rPr lang="en-US" sz="2400" b="0" i="1" smtClean="0">
                                    <a:latin typeface="Cambria Math" charset="0"/>
                                  </a:rPr>
                                  <m:t>𝑏</m:t>
                                </m:r>
                              </m:e>
                              <m:sub>
                                <m:r>
                                  <a:rPr lang="en-US" sz="2400" b="0" i="1" smtClean="0">
                                    <a:latin typeface="Cambria Math" charset="0"/>
                                  </a:rPr>
                                  <m:t>𝑐</m:t>
                                </m:r>
                              </m:sub>
                            </m:sSub>
                            <m:r>
                              <a:rPr lang="en-US" sz="2400" b="0" i="1" smtClean="0">
                                <a:latin typeface="Cambria Math" charset="0"/>
                              </a:rPr>
                              <m:t>)</m:t>
                            </m:r>
                          </m:e>
                        </m:func>
                      </m:oMath>
                    </m:oMathPara>
                  </a14:m>
                  <a:endParaRPr lang="en-US" sz="2400" dirty="0"/>
                </a:p>
              </p:txBody>
            </p:sp>
          </mc:Choice>
          <mc:Fallback xmlns="">
            <p:sp>
              <p:nvSpPr>
                <p:cNvPr id="9" name="TextBox 8"/>
                <p:cNvSpPr txBox="1">
                  <a:spLocks noRot="1" noChangeAspect="1" noMove="1" noResize="1" noEditPoints="1" noAdjustHandles="1" noChangeArrowheads="1" noChangeShapeType="1" noTextEdit="1"/>
                </p:cNvSpPr>
                <p:nvPr/>
              </p:nvSpPr>
              <p:spPr>
                <a:xfrm>
                  <a:off x="6840283" y="2295055"/>
                  <a:ext cx="4821128" cy="369332"/>
                </a:xfrm>
                <a:prstGeom prst="rect">
                  <a:avLst/>
                </a:prstGeom>
                <a:blipFill rotWithShape="0">
                  <a:blip r:embed="rId3"/>
                  <a:stretch>
                    <a:fillRect l="-1517" t="-2941" r="-632" b="-191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6840283" y="2710774"/>
                  <a:ext cx="4175244" cy="369332"/>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sSub>
                          <m:sSubPr>
                            <m:ctrlPr>
                              <a:rPr lang="en-US" sz="2400" b="0" i="1" smtClean="0">
                                <a:latin typeface="Cambria Math" panose="02040503050406030204" pitchFamily="18" charset="0"/>
                                <a:ea typeface="Cambria Math" charset="0"/>
                                <a:cs typeface="Cambria Math" charset="0"/>
                              </a:rPr>
                            </m:ctrlPr>
                          </m:sSubPr>
                          <m:e>
                            <m:r>
                              <m:rPr>
                                <m:sty m:val="p"/>
                              </m:rPr>
                              <a:rPr lang="el-GR" sz="2400" b="0" i="1" smtClean="0">
                                <a:latin typeface="Cambria Math" charset="0"/>
                                <a:ea typeface="Cambria Math" charset="0"/>
                                <a:cs typeface="Cambria Math" charset="0"/>
                              </a:rPr>
                              <m:t>Γ</m:t>
                            </m:r>
                          </m:e>
                          <m:sub>
                            <m:r>
                              <a:rPr lang="en-US" sz="2400" b="0" i="1" smtClean="0">
                                <a:latin typeface="Cambria Math" charset="0"/>
                                <a:ea typeface="Cambria Math" charset="0"/>
                                <a:cs typeface="Cambria Math" charset="0"/>
                              </a:rPr>
                              <m:t>𝑢</m:t>
                            </m:r>
                          </m:sub>
                        </m:sSub>
                        <m:r>
                          <a:rPr lang="en-US" sz="2400" b="0" i="1" smtClean="0">
                            <a:latin typeface="Cambria Math" charset="0"/>
                          </a:rPr>
                          <m:t>=</m:t>
                        </m:r>
                        <m:func>
                          <m:funcPr>
                            <m:ctrlPr>
                              <a:rPr lang="en-US" sz="2400" b="0" i="1" smtClean="0">
                                <a:latin typeface="Cambria Math" panose="02040503050406030204" pitchFamily="18" charset="0"/>
                              </a:rPr>
                            </m:ctrlPr>
                          </m:funcPr>
                          <m:fName>
                            <m:r>
                              <a:rPr lang="en-US" sz="2400" b="0" i="1" smtClean="0">
                                <a:latin typeface="Cambria Math" charset="0"/>
                              </a:rPr>
                              <m:t>𝜎</m:t>
                            </m:r>
                          </m:fName>
                          <m:e>
                            <m:r>
                              <a:rPr lang="en-US" sz="2400" b="0" i="1" smtClean="0">
                                <a:latin typeface="Cambria Math" charset="0"/>
                              </a:rPr>
                              <m:t>(</m:t>
                            </m:r>
                            <m:sSub>
                              <m:sSubPr>
                                <m:ctrlPr>
                                  <a:rPr lang="en-US" sz="2400" b="0" i="1" smtClean="0">
                                    <a:latin typeface="Cambria Math" panose="02040503050406030204" pitchFamily="18" charset="0"/>
                                  </a:rPr>
                                </m:ctrlPr>
                              </m:sSubPr>
                              <m:e>
                                <m:r>
                                  <a:rPr lang="en-US" sz="2400" b="0" i="1" smtClean="0">
                                    <a:latin typeface="Cambria Math" charset="0"/>
                                  </a:rPr>
                                  <m:t>𝑊</m:t>
                                </m:r>
                              </m:e>
                              <m:sub>
                                <m:r>
                                  <a:rPr lang="en-US" sz="2400" b="0" i="1" smtClean="0">
                                    <a:latin typeface="Cambria Math" charset="0"/>
                                  </a:rPr>
                                  <m:t>𝑢</m:t>
                                </m:r>
                              </m:sub>
                            </m:sSub>
                            <m:d>
                              <m:dPr>
                                <m:begChr m:val="["/>
                                <m:endChr m:val="]"/>
                                <m:ctrlPr>
                                  <a:rPr lang="en-US" sz="2400" b="0" i="1" smtClean="0">
                                    <a:latin typeface="Cambria Math" panose="02040503050406030204" pitchFamily="18" charset="0"/>
                                  </a:rPr>
                                </m:ctrlPr>
                              </m:dPr>
                              <m:e>
                                <m:r>
                                  <a:rPr lang="en-US" sz="2400" b="0" i="1" smtClean="0">
                                    <a:latin typeface="Cambria Math" charset="0"/>
                                  </a:rPr>
                                  <m:t> </m:t>
                                </m:r>
                                <m:sSup>
                                  <m:sSupPr>
                                    <m:ctrlPr>
                                      <a:rPr lang="en-US" sz="2400" b="0" i="1" smtClean="0">
                                        <a:latin typeface="Cambria Math" panose="02040503050406030204" pitchFamily="18" charset="0"/>
                                      </a:rPr>
                                    </m:ctrlPr>
                                  </m:sSupPr>
                                  <m:e>
                                    <m:r>
                                      <a:rPr lang="en-US" sz="2400" b="0" i="1" smtClean="0">
                                        <a:latin typeface="Cambria Math" charset="0"/>
                                      </a:rPr>
                                      <m:t>𝑎</m:t>
                                    </m:r>
                                  </m:e>
                                  <m:sup>
                                    <m:r>
                                      <a:rPr lang="en-US" sz="2400" b="0" i="1" smtClean="0">
                                        <a:latin typeface="Cambria Math" charset="0"/>
                                      </a:rPr>
                                      <m:t>&lt;</m:t>
                                    </m:r>
                                    <m:r>
                                      <a:rPr lang="en-US" sz="2400" b="0" i="1" smtClean="0">
                                        <a:latin typeface="Cambria Math" charset="0"/>
                                      </a:rPr>
                                      <m:t>𝑡</m:t>
                                    </m:r>
                                    <m:r>
                                      <a:rPr lang="en-US" sz="2400" b="0" i="1" smtClean="0">
                                        <a:latin typeface="Cambria Math" charset="0"/>
                                      </a:rPr>
                                      <m:t>−1&gt;</m:t>
                                    </m:r>
                                  </m:sup>
                                </m:sSup>
                                <m:r>
                                  <a:rPr lang="en-US" sz="2400" b="0" i="1" smtClean="0">
                                    <a:latin typeface="Cambria Math" charset="0"/>
                                  </a:rPr>
                                  <m:t>,</m:t>
                                </m:r>
                                <m:sSup>
                                  <m:sSupPr>
                                    <m:ctrlPr>
                                      <a:rPr lang="en-US" sz="2400" b="0" i="1" smtClean="0">
                                        <a:latin typeface="Cambria Math" panose="02040503050406030204" pitchFamily="18" charset="0"/>
                                      </a:rPr>
                                    </m:ctrlPr>
                                  </m:sSupPr>
                                  <m:e>
                                    <m:r>
                                      <a:rPr lang="en-US" sz="2400" b="0" i="1" smtClean="0">
                                        <a:latin typeface="Cambria Math" charset="0"/>
                                      </a:rPr>
                                      <m:t>𝑥</m:t>
                                    </m:r>
                                  </m:e>
                                  <m:sup>
                                    <m:r>
                                      <a:rPr lang="en-US" sz="2400" b="0" i="1" smtClean="0">
                                        <a:latin typeface="Cambria Math" charset="0"/>
                                      </a:rPr>
                                      <m:t>&lt;</m:t>
                                    </m:r>
                                    <m:r>
                                      <a:rPr lang="en-US" sz="2400" b="0" i="1" smtClean="0">
                                        <a:latin typeface="Cambria Math" charset="0"/>
                                      </a:rPr>
                                      <m:t>𝑡</m:t>
                                    </m:r>
                                    <m:r>
                                      <a:rPr lang="en-US" sz="2400" b="0" i="1" smtClean="0">
                                        <a:latin typeface="Cambria Math" charset="0"/>
                                      </a:rPr>
                                      <m:t>&gt;</m:t>
                                    </m:r>
                                  </m:sup>
                                </m:sSup>
                              </m:e>
                            </m:d>
                            <m:r>
                              <a:rPr lang="en-US" sz="2400" b="0" i="1" smtClean="0">
                                <a:latin typeface="Cambria Math" charset="0"/>
                              </a:rPr>
                              <m:t>+</m:t>
                            </m:r>
                            <m:sSub>
                              <m:sSubPr>
                                <m:ctrlPr>
                                  <a:rPr lang="en-US" sz="2400" b="0" i="1" smtClean="0">
                                    <a:latin typeface="Cambria Math" panose="02040503050406030204" pitchFamily="18" charset="0"/>
                                  </a:rPr>
                                </m:ctrlPr>
                              </m:sSubPr>
                              <m:e>
                                <m:r>
                                  <a:rPr lang="en-US" sz="2400" b="0" i="1" smtClean="0">
                                    <a:latin typeface="Cambria Math" charset="0"/>
                                  </a:rPr>
                                  <m:t>𝑏</m:t>
                                </m:r>
                              </m:e>
                              <m:sub>
                                <m:r>
                                  <a:rPr lang="en-US" sz="2400" b="0" i="1" smtClean="0">
                                    <a:latin typeface="Cambria Math" charset="0"/>
                                  </a:rPr>
                                  <m:t>𝑢</m:t>
                                </m:r>
                              </m:sub>
                            </m:sSub>
                            <m:r>
                              <a:rPr lang="en-US" sz="2400" b="0" i="1" smtClean="0">
                                <a:latin typeface="Cambria Math" charset="0"/>
                              </a:rPr>
                              <m:t>)</m:t>
                            </m:r>
                          </m:e>
                        </m:func>
                      </m:oMath>
                    </m:oMathPara>
                  </a14:m>
                  <a:endParaRPr lang="en-US" sz="2400" dirty="0"/>
                </a:p>
              </p:txBody>
            </p:sp>
          </mc:Choice>
          <mc:Fallback xmlns="">
            <p:sp>
              <p:nvSpPr>
                <p:cNvPr id="10" name="TextBox 9"/>
                <p:cNvSpPr txBox="1">
                  <a:spLocks noRot="1" noChangeAspect="1" noMove="1" noResize="1" noEditPoints="1" noAdjustHandles="1" noChangeArrowheads="1" noChangeShapeType="1" noTextEdit="1"/>
                </p:cNvSpPr>
                <p:nvPr/>
              </p:nvSpPr>
              <p:spPr>
                <a:xfrm>
                  <a:off x="6840283" y="2710774"/>
                  <a:ext cx="4175244" cy="369332"/>
                </a:xfrm>
                <a:prstGeom prst="rect">
                  <a:avLst/>
                </a:prstGeom>
                <a:blipFill rotWithShape="0">
                  <a:blip r:embed="rId4"/>
                  <a:stretch>
                    <a:fillRect l="-2482" t="-126471" r="-2190" b="-14558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p:cNvSpPr txBox="1"/>
                <p:nvPr/>
              </p:nvSpPr>
              <p:spPr>
                <a:xfrm>
                  <a:off x="6840283" y="3126492"/>
                  <a:ext cx="4175244" cy="405624"/>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sSub>
                          <m:sSubPr>
                            <m:ctrlPr>
                              <a:rPr lang="en-US" sz="2400" b="0" i="1" smtClean="0">
                                <a:latin typeface="Cambria Math" panose="02040503050406030204" pitchFamily="18" charset="0"/>
                                <a:ea typeface="Cambria Math" charset="0"/>
                                <a:cs typeface="Cambria Math" charset="0"/>
                              </a:rPr>
                            </m:ctrlPr>
                          </m:sSubPr>
                          <m:e>
                            <m:r>
                              <m:rPr>
                                <m:sty m:val="p"/>
                              </m:rPr>
                              <a:rPr lang="el-GR" sz="2400" b="0" i="1" smtClean="0">
                                <a:latin typeface="Cambria Math" charset="0"/>
                                <a:ea typeface="Cambria Math" charset="0"/>
                                <a:cs typeface="Cambria Math" charset="0"/>
                              </a:rPr>
                              <m:t>Γ</m:t>
                            </m:r>
                          </m:e>
                          <m:sub>
                            <m:r>
                              <a:rPr lang="en-US" sz="2400" b="0" i="1" smtClean="0">
                                <a:latin typeface="Cambria Math" charset="0"/>
                                <a:ea typeface="Cambria Math" charset="0"/>
                                <a:cs typeface="Cambria Math" charset="0"/>
                              </a:rPr>
                              <m:t>𝑓</m:t>
                            </m:r>
                          </m:sub>
                        </m:sSub>
                        <m:r>
                          <a:rPr lang="en-US" sz="2400" b="0" i="1" smtClean="0">
                            <a:latin typeface="Cambria Math" charset="0"/>
                          </a:rPr>
                          <m:t>=</m:t>
                        </m:r>
                        <m:func>
                          <m:funcPr>
                            <m:ctrlPr>
                              <a:rPr lang="en-US" sz="2400" b="0" i="1" smtClean="0">
                                <a:latin typeface="Cambria Math" panose="02040503050406030204" pitchFamily="18" charset="0"/>
                              </a:rPr>
                            </m:ctrlPr>
                          </m:funcPr>
                          <m:fName>
                            <m:r>
                              <a:rPr lang="en-US" sz="2400" b="0" i="1" smtClean="0">
                                <a:latin typeface="Cambria Math" charset="0"/>
                              </a:rPr>
                              <m:t>𝜎</m:t>
                            </m:r>
                          </m:fName>
                          <m:e>
                            <m:r>
                              <a:rPr lang="en-US" sz="2400" b="0" i="1" smtClean="0">
                                <a:latin typeface="Cambria Math" charset="0"/>
                              </a:rPr>
                              <m:t>(</m:t>
                            </m:r>
                            <m:sSub>
                              <m:sSubPr>
                                <m:ctrlPr>
                                  <a:rPr lang="en-US" sz="2400" b="0" i="1" smtClean="0">
                                    <a:latin typeface="Cambria Math" panose="02040503050406030204" pitchFamily="18" charset="0"/>
                                  </a:rPr>
                                </m:ctrlPr>
                              </m:sSubPr>
                              <m:e>
                                <m:r>
                                  <a:rPr lang="en-US" sz="2400" b="0" i="1" smtClean="0">
                                    <a:latin typeface="Cambria Math" charset="0"/>
                                  </a:rPr>
                                  <m:t>𝑊</m:t>
                                </m:r>
                              </m:e>
                              <m:sub>
                                <m:r>
                                  <a:rPr lang="en-US" sz="2400" b="0" i="1" smtClean="0">
                                    <a:latin typeface="Cambria Math" charset="0"/>
                                  </a:rPr>
                                  <m:t>𝑓</m:t>
                                </m:r>
                              </m:sub>
                            </m:sSub>
                            <m:d>
                              <m:dPr>
                                <m:begChr m:val="["/>
                                <m:endChr m:val="]"/>
                                <m:ctrlPr>
                                  <a:rPr lang="en-US" sz="2400" b="0" i="1" smtClean="0">
                                    <a:latin typeface="Cambria Math" panose="02040503050406030204" pitchFamily="18" charset="0"/>
                                  </a:rPr>
                                </m:ctrlPr>
                              </m:dPr>
                              <m:e>
                                <m:r>
                                  <a:rPr lang="en-US" sz="2400" b="0" i="1" smtClean="0">
                                    <a:latin typeface="Cambria Math" charset="0"/>
                                  </a:rPr>
                                  <m:t> </m:t>
                                </m:r>
                                <m:sSup>
                                  <m:sSupPr>
                                    <m:ctrlPr>
                                      <a:rPr lang="en-US" sz="2400" b="0" i="1" smtClean="0">
                                        <a:latin typeface="Cambria Math" panose="02040503050406030204" pitchFamily="18" charset="0"/>
                                      </a:rPr>
                                    </m:ctrlPr>
                                  </m:sSupPr>
                                  <m:e>
                                    <m:r>
                                      <a:rPr lang="en-US" sz="2400" b="0" i="1" smtClean="0">
                                        <a:latin typeface="Cambria Math" charset="0"/>
                                      </a:rPr>
                                      <m:t>𝑎</m:t>
                                    </m:r>
                                  </m:e>
                                  <m:sup>
                                    <m:r>
                                      <a:rPr lang="en-US" sz="2400" b="0" i="1" smtClean="0">
                                        <a:latin typeface="Cambria Math" charset="0"/>
                                      </a:rPr>
                                      <m:t>&lt;</m:t>
                                    </m:r>
                                    <m:r>
                                      <a:rPr lang="en-US" sz="2400" b="0" i="1" smtClean="0">
                                        <a:latin typeface="Cambria Math" charset="0"/>
                                      </a:rPr>
                                      <m:t>𝑡</m:t>
                                    </m:r>
                                    <m:r>
                                      <a:rPr lang="en-US" sz="2400" b="0" i="1" smtClean="0">
                                        <a:latin typeface="Cambria Math" charset="0"/>
                                      </a:rPr>
                                      <m:t>−1&gt;</m:t>
                                    </m:r>
                                  </m:sup>
                                </m:sSup>
                                <m:r>
                                  <a:rPr lang="en-US" sz="2400" b="0" i="1" smtClean="0">
                                    <a:latin typeface="Cambria Math" charset="0"/>
                                  </a:rPr>
                                  <m:t>,</m:t>
                                </m:r>
                                <m:sSup>
                                  <m:sSupPr>
                                    <m:ctrlPr>
                                      <a:rPr lang="en-US" sz="2400" b="0" i="1" smtClean="0">
                                        <a:latin typeface="Cambria Math" panose="02040503050406030204" pitchFamily="18" charset="0"/>
                                      </a:rPr>
                                    </m:ctrlPr>
                                  </m:sSupPr>
                                  <m:e>
                                    <m:r>
                                      <a:rPr lang="en-US" sz="2400" b="0" i="1" smtClean="0">
                                        <a:latin typeface="Cambria Math" charset="0"/>
                                      </a:rPr>
                                      <m:t>𝑥</m:t>
                                    </m:r>
                                  </m:e>
                                  <m:sup>
                                    <m:r>
                                      <a:rPr lang="en-US" sz="2400" b="0" i="1" smtClean="0">
                                        <a:latin typeface="Cambria Math" charset="0"/>
                                      </a:rPr>
                                      <m:t>&lt;</m:t>
                                    </m:r>
                                    <m:r>
                                      <a:rPr lang="en-US" sz="2400" b="0" i="1" smtClean="0">
                                        <a:latin typeface="Cambria Math" charset="0"/>
                                      </a:rPr>
                                      <m:t>𝑡</m:t>
                                    </m:r>
                                    <m:r>
                                      <a:rPr lang="en-US" sz="2400" b="0" i="1" smtClean="0">
                                        <a:latin typeface="Cambria Math" charset="0"/>
                                      </a:rPr>
                                      <m:t>&gt;</m:t>
                                    </m:r>
                                  </m:sup>
                                </m:sSup>
                              </m:e>
                            </m:d>
                            <m:r>
                              <a:rPr lang="en-US" sz="2400" b="0" i="1" smtClean="0">
                                <a:latin typeface="Cambria Math" charset="0"/>
                              </a:rPr>
                              <m:t>+</m:t>
                            </m:r>
                            <m:sSub>
                              <m:sSubPr>
                                <m:ctrlPr>
                                  <a:rPr lang="en-US" sz="2400" b="0" i="1" smtClean="0">
                                    <a:latin typeface="Cambria Math" panose="02040503050406030204" pitchFamily="18" charset="0"/>
                                  </a:rPr>
                                </m:ctrlPr>
                              </m:sSubPr>
                              <m:e>
                                <m:r>
                                  <a:rPr lang="en-US" sz="2400" b="0" i="1" smtClean="0">
                                    <a:latin typeface="Cambria Math" charset="0"/>
                                  </a:rPr>
                                  <m:t>𝑏</m:t>
                                </m:r>
                              </m:e>
                              <m:sub>
                                <m:r>
                                  <a:rPr lang="en-US" sz="2400" b="0" i="1" smtClean="0">
                                    <a:latin typeface="Cambria Math" charset="0"/>
                                  </a:rPr>
                                  <m:t>𝑓</m:t>
                                </m:r>
                              </m:sub>
                            </m:sSub>
                            <m:r>
                              <a:rPr lang="en-US" sz="2400" b="0" i="1" smtClean="0">
                                <a:latin typeface="Cambria Math" panose="02040503050406030204" pitchFamily="18" charset="0"/>
                              </a:rPr>
                              <m:t>)</m:t>
                            </m:r>
                          </m:e>
                        </m:func>
                      </m:oMath>
                    </m:oMathPara>
                  </a14:m>
                  <a:endParaRPr lang="en-US" sz="2400" dirty="0"/>
                </a:p>
              </p:txBody>
            </p:sp>
          </mc:Choice>
          <mc:Fallback xmlns="">
            <p:sp>
              <p:nvSpPr>
                <p:cNvPr id="11" name="TextBox 10"/>
                <p:cNvSpPr txBox="1">
                  <a:spLocks noRot="1" noChangeAspect="1" noMove="1" noResize="1" noEditPoints="1" noAdjustHandles="1" noChangeArrowheads="1" noChangeShapeType="1" noTextEdit="1"/>
                </p:cNvSpPr>
                <p:nvPr/>
              </p:nvSpPr>
              <p:spPr>
                <a:xfrm>
                  <a:off x="6840283" y="3126492"/>
                  <a:ext cx="4175244" cy="405624"/>
                </a:xfrm>
                <a:prstGeom prst="rect">
                  <a:avLst/>
                </a:prstGeom>
                <a:blipFill rotWithShape="0">
                  <a:blip r:embed="rId5"/>
                  <a:stretch>
                    <a:fillRect l="-2482" t="-112000" r="-730" b="-1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a:off x="6840283" y="3578503"/>
                  <a:ext cx="4175244" cy="369332"/>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sSub>
                          <m:sSubPr>
                            <m:ctrlPr>
                              <a:rPr lang="en-US" sz="2400" b="0" i="1" smtClean="0">
                                <a:latin typeface="Cambria Math" panose="02040503050406030204" pitchFamily="18" charset="0"/>
                                <a:ea typeface="Cambria Math" charset="0"/>
                                <a:cs typeface="Cambria Math" charset="0"/>
                              </a:rPr>
                            </m:ctrlPr>
                          </m:sSubPr>
                          <m:e>
                            <m:r>
                              <m:rPr>
                                <m:sty m:val="p"/>
                              </m:rPr>
                              <a:rPr lang="el-GR" sz="2400" b="0" i="1" smtClean="0">
                                <a:latin typeface="Cambria Math" charset="0"/>
                                <a:ea typeface="Cambria Math" charset="0"/>
                                <a:cs typeface="Cambria Math" charset="0"/>
                              </a:rPr>
                              <m:t>Γ</m:t>
                            </m:r>
                          </m:e>
                          <m:sub>
                            <m:r>
                              <a:rPr lang="en-US" sz="2400" b="0" i="1" smtClean="0">
                                <a:latin typeface="Cambria Math" charset="0"/>
                                <a:ea typeface="Cambria Math" charset="0"/>
                                <a:cs typeface="Cambria Math" charset="0"/>
                              </a:rPr>
                              <m:t>𝑜</m:t>
                            </m:r>
                          </m:sub>
                        </m:sSub>
                        <m:r>
                          <a:rPr lang="en-US" sz="2400" b="0" i="1" smtClean="0">
                            <a:latin typeface="Cambria Math" charset="0"/>
                          </a:rPr>
                          <m:t>=</m:t>
                        </m:r>
                        <m:func>
                          <m:funcPr>
                            <m:ctrlPr>
                              <a:rPr lang="en-US" sz="2400" b="0" i="1" smtClean="0">
                                <a:latin typeface="Cambria Math" panose="02040503050406030204" pitchFamily="18" charset="0"/>
                              </a:rPr>
                            </m:ctrlPr>
                          </m:funcPr>
                          <m:fName>
                            <m:r>
                              <a:rPr lang="en-US" sz="2400" b="0" i="1" smtClean="0">
                                <a:latin typeface="Cambria Math" charset="0"/>
                              </a:rPr>
                              <m:t>𝜎</m:t>
                            </m:r>
                          </m:fName>
                          <m:e>
                            <m:r>
                              <a:rPr lang="en-US" sz="2400" b="0" i="1" smtClean="0">
                                <a:latin typeface="Cambria Math" charset="0"/>
                              </a:rPr>
                              <m:t>(</m:t>
                            </m:r>
                            <m:sSub>
                              <m:sSubPr>
                                <m:ctrlPr>
                                  <a:rPr lang="en-US" sz="2400" b="0" i="1" smtClean="0">
                                    <a:latin typeface="Cambria Math" panose="02040503050406030204" pitchFamily="18" charset="0"/>
                                  </a:rPr>
                                </m:ctrlPr>
                              </m:sSubPr>
                              <m:e>
                                <m:r>
                                  <a:rPr lang="en-US" sz="2400" b="0" i="1" smtClean="0">
                                    <a:latin typeface="Cambria Math" charset="0"/>
                                  </a:rPr>
                                  <m:t>𝑊</m:t>
                                </m:r>
                              </m:e>
                              <m:sub>
                                <m:r>
                                  <a:rPr lang="en-US" sz="2400" b="0" i="1" smtClean="0">
                                    <a:latin typeface="Cambria Math" charset="0"/>
                                  </a:rPr>
                                  <m:t>𝑜</m:t>
                                </m:r>
                              </m:sub>
                            </m:sSub>
                            <m:d>
                              <m:dPr>
                                <m:begChr m:val="["/>
                                <m:endChr m:val="]"/>
                                <m:ctrlPr>
                                  <a:rPr lang="en-US" sz="2400" b="0" i="1" smtClean="0">
                                    <a:latin typeface="Cambria Math" panose="02040503050406030204" pitchFamily="18" charset="0"/>
                                  </a:rPr>
                                </m:ctrlPr>
                              </m:dPr>
                              <m:e>
                                <m:r>
                                  <a:rPr lang="en-US" sz="2400" b="0" i="1" smtClean="0">
                                    <a:latin typeface="Cambria Math" charset="0"/>
                                  </a:rPr>
                                  <m:t> </m:t>
                                </m:r>
                                <m:sSup>
                                  <m:sSupPr>
                                    <m:ctrlPr>
                                      <a:rPr lang="en-US" sz="2400" b="0" i="1" smtClean="0">
                                        <a:latin typeface="Cambria Math" panose="02040503050406030204" pitchFamily="18" charset="0"/>
                                      </a:rPr>
                                    </m:ctrlPr>
                                  </m:sSupPr>
                                  <m:e>
                                    <m:r>
                                      <a:rPr lang="en-US" sz="2400" b="0" i="1" smtClean="0">
                                        <a:latin typeface="Cambria Math" charset="0"/>
                                      </a:rPr>
                                      <m:t>𝑎</m:t>
                                    </m:r>
                                  </m:e>
                                  <m:sup>
                                    <m:r>
                                      <a:rPr lang="en-US" sz="2400" b="0" i="1" smtClean="0">
                                        <a:latin typeface="Cambria Math" charset="0"/>
                                      </a:rPr>
                                      <m:t>&lt;</m:t>
                                    </m:r>
                                    <m:r>
                                      <a:rPr lang="en-US" sz="2400" b="0" i="1" smtClean="0">
                                        <a:latin typeface="Cambria Math" charset="0"/>
                                      </a:rPr>
                                      <m:t>𝑡</m:t>
                                    </m:r>
                                    <m:r>
                                      <a:rPr lang="en-US" sz="2400" b="0" i="1" smtClean="0">
                                        <a:latin typeface="Cambria Math" charset="0"/>
                                      </a:rPr>
                                      <m:t>−1&gt;</m:t>
                                    </m:r>
                                  </m:sup>
                                </m:sSup>
                                <m:r>
                                  <a:rPr lang="en-US" sz="2400" b="0" i="1" smtClean="0">
                                    <a:latin typeface="Cambria Math" charset="0"/>
                                  </a:rPr>
                                  <m:t>,</m:t>
                                </m:r>
                                <m:sSup>
                                  <m:sSupPr>
                                    <m:ctrlPr>
                                      <a:rPr lang="en-US" sz="2400" b="0" i="1" smtClean="0">
                                        <a:latin typeface="Cambria Math" panose="02040503050406030204" pitchFamily="18" charset="0"/>
                                      </a:rPr>
                                    </m:ctrlPr>
                                  </m:sSupPr>
                                  <m:e>
                                    <m:r>
                                      <a:rPr lang="en-US" sz="2400" b="0" i="1" smtClean="0">
                                        <a:latin typeface="Cambria Math" charset="0"/>
                                      </a:rPr>
                                      <m:t>𝑥</m:t>
                                    </m:r>
                                  </m:e>
                                  <m:sup>
                                    <m:r>
                                      <a:rPr lang="en-US" sz="2400" b="0" i="1" smtClean="0">
                                        <a:latin typeface="Cambria Math" charset="0"/>
                                      </a:rPr>
                                      <m:t>&lt;</m:t>
                                    </m:r>
                                    <m:r>
                                      <a:rPr lang="en-US" sz="2400" b="0" i="1" smtClean="0">
                                        <a:latin typeface="Cambria Math" charset="0"/>
                                      </a:rPr>
                                      <m:t>𝑡</m:t>
                                    </m:r>
                                    <m:r>
                                      <a:rPr lang="en-US" sz="2400" b="0" i="1" smtClean="0">
                                        <a:latin typeface="Cambria Math" charset="0"/>
                                      </a:rPr>
                                      <m:t>&gt;</m:t>
                                    </m:r>
                                  </m:sup>
                                </m:sSup>
                              </m:e>
                            </m:d>
                            <m:r>
                              <a:rPr lang="en-US" sz="2400" b="0" i="1" smtClean="0">
                                <a:latin typeface="Cambria Math" charset="0"/>
                              </a:rPr>
                              <m:t>+</m:t>
                            </m:r>
                            <m:sSub>
                              <m:sSubPr>
                                <m:ctrlPr>
                                  <a:rPr lang="en-US" sz="2400" b="0" i="1" smtClean="0">
                                    <a:latin typeface="Cambria Math" panose="02040503050406030204" pitchFamily="18" charset="0"/>
                                  </a:rPr>
                                </m:ctrlPr>
                              </m:sSubPr>
                              <m:e>
                                <m:r>
                                  <a:rPr lang="en-US" sz="2400" b="0" i="1" smtClean="0">
                                    <a:latin typeface="Cambria Math" charset="0"/>
                                  </a:rPr>
                                  <m:t>𝑏</m:t>
                                </m:r>
                              </m:e>
                              <m:sub>
                                <m:r>
                                  <a:rPr lang="en-US" sz="2400" b="0" i="1" smtClean="0">
                                    <a:latin typeface="Cambria Math" charset="0"/>
                                  </a:rPr>
                                  <m:t>𝑜</m:t>
                                </m:r>
                              </m:sub>
                            </m:sSub>
                            <m:r>
                              <a:rPr lang="en-US" sz="2400" b="0" i="1" smtClean="0">
                                <a:latin typeface="Cambria Math" charset="0"/>
                              </a:rPr>
                              <m:t>)</m:t>
                            </m:r>
                          </m:e>
                        </m:func>
                      </m:oMath>
                    </m:oMathPara>
                  </a14:m>
                  <a:endParaRPr lang="en-US" sz="2400" dirty="0"/>
                </a:p>
              </p:txBody>
            </p:sp>
          </mc:Choice>
          <mc:Fallback xmlns="">
            <p:sp>
              <p:nvSpPr>
                <p:cNvPr id="12" name="TextBox 11"/>
                <p:cNvSpPr txBox="1">
                  <a:spLocks noRot="1" noChangeAspect="1" noMove="1" noResize="1" noEditPoints="1" noAdjustHandles="1" noChangeArrowheads="1" noChangeShapeType="1" noTextEdit="1"/>
                </p:cNvSpPr>
                <p:nvPr/>
              </p:nvSpPr>
              <p:spPr>
                <a:xfrm>
                  <a:off x="6840283" y="3578503"/>
                  <a:ext cx="4175244" cy="369332"/>
                </a:xfrm>
                <a:prstGeom prst="rect">
                  <a:avLst/>
                </a:prstGeom>
                <a:blipFill rotWithShape="0">
                  <a:blip r:embed="rId6"/>
                  <a:stretch>
                    <a:fillRect l="-2482" t="-126471" r="-1314" b="-14558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p:cNvSpPr txBox="1"/>
                <p:nvPr/>
              </p:nvSpPr>
              <p:spPr>
                <a:xfrm>
                  <a:off x="6840283" y="4446231"/>
                  <a:ext cx="2269083" cy="369332"/>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sSup>
                          <m:sSupPr>
                            <m:ctrlPr>
                              <a:rPr lang="en-US" sz="2400" b="0" i="1" smtClean="0">
                                <a:latin typeface="Cambria Math" panose="02040503050406030204" pitchFamily="18" charset="0"/>
                                <a:ea typeface="Cambria Math" charset="0"/>
                                <a:cs typeface="Cambria Math" charset="0"/>
                              </a:rPr>
                            </m:ctrlPr>
                          </m:sSupPr>
                          <m:e>
                            <m:r>
                              <a:rPr lang="en-US" sz="2400" b="0" i="1" smtClean="0">
                                <a:latin typeface="Cambria Math" charset="0"/>
                                <a:ea typeface="Cambria Math" charset="0"/>
                                <a:cs typeface="Cambria Math" charset="0"/>
                              </a:rPr>
                              <m:t>𝑎</m:t>
                            </m:r>
                          </m:e>
                          <m:sup>
                            <m:r>
                              <a:rPr lang="en-US" sz="2400" b="0" i="1" smtClean="0">
                                <a:latin typeface="Cambria Math" charset="0"/>
                                <a:ea typeface="Cambria Math" charset="0"/>
                                <a:cs typeface="Cambria Math" charset="0"/>
                              </a:rPr>
                              <m:t>&lt;</m:t>
                            </m:r>
                            <m:r>
                              <a:rPr lang="en-US" sz="2400" b="0" i="1" smtClean="0">
                                <a:latin typeface="Cambria Math" charset="0"/>
                                <a:ea typeface="Cambria Math" charset="0"/>
                                <a:cs typeface="Cambria Math" charset="0"/>
                              </a:rPr>
                              <m:t>𝑡</m:t>
                            </m:r>
                            <m:r>
                              <a:rPr lang="en-US" sz="2400" b="0" i="1" smtClean="0">
                                <a:latin typeface="Cambria Math" charset="0"/>
                                <a:ea typeface="Cambria Math" charset="0"/>
                                <a:cs typeface="Cambria Math" charset="0"/>
                              </a:rPr>
                              <m:t>&gt;</m:t>
                            </m:r>
                          </m:sup>
                        </m:sSup>
                        <m:r>
                          <a:rPr lang="en-US" sz="2400" b="0" i="1" smtClean="0">
                            <a:latin typeface="Cambria Math" charset="0"/>
                          </a:rPr>
                          <m:t>=</m:t>
                        </m:r>
                        <m:sSub>
                          <m:sSubPr>
                            <m:ctrlPr>
                              <a:rPr lang="en-US" sz="2400" i="1">
                                <a:latin typeface="Cambria Math" panose="02040503050406030204" pitchFamily="18" charset="0"/>
                                <a:ea typeface="Cambria Math" charset="0"/>
                                <a:cs typeface="Cambria Math" charset="0"/>
                              </a:rPr>
                            </m:ctrlPr>
                          </m:sSubPr>
                          <m:e>
                            <m:r>
                              <m:rPr>
                                <m:sty m:val="p"/>
                              </m:rPr>
                              <a:rPr lang="el-GR" sz="2400" i="1">
                                <a:latin typeface="Cambria Math" charset="0"/>
                                <a:ea typeface="Cambria Math" charset="0"/>
                                <a:cs typeface="Cambria Math" charset="0"/>
                              </a:rPr>
                              <m:t>Γ</m:t>
                            </m:r>
                          </m:e>
                          <m:sub>
                            <m:r>
                              <a:rPr lang="en-US" sz="2400" b="0" i="1" smtClean="0">
                                <a:latin typeface="Cambria Math" charset="0"/>
                                <a:ea typeface="Cambria Math" charset="0"/>
                                <a:cs typeface="Cambria Math" charset="0"/>
                              </a:rPr>
                              <m:t>𝑜</m:t>
                            </m:r>
                          </m:sub>
                        </m:sSub>
                        <m:r>
                          <a:rPr lang="en-US" sz="2400" b="0" i="1" smtClean="0">
                            <a:latin typeface="Cambria Math" charset="0"/>
                            <a:ea typeface="Cambria Math" charset="0"/>
                            <a:cs typeface="Cambria Math" charset="0"/>
                          </a:rPr>
                          <m:t>∗</m:t>
                        </m:r>
                        <m:sSup>
                          <m:sSupPr>
                            <m:ctrlPr>
                              <a:rPr lang="en-US" sz="2400" b="0" i="1" smtClean="0">
                                <a:latin typeface="Cambria Math" panose="02040503050406030204" pitchFamily="18" charset="0"/>
                                <a:ea typeface="Cambria Math" charset="0"/>
                                <a:cs typeface="Cambria Math" charset="0"/>
                              </a:rPr>
                            </m:ctrlPr>
                          </m:sSupPr>
                          <m:e>
                            <m:r>
                              <a:rPr lang="en-US" sz="2400" b="0" i="1" smtClean="0">
                                <a:latin typeface="Cambria Math" charset="0"/>
                                <a:ea typeface="Cambria Math" charset="0"/>
                                <a:cs typeface="Cambria Math" charset="0"/>
                              </a:rPr>
                              <m:t>𝑐</m:t>
                            </m:r>
                          </m:e>
                          <m:sup>
                            <m:r>
                              <a:rPr lang="en-US" sz="2400" b="0" i="1" smtClean="0">
                                <a:latin typeface="Cambria Math" charset="0"/>
                                <a:ea typeface="Cambria Math" charset="0"/>
                                <a:cs typeface="Cambria Math" charset="0"/>
                              </a:rPr>
                              <m:t>&lt;</m:t>
                            </m:r>
                            <m:r>
                              <a:rPr lang="en-US" sz="2400" b="0" i="1" smtClean="0">
                                <a:latin typeface="Cambria Math" charset="0"/>
                                <a:ea typeface="Cambria Math" charset="0"/>
                                <a:cs typeface="Cambria Math" charset="0"/>
                              </a:rPr>
                              <m:t>𝑡</m:t>
                            </m:r>
                            <m:r>
                              <a:rPr lang="en-US" sz="2400" b="0" i="1" smtClean="0">
                                <a:latin typeface="Cambria Math" charset="0"/>
                                <a:ea typeface="Cambria Math" charset="0"/>
                                <a:cs typeface="Cambria Math" charset="0"/>
                              </a:rPr>
                              <m:t>&gt;</m:t>
                            </m:r>
                          </m:sup>
                        </m:sSup>
                      </m:oMath>
                    </m:oMathPara>
                  </a14:m>
                  <a:endParaRPr lang="en-US" sz="2400" dirty="0"/>
                </a:p>
              </p:txBody>
            </p:sp>
          </mc:Choice>
          <mc:Fallback xmlns="">
            <p:sp>
              <p:nvSpPr>
                <p:cNvPr id="13" name="TextBox 12"/>
                <p:cNvSpPr txBox="1">
                  <a:spLocks noRot="1" noChangeAspect="1" noMove="1" noResize="1" noEditPoints="1" noAdjustHandles="1" noChangeArrowheads="1" noChangeShapeType="1" noTextEdit="1"/>
                </p:cNvSpPr>
                <p:nvPr/>
              </p:nvSpPr>
              <p:spPr>
                <a:xfrm>
                  <a:off x="6840283" y="4446231"/>
                  <a:ext cx="2269083" cy="369332"/>
                </a:xfrm>
                <a:prstGeom prst="rect">
                  <a:avLst/>
                </a:prstGeom>
                <a:blipFill rotWithShape="0">
                  <a:blip r:embed="rId7"/>
                  <a:stretch>
                    <a:fillRect l="-3217" t="-1471"/>
                  </a:stretch>
                </a:blipFill>
              </p:spPr>
              <p:txBody>
                <a:bodyPr/>
                <a:lstStyle/>
                <a:p>
                  <a:r>
                    <a:rPr lang="en-US">
                      <a:noFill/>
                    </a:rPr>
                    <a:t> </a:t>
                  </a:r>
                </a:p>
              </p:txBody>
            </p:sp>
          </mc:Fallback>
        </mc:AlternateContent>
      </p:grpSp>
      <p:sp>
        <p:nvSpPr>
          <p:cNvPr id="14" name="Title 1"/>
          <p:cNvSpPr txBox="1">
            <a:spLocks/>
          </p:cNvSpPr>
          <p:nvPr/>
        </p:nvSpPr>
        <p:spPr>
          <a:xfrm>
            <a:off x="182880" y="182880"/>
            <a:ext cx="12114196" cy="132556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Century Schoolbook" charset="0"/>
                <a:ea typeface="Century Schoolbook" charset="0"/>
                <a:cs typeface="Century Schoolbook" charset="0"/>
              </a:defRPr>
            </a:lvl1pPr>
          </a:lstStyle>
          <a:p>
            <a:r>
              <a:rPr lang="en-US" dirty="0"/>
              <a:t>LSTM in pictures</a:t>
            </a:r>
          </a:p>
        </p:txBody>
      </p:sp>
      <p:grpSp>
        <p:nvGrpSpPr>
          <p:cNvPr id="6" name="Group 5"/>
          <p:cNvGrpSpPr/>
          <p:nvPr/>
        </p:nvGrpSpPr>
        <p:grpSpPr>
          <a:xfrm>
            <a:off x="6149908" y="729903"/>
            <a:ext cx="6086208" cy="3598300"/>
            <a:chOff x="6149908" y="729903"/>
            <a:chExt cx="6086208" cy="3598300"/>
          </a:xfrm>
        </p:grpSpPr>
        <p:grpSp>
          <p:nvGrpSpPr>
            <p:cNvPr id="55" name="Group 54"/>
            <p:cNvGrpSpPr/>
            <p:nvPr/>
          </p:nvGrpSpPr>
          <p:grpSpPr>
            <a:xfrm>
              <a:off x="6149908" y="729903"/>
              <a:ext cx="6086208" cy="3598300"/>
              <a:chOff x="6055301" y="620625"/>
              <a:chExt cx="6086208" cy="3598300"/>
            </a:xfrm>
          </p:grpSpPr>
          <p:grpSp>
            <p:nvGrpSpPr>
              <p:cNvPr id="118" name="Group 117"/>
              <p:cNvGrpSpPr/>
              <p:nvPr/>
            </p:nvGrpSpPr>
            <p:grpSpPr>
              <a:xfrm>
                <a:off x="6055301" y="620625"/>
                <a:ext cx="6086208" cy="3598300"/>
                <a:chOff x="449755" y="3771255"/>
                <a:chExt cx="6086208" cy="3598300"/>
              </a:xfrm>
            </p:grpSpPr>
            <p:cxnSp>
              <p:nvCxnSpPr>
                <p:cNvPr id="113" name="Straight Arrow Connector 112"/>
                <p:cNvCxnSpPr/>
                <p:nvPr/>
              </p:nvCxnSpPr>
              <p:spPr>
                <a:xfrm flipV="1">
                  <a:off x="5297919" y="4061077"/>
                  <a:ext cx="0" cy="224363"/>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nvGrpSpPr>
                <p:cNvPr id="117" name="Group 116"/>
                <p:cNvGrpSpPr/>
                <p:nvPr/>
              </p:nvGrpSpPr>
              <p:grpSpPr>
                <a:xfrm>
                  <a:off x="449755" y="3771255"/>
                  <a:ext cx="6086208" cy="3598300"/>
                  <a:chOff x="435708" y="3257070"/>
                  <a:chExt cx="6086208" cy="3598300"/>
                </a:xfrm>
              </p:grpSpPr>
              <mc:AlternateContent xmlns:mc="http://schemas.openxmlformats.org/markup-compatibility/2006" xmlns:a14="http://schemas.microsoft.com/office/drawing/2010/main">
                <mc:Choice Requires="a14">
                  <p:sp>
                    <p:nvSpPr>
                      <p:cNvPr id="16" name="TextBox 15"/>
                      <p:cNvSpPr txBox="1"/>
                      <p:nvPr/>
                    </p:nvSpPr>
                    <p:spPr>
                      <a:xfrm>
                        <a:off x="442463" y="4478401"/>
                        <a:ext cx="991875"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2000" b="0" i="1" smtClean="0">
                                      <a:latin typeface="Cambria Math" panose="02040503050406030204" pitchFamily="18" charset="0"/>
                                    </a:rPr>
                                  </m:ctrlPr>
                                </m:sSupPr>
                                <m:e>
                                  <m:r>
                                    <a:rPr lang="en-US" sz="2000" b="0" i="1" smtClean="0">
                                      <a:latin typeface="Cambria Math" charset="0"/>
                                    </a:rPr>
                                    <m:t>𝑐</m:t>
                                  </m:r>
                                </m:e>
                                <m:sup>
                                  <m:r>
                                    <a:rPr lang="en-US" sz="2000" b="0" i="1" smtClean="0">
                                      <a:latin typeface="Cambria Math" charset="0"/>
                                    </a:rPr>
                                    <m:t>&lt;</m:t>
                                  </m:r>
                                  <m:r>
                                    <a:rPr lang="en-US" sz="2000" b="0" i="1" smtClean="0">
                                      <a:latin typeface="Cambria Math" charset="0"/>
                                    </a:rPr>
                                    <m:t>𝑡</m:t>
                                  </m:r>
                                  <m:r>
                                    <a:rPr lang="en-US" sz="2000" b="0" i="1" smtClean="0">
                                      <a:latin typeface="Cambria Math" charset="0"/>
                                    </a:rPr>
                                    <m:t>−1&gt;</m:t>
                                  </m:r>
                                </m:sup>
                              </m:sSup>
                            </m:oMath>
                          </m:oMathPara>
                        </a14:m>
                        <a:endParaRPr lang="en-US" sz="2000" dirty="0"/>
                      </a:p>
                    </p:txBody>
                  </p:sp>
                </mc:Choice>
                <mc:Fallback xmlns="">
                  <p:sp>
                    <p:nvSpPr>
                      <p:cNvPr id="16" name="TextBox 15"/>
                      <p:cNvSpPr txBox="1">
                        <a:spLocks noRot="1" noChangeAspect="1" noMove="1" noResize="1" noEditPoints="1" noAdjustHandles="1" noChangeArrowheads="1" noChangeShapeType="1" noTextEdit="1"/>
                      </p:cNvSpPr>
                      <p:nvPr/>
                    </p:nvSpPr>
                    <p:spPr>
                      <a:xfrm>
                        <a:off x="442463" y="4478401"/>
                        <a:ext cx="991875" cy="400110"/>
                      </a:xfrm>
                      <a:prstGeom prst="rect">
                        <a:avLst/>
                      </a:prstGeom>
                      <a:blipFill rotWithShape="0">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p:cNvSpPr txBox="1"/>
                      <p:nvPr/>
                    </p:nvSpPr>
                    <p:spPr>
                      <a:xfrm>
                        <a:off x="435708" y="5315941"/>
                        <a:ext cx="1009700"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2000" b="0" i="1" smtClean="0">
                                      <a:latin typeface="Cambria Math" panose="02040503050406030204" pitchFamily="18" charset="0"/>
                                    </a:rPr>
                                  </m:ctrlPr>
                                </m:sSupPr>
                                <m:e>
                                  <m:r>
                                    <a:rPr lang="en-US" sz="2000" b="0" i="1" smtClean="0">
                                      <a:latin typeface="Cambria Math" charset="0"/>
                                    </a:rPr>
                                    <m:t>𝑎</m:t>
                                  </m:r>
                                </m:e>
                                <m:sup>
                                  <m:r>
                                    <a:rPr lang="en-US" sz="2000" b="0" i="1" smtClean="0">
                                      <a:latin typeface="Cambria Math" charset="0"/>
                                    </a:rPr>
                                    <m:t>&lt;</m:t>
                                  </m:r>
                                  <m:r>
                                    <a:rPr lang="en-US" sz="2000" b="0" i="1" smtClean="0">
                                      <a:latin typeface="Cambria Math" charset="0"/>
                                    </a:rPr>
                                    <m:t>𝑡</m:t>
                                  </m:r>
                                  <m:r>
                                    <a:rPr lang="en-US" sz="2000" b="0" i="1" smtClean="0">
                                      <a:latin typeface="Cambria Math" charset="0"/>
                                    </a:rPr>
                                    <m:t>−1&gt;</m:t>
                                  </m:r>
                                </m:sup>
                              </m:sSup>
                            </m:oMath>
                          </m:oMathPara>
                        </a14:m>
                        <a:endParaRPr lang="en-US" sz="2000" dirty="0"/>
                      </a:p>
                    </p:txBody>
                  </p:sp>
                </mc:Choice>
                <mc:Fallback xmlns="">
                  <p:sp>
                    <p:nvSpPr>
                      <p:cNvPr id="17" name="TextBox 16"/>
                      <p:cNvSpPr txBox="1">
                        <a:spLocks noRot="1" noChangeAspect="1" noMove="1" noResize="1" noEditPoints="1" noAdjustHandles="1" noChangeArrowheads="1" noChangeShapeType="1" noTextEdit="1"/>
                      </p:cNvSpPr>
                      <p:nvPr/>
                    </p:nvSpPr>
                    <p:spPr>
                      <a:xfrm>
                        <a:off x="435708" y="5315941"/>
                        <a:ext cx="1009700" cy="400110"/>
                      </a:xfrm>
                      <a:prstGeom prst="rect">
                        <a:avLst/>
                      </a:prstGeom>
                      <a:blipFill rotWithShape="0">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p:cNvSpPr txBox="1"/>
                      <p:nvPr/>
                    </p:nvSpPr>
                    <p:spPr>
                      <a:xfrm>
                        <a:off x="5757476" y="4800775"/>
                        <a:ext cx="746615"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2000" b="0" i="1" smtClean="0">
                                      <a:latin typeface="Cambria Math" panose="02040503050406030204" pitchFamily="18" charset="0"/>
                                    </a:rPr>
                                  </m:ctrlPr>
                                </m:sSupPr>
                                <m:e>
                                  <m:r>
                                    <a:rPr lang="en-US" sz="2000" b="0" i="1" smtClean="0">
                                      <a:latin typeface="Cambria Math" charset="0"/>
                                    </a:rPr>
                                    <m:t>𝑐</m:t>
                                  </m:r>
                                </m:e>
                                <m:sup>
                                  <m:r>
                                    <a:rPr lang="en-US" sz="2000" b="0" i="1" smtClean="0">
                                      <a:latin typeface="Cambria Math" charset="0"/>
                                    </a:rPr>
                                    <m:t>&lt;</m:t>
                                  </m:r>
                                  <m:r>
                                    <a:rPr lang="en-US" sz="2000" b="0" i="1" smtClean="0">
                                      <a:latin typeface="Cambria Math" charset="0"/>
                                    </a:rPr>
                                    <m:t>𝑡</m:t>
                                  </m:r>
                                  <m:r>
                                    <a:rPr lang="en-US" sz="2000" b="0" i="1" smtClean="0">
                                      <a:latin typeface="Cambria Math" charset="0"/>
                                    </a:rPr>
                                    <m:t>&gt;</m:t>
                                  </m:r>
                                </m:sup>
                              </m:sSup>
                            </m:oMath>
                          </m:oMathPara>
                        </a14:m>
                        <a:endParaRPr lang="en-US" sz="2000" dirty="0"/>
                      </a:p>
                    </p:txBody>
                  </p:sp>
                </mc:Choice>
                <mc:Fallback xmlns="">
                  <p:sp>
                    <p:nvSpPr>
                      <p:cNvPr id="18" name="TextBox 17"/>
                      <p:cNvSpPr txBox="1">
                        <a:spLocks noRot="1" noChangeAspect="1" noMove="1" noResize="1" noEditPoints="1" noAdjustHandles="1" noChangeArrowheads="1" noChangeShapeType="1" noTextEdit="1"/>
                      </p:cNvSpPr>
                      <p:nvPr/>
                    </p:nvSpPr>
                    <p:spPr>
                      <a:xfrm>
                        <a:off x="5757476" y="4800775"/>
                        <a:ext cx="746615" cy="400110"/>
                      </a:xfrm>
                      <a:prstGeom prst="rect">
                        <a:avLst/>
                      </a:prstGeom>
                      <a:blipFill rotWithShape="0">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p:cNvSpPr txBox="1"/>
                      <p:nvPr/>
                    </p:nvSpPr>
                    <p:spPr>
                      <a:xfrm>
                        <a:off x="1850390" y="6455260"/>
                        <a:ext cx="765786"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2000" b="0" i="1" smtClean="0">
                                      <a:latin typeface="Cambria Math" panose="02040503050406030204" pitchFamily="18" charset="0"/>
                                    </a:rPr>
                                  </m:ctrlPr>
                                </m:sSupPr>
                                <m:e>
                                  <m:r>
                                    <a:rPr lang="en-US" sz="2000" b="0" i="1" smtClean="0">
                                      <a:latin typeface="Cambria Math" charset="0"/>
                                    </a:rPr>
                                    <m:t>𝑥</m:t>
                                  </m:r>
                                </m:e>
                                <m:sup>
                                  <m:r>
                                    <a:rPr lang="en-US" sz="2000" b="0" i="1" smtClean="0">
                                      <a:latin typeface="Cambria Math" charset="0"/>
                                    </a:rPr>
                                    <m:t>&lt;</m:t>
                                  </m:r>
                                  <m:r>
                                    <a:rPr lang="en-US" sz="2000" b="0" i="1" smtClean="0">
                                      <a:latin typeface="Cambria Math" charset="0"/>
                                    </a:rPr>
                                    <m:t>𝑡</m:t>
                                  </m:r>
                                  <m:r>
                                    <a:rPr lang="en-US" sz="2000" b="0" i="1" smtClean="0">
                                      <a:latin typeface="Cambria Math" charset="0"/>
                                    </a:rPr>
                                    <m:t>&gt;</m:t>
                                  </m:r>
                                </m:sup>
                              </m:sSup>
                            </m:oMath>
                          </m:oMathPara>
                        </a14:m>
                        <a:endParaRPr lang="en-US" sz="2000" dirty="0"/>
                      </a:p>
                    </p:txBody>
                  </p:sp>
                </mc:Choice>
                <mc:Fallback xmlns="">
                  <p:sp>
                    <p:nvSpPr>
                      <p:cNvPr id="19" name="TextBox 18"/>
                      <p:cNvSpPr txBox="1">
                        <a:spLocks noRot="1" noChangeAspect="1" noMove="1" noResize="1" noEditPoints="1" noAdjustHandles="1" noChangeArrowheads="1" noChangeShapeType="1" noTextEdit="1"/>
                      </p:cNvSpPr>
                      <p:nvPr/>
                    </p:nvSpPr>
                    <p:spPr>
                      <a:xfrm>
                        <a:off x="1850390" y="6455260"/>
                        <a:ext cx="765786" cy="400110"/>
                      </a:xfrm>
                      <a:prstGeom prst="rect">
                        <a:avLst/>
                      </a:prstGeom>
                      <a:blipFill rotWithShape="0">
                        <a:blip r:embed="rId11"/>
                        <a:stretch>
                          <a:fillRect/>
                        </a:stretch>
                      </a:blipFill>
                    </p:spPr>
                    <p:txBody>
                      <a:bodyPr/>
                      <a:lstStyle/>
                      <a:p>
                        <a:r>
                          <a:rPr lang="en-US">
                            <a:noFill/>
                          </a:rPr>
                          <a:t> </a:t>
                        </a:r>
                      </a:p>
                    </p:txBody>
                  </p:sp>
                </mc:Fallback>
              </mc:AlternateContent>
              <p:sp>
                <p:nvSpPr>
                  <p:cNvPr id="24" name="Rectangle 23"/>
                  <p:cNvSpPr/>
                  <p:nvPr/>
                </p:nvSpPr>
                <p:spPr>
                  <a:xfrm>
                    <a:off x="1870184" y="4467961"/>
                    <a:ext cx="3701440" cy="1748751"/>
                  </a:xfrm>
                  <a:prstGeom prst="rect">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8" name="Group 37"/>
                  <p:cNvGrpSpPr/>
                  <p:nvPr/>
                </p:nvGrpSpPr>
                <p:grpSpPr>
                  <a:xfrm>
                    <a:off x="1970837" y="5704750"/>
                    <a:ext cx="821059" cy="246223"/>
                    <a:chOff x="1950544" y="5457730"/>
                    <a:chExt cx="821059" cy="246223"/>
                  </a:xfrm>
                </p:grpSpPr>
                <p:sp>
                  <p:nvSpPr>
                    <p:cNvPr id="20" name="TextBox 19"/>
                    <p:cNvSpPr txBox="1"/>
                    <p:nvPr/>
                  </p:nvSpPr>
                  <p:spPr>
                    <a:xfrm>
                      <a:off x="1950544" y="5457732"/>
                      <a:ext cx="821059" cy="246221"/>
                    </a:xfrm>
                    <a:prstGeom prst="rect">
                      <a:avLst/>
                    </a:prstGeom>
                    <a:noFill/>
                  </p:spPr>
                  <p:txBody>
                    <a:bodyPr wrap="none" rtlCol="0">
                      <a:spAutoFit/>
                    </a:bodyPr>
                    <a:lstStyle/>
                    <a:p>
                      <a:r>
                        <a:rPr lang="en-US" sz="1000" dirty="0">
                          <a:latin typeface="Century Schoolbook" charset="0"/>
                          <a:ea typeface="Century Schoolbook" charset="0"/>
                          <a:cs typeface="Century Schoolbook" charset="0"/>
                        </a:rPr>
                        <a:t>forget gate</a:t>
                      </a:r>
                    </a:p>
                  </p:txBody>
                </p:sp>
                <p:sp>
                  <p:nvSpPr>
                    <p:cNvPr id="25" name="Rectangle 24"/>
                    <p:cNvSpPr/>
                    <p:nvPr/>
                  </p:nvSpPr>
                  <p:spPr>
                    <a:xfrm>
                      <a:off x="2025883" y="5457730"/>
                      <a:ext cx="659949" cy="246221"/>
                    </a:xfrm>
                    <a:prstGeom prst="rect">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7" name="Group 36"/>
                  <p:cNvGrpSpPr/>
                  <p:nvPr/>
                </p:nvGrpSpPr>
                <p:grpSpPr>
                  <a:xfrm>
                    <a:off x="2862528" y="5690722"/>
                    <a:ext cx="903011" cy="254935"/>
                    <a:chOff x="2880903" y="5449017"/>
                    <a:chExt cx="903011" cy="254935"/>
                  </a:xfrm>
                </p:grpSpPr>
                <p:sp>
                  <p:nvSpPr>
                    <p:cNvPr id="21" name="TextBox 20"/>
                    <p:cNvSpPr txBox="1"/>
                    <p:nvPr/>
                  </p:nvSpPr>
                  <p:spPr>
                    <a:xfrm>
                      <a:off x="2880903" y="5457731"/>
                      <a:ext cx="903011" cy="246221"/>
                    </a:xfrm>
                    <a:prstGeom prst="rect">
                      <a:avLst/>
                    </a:prstGeom>
                    <a:noFill/>
                  </p:spPr>
                  <p:txBody>
                    <a:bodyPr wrap="square" rtlCol="0">
                      <a:spAutoFit/>
                    </a:bodyPr>
                    <a:lstStyle/>
                    <a:p>
                      <a:r>
                        <a:rPr lang="en-US" sz="1000" dirty="0">
                          <a:latin typeface="Century Schoolbook" charset="0"/>
                          <a:ea typeface="Century Schoolbook" charset="0"/>
                          <a:cs typeface="Century Schoolbook" charset="0"/>
                        </a:rPr>
                        <a:t>update gate</a:t>
                      </a:r>
                    </a:p>
                  </p:txBody>
                </p:sp>
                <p:sp>
                  <p:nvSpPr>
                    <p:cNvPr id="26" name="Rectangle 25"/>
                    <p:cNvSpPr/>
                    <p:nvPr/>
                  </p:nvSpPr>
                  <p:spPr>
                    <a:xfrm>
                      <a:off x="2947288" y="5449017"/>
                      <a:ext cx="762153" cy="246221"/>
                    </a:xfrm>
                    <a:prstGeom prst="rect">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9" name="Group 38"/>
                  <p:cNvGrpSpPr/>
                  <p:nvPr/>
                </p:nvGrpSpPr>
                <p:grpSpPr>
                  <a:xfrm>
                    <a:off x="3856984" y="5686366"/>
                    <a:ext cx="461986" cy="254935"/>
                    <a:chOff x="3966259" y="5449016"/>
                    <a:chExt cx="461986" cy="254935"/>
                  </a:xfrm>
                </p:grpSpPr>
                <p:sp>
                  <p:nvSpPr>
                    <p:cNvPr id="22" name="TextBox 21"/>
                    <p:cNvSpPr txBox="1"/>
                    <p:nvPr/>
                  </p:nvSpPr>
                  <p:spPr>
                    <a:xfrm>
                      <a:off x="3966259" y="5457730"/>
                      <a:ext cx="461986" cy="246221"/>
                    </a:xfrm>
                    <a:prstGeom prst="rect">
                      <a:avLst/>
                    </a:prstGeom>
                    <a:noFill/>
                  </p:spPr>
                  <p:txBody>
                    <a:bodyPr wrap="none" rtlCol="0">
                      <a:spAutoFit/>
                    </a:bodyPr>
                    <a:lstStyle/>
                    <a:p>
                      <a:r>
                        <a:rPr lang="en-US" sz="1000" dirty="0">
                          <a:latin typeface="Century Schoolbook" charset="0"/>
                          <a:ea typeface="Century Schoolbook" charset="0"/>
                          <a:cs typeface="Century Schoolbook" charset="0"/>
                        </a:rPr>
                        <a:t>tanh</a:t>
                      </a:r>
                    </a:p>
                  </p:txBody>
                </p:sp>
                <p:sp>
                  <p:nvSpPr>
                    <p:cNvPr id="27" name="Rectangle 26"/>
                    <p:cNvSpPr/>
                    <p:nvPr/>
                  </p:nvSpPr>
                  <p:spPr>
                    <a:xfrm>
                      <a:off x="3995490" y="5449016"/>
                      <a:ext cx="420827" cy="246222"/>
                    </a:xfrm>
                    <a:prstGeom prst="rect">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0" name="Group 39"/>
                  <p:cNvGrpSpPr/>
                  <p:nvPr/>
                </p:nvGrpSpPr>
                <p:grpSpPr>
                  <a:xfrm>
                    <a:off x="4407198" y="5704750"/>
                    <a:ext cx="867545" cy="256708"/>
                    <a:chOff x="4648531" y="5457730"/>
                    <a:chExt cx="867545" cy="256708"/>
                  </a:xfrm>
                </p:grpSpPr>
                <p:sp>
                  <p:nvSpPr>
                    <p:cNvPr id="23" name="TextBox 22"/>
                    <p:cNvSpPr txBox="1"/>
                    <p:nvPr/>
                  </p:nvSpPr>
                  <p:spPr>
                    <a:xfrm>
                      <a:off x="4648531" y="5468217"/>
                      <a:ext cx="867545" cy="246221"/>
                    </a:xfrm>
                    <a:prstGeom prst="rect">
                      <a:avLst/>
                    </a:prstGeom>
                    <a:noFill/>
                  </p:spPr>
                  <p:txBody>
                    <a:bodyPr wrap="none" rtlCol="0">
                      <a:spAutoFit/>
                    </a:bodyPr>
                    <a:lstStyle/>
                    <a:p>
                      <a:r>
                        <a:rPr lang="en-US" sz="1000" dirty="0">
                          <a:latin typeface="Century Schoolbook" charset="0"/>
                          <a:ea typeface="Century Schoolbook" charset="0"/>
                          <a:cs typeface="Century Schoolbook" charset="0"/>
                        </a:rPr>
                        <a:t>output gate</a:t>
                      </a:r>
                    </a:p>
                  </p:txBody>
                </p:sp>
                <p:sp>
                  <p:nvSpPr>
                    <p:cNvPr id="28" name="Rectangle 27"/>
                    <p:cNvSpPr/>
                    <p:nvPr/>
                  </p:nvSpPr>
                  <p:spPr>
                    <a:xfrm>
                      <a:off x="4714760" y="5457730"/>
                      <a:ext cx="790950" cy="254858"/>
                    </a:xfrm>
                    <a:prstGeom prst="rect">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30" name="Rectangle 29"/>
                      <p:cNvSpPr/>
                      <p:nvPr/>
                    </p:nvSpPr>
                    <p:spPr>
                      <a:xfrm>
                        <a:off x="3110805" y="4507644"/>
                        <a:ext cx="360609"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i="1">
                                  <a:latin typeface="Cambria Math" charset="0"/>
                                  <a:ea typeface="Cambria Math" charset="0"/>
                                  <a:cs typeface="Cambria Math" charset="0"/>
                                </a:rPr>
                                <m:t>⨁</m:t>
                              </m:r>
                            </m:oMath>
                          </m:oMathPara>
                        </a14:m>
                        <a:endParaRPr lang="en-US" dirty="0"/>
                      </a:p>
                    </p:txBody>
                  </p:sp>
                </mc:Choice>
                <mc:Fallback xmlns="">
                  <p:sp>
                    <p:nvSpPr>
                      <p:cNvPr id="30" name="Rectangle 29"/>
                      <p:cNvSpPr>
                        <a:spLocks noRot="1" noChangeAspect="1" noMove="1" noResize="1" noEditPoints="1" noAdjustHandles="1" noChangeArrowheads="1" noChangeShapeType="1" noTextEdit="1"/>
                      </p:cNvSpPr>
                      <p:nvPr/>
                    </p:nvSpPr>
                    <p:spPr>
                      <a:xfrm>
                        <a:off x="3110805" y="4507644"/>
                        <a:ext cx="360609" cy="369332"/>
                      </a:xfrm>
                      <a:prstGeom prst="rect">
                        <a:avLst/>
                      </a:prstGeom>
                      <a:blipFill rotWithShape="0">
                        <a:blip r:embed="rId14"/>
                        <a:stretch>
                          <a:fillRect r="-6780" b="-1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p:cNvSpPr txBox="1"/>
                      <p:nvPr/>
                    </p:nvSpPr>
                    <p:spPr>
                      <a:xfrm>
                        <a:off x="3712348" y="4469528"/>
                        <a:ext cx="577915"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1400" b="0" i="1" smtClean="0">
                                      <a:latin typeface="Cambria Math" panose="02040503050406030204" pitchFamily="18" charset="0"/>
                                    </a:rPr>
                                  </m:ctrlPr>
                                </m:sSupPr>
                                <m:e>
                                  <m:r>
                                    <a:rPr lang="en-US" sz="1400" b="0" i="1" smtClean="0">
                                      <a:latin typeface="Cambria Math" charset="0"/>
                                    </a:rPr>
                                    <m:t>𝑐</m:t>
                                  </m:r>
                                </m:e>
                                <m:sup>
                                  <m:r>
                                    <a:rPr lang="en-US" sz="1400" b="0" i="1" smtClean="0">
                                      <a:latin typeface="Cambria Math" charset="0"/>
                                    </a:rPr>
                                    <m:t>&lt;</m:t>
                                  </m:r>
                                  <m:r>
                                    <a:rPr lang="en-US" sz="1400" b="0" i="1" smtClean="0">
                                      <a:latin typeface="Cambria Math" charset="0"/>
                                    </a:rPr>
                                    <m:t>𝑡</m:t>
                                  </m:r>
                                  <m:r>
                                    <a:rPr lang="en-US" sz="1400" b="0" i="1" smtClean="0">
                                      <a:latin typeface="Cambria Math" charset="0"/>
                                    </a:rPr>
                                    <m:t>&gt;</m:t>
                                  </m:r>
                                </m:sup>
                              </m:sSup>
                            </m:oMath>
                          </m:oMathPara>
                        </a14:m>
                        <a:endParaRPr lang="en-US" sz="1400" dirty="0"/>
                      </a:p>
                    </p:txBody>
                  </p:sp>
                </mc:Choice>
                <mc:Fallback xmlns="">
                  <p:sp>
                    <p:nvSpPr>
                      <p:cNvPr id="32" name="TextBox 31"/>
                      <p:cNvSpPr txBox="1">
                        <a:spLocks noRot="1" noChangeAspect="1" noMove="1" noResize="1" noEditPoints="1" noAdjustHandles="1" noChangeArrowheads="1" noChangeShapeType="1" noTextEdit="1"/>
                      </p:cNvSpPr>
                      <p:nvPr/>
                    </p:nvSpPr>
                    <p:spPr>
                      <a:xfrm>
                        <a:off x="3712348" y="4469528"/>
                        <a:ext cx="577915" cy="307777"/>
                      </a:xfrm>
                      <a:prstGeom prst="rect">
                        <a:avLst/>
                      </a:prstGeom>
                      <a:blipFill rotWithShape="0">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p:cNvSpPr txBox="1"/>
                      <p:nvPr/>
                    </p:nvSpPr>
                    <p:spPr>
                      <a:xfrm>
                        <a:off x="4504817" y="4094393"/>
                        <a:ext cx="764440"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2000" b="0" i="1" smtClean="0">
                                      <a:latin typeface="Cambria Math" panose="02040503050406030204" pitchFamily="18" charset="0"/>
                                    </a:rPr>
                                  </m:ctrlPr>
                                </m:sSupPr>
                                <m:e>
                                  <m:r>
                                    <a:rPr lang="en-US" sz="2000" b="0" i="1" smtClean="0">
                                      <a:latin typeface="Cambria Math" charset="0"/>
                                    </a:rPr>
                                    <m:t>𝑎</m:t>
                                  </m:r>
                                </m:e>
                                <m:sup>
                                  <m:r>
                                    <a:rPr lang="en-US" sz="2000" b="0" i="1" smtClean="0">
                                      <a:latin typeface="Cambria Math" charset="0"/>
                                    </a:rPr>
                                    <m:t>&lt;</m:t>
                                  </m:r>
                                  <m:r>
                                    <a:rPr lang="en-US" sz="2000" b="0" i="1" smtClean="0">
                                      <a:latin typeface="Cambria Math" charset="0"/>
                                    </a:rPr>
                                    <m:t>𝑡</m:t>
                                  </m:r>
                                  <m:r>
                                    <a:rPr lang="en-US" sz="2000" b="0" i="1" smtClean="0">
                                      <a:latin typeface="Cambria Math" charset="0"/>
                                    </a:rPr>
                                    <m:t>&gt;</m:t>
                                  </m:r>
                                </m:sup>
                              </m:sSup>
                            </m:oMath>
                          </m:oMathPara>
                        </a14:m>
                        <a:endParaRPr lang="en-US" sz="2000" dirty="0"/>
                      </a:p>
                    </p:txBody>
                  </p:sp>
                </mc:Choice>
                <mc:Fallback xmlns="">
                  <p:sp>
                    <p:nvSpPr>
                      <p:cNvPr id="33" name="TextBox 32"/>
                      <p:cNvSpPr txBox="1">
                        <a:spLocks noRot="1" noChangeAspect="1" noMove="1" noResize="1" noEditPoints="1" noAdjustHandles="1" noChangeArrowheads="1" noChangeShapeType="1" noTextEdit="1"/>
                      </p:cNvSpPr>
                      <p:nvPr/>
                    </p:nvSpPr>
                    <p:spPr>
                      <a:xfrm>
                        <a:off x="4504817" y="4094393"/>
                        <a:ext cx="764440" cy="400110"/>
                      </a:xfrm>
                      <a:prstGeom prst="rect">
                        <a:avLst/>
                      </a:prstGeom>
                      <a:blipFill rotWithShape="0">
                        <a:blip r:embed="rId1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p:cNvSpPr txBox="1"/>
                      <p:nvPr/>
                    </p:nvSpPr>
                    <p:spPr>
                      <a:xfrm>
                        <a:off x="5757476" y="5527241"/>
                        <a:ext cx="764440"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2000" b="0" i="1" smtClean="0">
                                      <a:latin typeface="Cambria Math" panose="02040503050406030204" pitchFamily="18" charset="0"/>
                                    </a:rPr>
                                  </m:ctrlPr>
                                </m:sSupPr>
                                <m:e>
                                  <m:r>
                                    <a:rPr lang="en-US" sz="2000" b="0" i="1" smtClean="0">
                                      <a:latin typeface="Cambria Math" charset="0"/>
                                    </a:rPr>
                                    <m:t>𝑎</m:t>
                                  </m:r>
                                </m:e>
                                <m:sup>
                                  <m:r>
                                    <a:rPr lang="en-US" sz="2000" b="0" i="1" smtClean="0">
                                      <a:latin typeface="Cambria Math" charset="0"/>
                                    </a:rPr>
                                    <m:t>&lt;</m:t>
                                  </m:r>
                                  <m:r>
                                    <a:rPr lang="en-US" sz="2000" b="0" i="1" smtClean="0">
                                      <a:latin typeface="Cambria Math" charset="0"/>
                                    </a:rPr>
                                    <m:t>𝑡</m:t>
                                  </m:r>
                                  <m:r>
                                    <a:rPr lang="en-US" sz="2000" b="0" i="1" smtClean="0">
                                      <a:latin typeface="Cambria Math" charset="0"/>
                                    </a:rPr>
                                    <m:t>&gt;</m:t>
                                  </m:r>
                                </m:sup>
                              </m:sSup>
                            </m:oMath>
                          </m:oMathPara>
                        </a14:m>
                        <a:endParaRPr lang="en-US" sz="2000" dirty="0"/>
                      </a:p>
                    </p:txBody>
                  </p:sp>
                </mc:Choice>
                <mc:Fallback xmlns="">
                  <p:sp>
                    <p:nvSpPr>
                      <p:cNvPr id="36" name="TextBox 35"/>
                      <p:cNvSpPr txBox="1">
                        <a:spLocks noRot="1" noChangeAspect="1" noMove="1" noResize="1" noEditPoints="1" noAdjustHandles="1" noChangeArrowheads="1" noChangeShapeType="1" noTextEdit="1"/>
                      </p:cNvSpPr>
                      <p:nvPr/>
                    </p:nvSpPr>
                    <p:spPr>
                      <a:xfrm>
                        <a:off x="5757476" y="5527241"/>
                        <a:ext cx="764440" cy="400110"/>
                      </a:xfrm>
                      <a:prstGeom prst="rect">
                        <a:avLst/>
                      </a:prstGeom>
                      <a:blipFill rotWithShape="0">
                        <a:blip r:embed="rId1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p:cNvSpPr txBox="1"/>
                      <p:nvPr/>
                    </p:nvSpPr>
                    <p:spPr>
                      <a:xfrm>
                        <a:off x="4864914" y="5190230"/>
                        <a:ext cx="589520"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1400" b="0" i="1" smtClean="0">
                                      <a:latin typeface="Cambria Math" panose="02040503050406030204" pitchFamily="18" charset="0"/>
                                    </a:rPr>
                                  </m:ctrlPr>
                                </m:sSupPr>
                                <m:e>
                                  <m:r>
                                    <a:rPr lang="en-US" sz="1400" b="0" i="1" smtClean="0">
                                      <a:latin typeface="Cambria Math" charset="0"/>
                                    </a:rPr>
                                    <m:t>𝑎</m:t>
                                  </m:r>
                                </m:e>
                                <m:sup>
                                  <m:r>
                                    <a:rPr lang="en-US" sz="1400" b="0" i="1" smtClean="0">
                                      <a:latin typeface="Cambria Math" charset="0"/>
                                    </a:rPr>
                                    <m:t>&lt;</m:t>
                                  </m:r>
                                  <m:r>
                                    <a:rPr lang="en-US" sz="1400" b="0" i="1" smtClean="0">
                                      <a:latin typeface="Cambria Math" charset="0"/>
                                    </a:rPr>
                                    <m:t>𝑡</m:t>
                                  </m:r>
                                  <m:r>
                                    <a:rPr lang="en-US" sz="1400" b="0" i="1" smtClean="0">
                                      <a:latin typeface="Cambria Math" charset="0"/>
                                    </a:rPr>
                                    <m:t>&gt;</m:t>
                                  </m:r>
                                </m:sup>
                              </m:sSup>
                            </m:oMath>
                          </m:oMathPara>
                        </a14:m>
                        <a:endParaRPr lang="en-US" sz="1400" dirty="0"/>
                      </a:p>
                    </p:txBody>
                  </p:sp>
                </mc:Choice>
                <mc:Fallback xmlns="">
                  <p:sp>
                    <p:nvSpPr>
                      <p:cNvPr id="41" name="TextBox 40"/>
                      <p:cNvSpPr txBox="1">
                        <a:spLocks noRot="1" noChangeAspect="1" noMove="1" noResize="1" noEditPoints="1" noAdjustHandles="1" noChangeArrowheads="1" noChangeShapeType="1" noTextEdit="1"/>
                      </p:cNvSpPr>
                      <p:nvPr/>
                    </p:nvSpPr>
                    <p:spPr>
                      <a:xfrm>
                        <a:off x="4864914" y="5190230"/>
                        <a:ext cx="589520" cy="307777"/>
                      </a:xfrm>
                      <a:prstGeom prst="rect">
                        <a:avLst/>
                      </a:prstGeom>
                      <a:blipFill rotWithShape="0">
                        <a:blip r:embed="rId20"/>
                        <a:stretch>
                          <a:fillRect/>
                        </a:stretch>
                      </a:blipFill>
                    </p:spPr>
                    <p:txBody>
                      <a:bodyPr/>
                      <a:lstStyle/>
                      <a:p>
                        <a:r>
                          <a:rPr lang="en-US">
                            <a:noFill/>
                          </a:rPr>
                          <a:t> </a:t>
                        </a:r>
                      </a:p>
                    </p:txBody>
                  </p:sp>
                </mc:Fallback>
              </mc:AlternateContent>
              <p:grpSp>
                <p:nvGrpSpPr>
                  <p:cNvPr id="42" name="Group 41"/>
                  <p:cNvGrpSpPr/>
                  <p:nvPr/>
                </p:nvGrpSpPr>
                <p:grpSpPr>
                  <a:xfrm>
                    <a:off x="4615592" y="4940653"/>
                    <a:ext cx="461986" cy="254935"/>
                    <a:chOff x="3966259" y="5449016"/>
                    <a:chExt cx="461986" cy="254935"/>
                  </a:xfrm>
                </p:grpSpPr>
                <p:sp>
                  <p:nvSpPr>
                    <p:cNvPr id="43" name="TextBox 42"/>
                    <p:cNvSpPr txBox="1"/>
                    <p:nvPr/>
                  </p:nvSpPr>
                  <p:spPr>
                    <a:xfrm>
                      <a:off x="3966259" y="5457730"/>
                      <a:ext cx="461986" cy="246221"/>
                    </a:xfrm>
                    <a:prstGeom prst="rect">
                      <a:avLst/>
                    </a:prstGeom>
                    <a:noFill/>
                  </p:spPr>
                  <p:txBody>
                    <a:bodyPr wrap="none" rtlCol="0">
                      <a:spAutoFit/>
                    </a:bodyPr>
                    <a:lstStyle/>
                    <a:p>
                      <a:r>
                        <a:rPr lang="en-US" sz="1000" dirty="0">
                          <a:latin typeface="Century Schoolbook" charset="0"/>
                          <a:ea typeface="Century Schoolbook" charset="0"/>
                          <a:cs typeface="Century Schoolbook" charset="0"/>
                        </a:rPr>
                        <a:t>tanh</a:t>
                      </a:r>
                    </a:p>
                  </p:txBody>
                </p:sp>
                <p:sp>
                  <p:nvSpPr>
                    <p:cNvPr id="44" name="Rectangle 43"/>
                    <p:cNvSpPr/>
                    <p:nvPr/>
                  </p:nvSpPr>
                  <p:spPr>
                    <a:xfrm>
                      <a:off x="4007418" y="5449016"/>
                      <a:ext cx="420827" cy="246222"/>
                    </a:xfrm>
                    <a:prstGeom prst="rect">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5" name="Group 44"/>
                  <p:cNvGrpSpPr/>
                  <p:nvPr/>
                </p:nvGrpSpPr>
                <p:grpSpPr>
                  <a:xfrm>
                    <a:off x="4961049" y="3771255"/>
                    <a:ext cx="654346" cy="261603"/>
                    <a:chOff x="2217307" y="5457730"/>
                    <a:chExt cx="673348" cy="261603"/>
                  </a:xfrm>
                </p:grpSpPr>
                <p:sp>
                  <p:nvSpPr>
                    <p:cNvPr id="46" name="TextBox 45"/>
                    <p:cNvSpPr txBox="1"/>
                    <p:nvPr/>
                  </p:nvSpPr>
                  <p:spPr>
                    <a:xfrm>
                      <a:off x="2217307" y="5465420"/>
                      <a:ext cx="673348" cy="246221"/>
                    </a:xfrm>
                    <a:prstGeom prst="rect">
                      <a:avLst/>
                    </a:prstGeom>
                    <a:noFill/>
                  </p:spPr>
                  <p:txBody>
                    <a:bodyPr wrap="none" rtlCol="0">
                      <a:spAutoFit/>
                    </a:bodyPr>
                    <a:lstStyle/>
                    <a:p>
                      <a:r>
                        <a:rPr lang="en-US" sz="1000" dirty="0">
                          <a:latin typeface="Century Schoolbook" charset="0"/>
                          <a:ea typeface="Century Schoolbook" charset="0"/>
                          <a:cs typeface="Century Schoolbook" charset="0"/>
                        </a:rPr>
                        <a:t>softmax</a:t>
                      </a:r>
                    </a:p>
                  </p:txBody>
                </p:sp>
                <p:sp>
                  <p:nvSpPr>
                    <p:cNvPr id="47" name="Rectangle 46"/>
                    <p:cNvSpPr/>
                    <p:nvPr/>
                  </p:nvSpPr>
                  <p:spPr>
                    <a:xfrm>
                      <a:off x="2244262" y="5457730"/>
                      <a:ext cx="593350" cy="261603"/>
                    </a:xfrm>
                    <a:prstGeom prst="rect">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49" name="Straight Arrow Connector 48"/>
                  <p:cNvCxnSpPr>
                    <a:stCxn id="16" idx="3"/>
                  </p:cNvCxnSpPr>
                  <p:nvPr/>
                </p:nvCxnSpPr>
                <p:spPr>
                  <a:xfrm>
                    <a:off x="1434338" y="4678456"/>
                    <a:ext cx="821870" cy="0"/>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2509482" y="4692344"/>
                    <a:ext cx="678064" cy="0"/>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3406878" y="4699851"/>
                    <a:ext cx="2517909" cy="10790"/>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p:nvPr/>
                </p:nvCxnSpPr>
                <p:spPr>
                  <a:xfrm>
                    <a:off x="4844198" y="4717473"/>
                    <a:ext cx="2387" cy="212823"/>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p:nvPr/>
                </p:nvCxnSpPr>
                <p:spPr>
                  <a:xfrm flipV="1">
                    <a:off x="4858132" y="5527398"/>
                    <a:ext cx="0" cy="182880"/>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p:nvPr/>
                </p:nvCxnSpPr>
                <p:spPr>
                  <a:xfrm flipH="1">
                    <a:off x="4846566" y="5192717"/>
                    <a:ext cx="0" cy="182880"/>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65" name="Elbow Connector 64"/>
                  <p:cNvCxnSpPr/>
                  <p:nvPr/>
                </p:nvCxnSpPr>
                <p:spPr>
                  <a:xfrm>
                    <a:off x="1428209" y="5443587"/>
                    <a:ext cx="3429923" cy="688373"/>
                  </a:xfrm>
                  <a:prstGeom prst="bentConnector3">
                    <a:avLst>
                      <a:gd name="adj1" fmla="val 8900"/>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Straight Arrow Connector 71"/>
                  <p:cNvCxnSpPr/>
                  <p:nvPr/>
                </p:nvCxnSpPr>
                <p:spPr>
                  <a:xfrm flipV="1">
                    <a:off x="4844198" y="5949080"/>
                    <a:ext cx="0" cy="182880"/>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V="1">
                    <a:off x="4087977" y="5941301"/>
                    <a:ext cx="0" cy="182880"/>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V="1">
                    <a:off x="3328250" y="5941301"/>
                    <a:ext cx="0" cy="182880"/>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75" name="Straight Arrow Connector 74"/>
                  <p:cNvCxnSpPr/>
                  <p:nvPr/>
                </p:nvCxnSpPr>
                <p:spPr>
                  <a:xfrm flipV="1">
                    <a:off x="2409197" y="5941301"/>
                    <a:ext cx="0" cy="182880"/>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a:stCxn id="20" idx="0"/>
                  </p:cNvCxnSpPr>
                  <p:nvPr/>
                </p:nvCxnSpPr>
                <p:spPr>
                  <a:xfrm flipV="1">
                    <a:off x="2381367" y="4830844"/>
                    <a:ext cx="1480" cy="873908"/>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p:nvPr/>
                </p:nvCxnSpPr>
                <p:spPr>
                  <a:xfrm flipH="1" flipV="1">
                    <a:off x="3309217" y="5249663"/>
                    <a:ext cx="0" cy="420624"/>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nvGrpSpPr>
                  <p:cNvPr id="96" name="Group 95"/>
                  <p:cNvGrpSpPr/>
                  <p:nvPr/>
                </p:nvGrpSpPr>
                <p:grpSpPr>
                  <a:xfrm>
                    <a:off x="3440821" y="5140021"/>
                    <a:ext cx="645709" cy="534186"/>
                    <a:chOff x="3474412" y="5159044"/>
                    <a:chExt cx="622643" cy="527322"/>
                  </a:xfrm>
                </p:grpSpPr>
                <p:cxnSp>
                  <p:nvCxnSpPr>
                    <p:cNvPr id="84" name="Straight Arrow Connector 83"/>
                    <p:cNvCxnSpPr/>
                    <p:nvPr/>
                  </p:nvCxnSpPr>
                  <p:spPr>
                    <a:xfrm flipH="1">
                      <a:off x="3474412" y="5162662"/>
                      <a:ext cx="607108" cy="0"/>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91" name="Elbow Connector 90"/>
                    <p:cNvCxnSpPr>
                      <a:stCxn id="27" idx="0"/>
                    </p:cNvCxnSpPr>
                    <p:nvPr/>
                  </p:nvCxnSpPr>
                  <p:spPr>
                    <a:xfrm rot="16200000" flipV="1">
                      <a:off x="3762272" y="5351583"/>
                      <a:ext cx="527322" cy="142244"/>
                    </a:xfrm>
                    <a:prstGeom prst="bentConnector3">
                      <a:avLst>
                        <a:gd name="adj1" fmla="val 99131"/>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98" name="TextBox 97"/>
                      <p:cNvSpPr txBox="1"/>
                      <p:nvPr/>
                    </p:nvSpPr>
                    <p:spPr>
                      <a:xfrm>
                        <a:off x="3604452" y="5364560"/>
                        <a:ext cx="577915"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1400" b="0" i="1" smtClean="0">
                                      <a:latin typeface="Cambria Math" panose="02040503050406030204" pitchFamily="18" charset="0"/>
                                    </a:rPr>
                                  </m:ctrlPr>
                                </m:sSupPr>
                                <m:e>
                                  <m:acc>
                                    <m:accPr>
                                      <m:chr m:val="̃"/>
                                      <m:ctrlPr>
                                        <a:rPr lang="en-US" sz="1400" b="0" i="1" smtClean="0">
                                          <a:latin typeface="Cambria Math" panose="02040503050406030204" pitchFamily="18" charset="0"/>
                                        </a:rPr>
                                      </m:ctrlPr>
                                    </m:accPr>
                                    <m:e>
                                      <m:r>
                                        <a:rPr lang="en-US" sz="1400" b="0" i="1" smtClean="0">
                                          <a:latin typeface="Cambria Math" charset="0"/>
                                        </a:rPr>
                                        <m:t>𝑐</m:t>
                                      </m:r>
                                    </m:e>
                                  </m:acc>
                                </m:e>
                                <m:sup>
                                  <m:r>
                                    <a:rPr lang="en-US" sz="1400" b="0" i="1" smtClean="0">
                                      <a:latin typeface="Cambria Math" charset="0"/>
                                    </a:rPr>
                                    <m:t>&lt;</m:t>
                                  </m:r>
                                  <m:r>
                                    <a:rPr lang="en-US" sz="1400" b="0" i="1" smtClean="0">
                                      <a:latin typeface="Cambria Math" charset="0"/>
                                    </a:rPr>
                                    <m:t>𝑡</m:t>
                                  </m:r>
                                  <m:r>
                                    <a:rPr lang="en-US" sz="1400" b="0" i="1" smtClean="0">
                                      <a:latin typeface="Cambria Math" charset="0"/>
                                    </a:rPr>
                                    <m:t>&gt;</m:t>
                                  </m:r>
                                </m:sup>
                              </m:sSup>
                            </m:oMath>
                          </m:oMathPara>
                        </a14:m>
                        <a:endParaRPr lang="en-US" sz="1400" dirty="0"/>
                      </a:p>
                    </p:txBody>
                  </p:sp>
                </mc:Choice>
                <mc:Fallback xmlns="">
                  <p:sp>
                    <p:nvSpPr>
                      <p:cNvPr id="98" name="TextBox 97"/>
                      <p:cNvSpPr txBox="1">
                        <a:spLocks noRot="1" noChangeAspect="1" noMove="1" noResize="1" noEditPoints="1" noAdjustHandles="1" noChangeArrowheads="1" noChangeShapeType="1" noTextEdit="1"/>
                      </p:cNvSpPr>
                      <p:nvPr/>
                    </p:nvSpPr>
                    <p:spPr>
                      <a:xfrm>
                        <a:off x="3604452" y="5364560"/>
                        <a:ext cx="577915" cy="307777"/>
                      </a:xfrm>
                      <a:prstGeom prst="rect">
                        <a:avLst/>
                      </a:prstGeom>
                      <a:blipFill rotWithShape="0">
                        <a:blip r:embed="rId2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9" name="TextBox 98"/>
                      <p:cNvSpPr txBox="1"/>
                      <p:nvPr/>
                    </p:nvSpPr>
                    <p:spPr>
                      <a:xfrm>
                        <a:off x="4249676" y="5362107"/>
                        <a:ext cx="587660"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1400" b="0" i="1" smtClean="0">
                                      <a:latin typeface="Cambria Math" panose="02040503050406030204" pitchFamily="18" charset="0"/>
                                    </a:rPr>
                                  </m:ctrlPr>
                                </m:sSupPr>
                                <m:e>
                                  <m:r>
                                    <a:rPr lang="en-US" sz="1400" b="0" i="1" smtClean="0">
                                      <a:latin typeface="Cambria Math" charset="0"/>
                                    </a:rPr>
                                    <m:t>𝑜</m:t>
                                  </m:r>
                                </m:e>
                                <m:sup>
                                  <m:r>
                                    <a:rPr lang="en-US" sz="1400" b="0" i="1" smtClean="0">
                                      <a:latin typeface="Cambria Math" charset="0"/>
                                    </a:rPr>
                                    <m:t>&lt;</m:t>
                                  </m:r>
                                  <m:r>
                                    <a:rPr lang="en-US" sz="1400" b="0" i="1" smtClean="0">
                                      <a:latin typeface="Cambria Math" charset="0"/>
                                    </a:rPr>
                                    <m:t>𝑡</m:t>
                                  </m:r>
                                  <m:r>
                                    <a:rPr lang="en-US" sz="1400" b="0" i="1" smtClean="0">
                                      <a:latin typeface="Cambria Math" charset="0"/>
                                    </a:rPr>
                                    <m:t>&gt;</m:t>
                                  </m:r>
                                </m:sup>
                              </m:sSup>
                            </m:oMath>
                          </m:oMathPara>
                        </a14:m>
                        <a:endParaRPr lang="en-US" sz="1400" dirty="0"/>
                      </a:p>
                    </p:txBody>
                  </p:sp>
                </mc:Choice>
                <mc:Fallback xmlns="">
                  <p:sp>
                    <p:nvSpPr>
                      <p:cNvPr id="99" name="TextBox 98"/>
                      <p:cNvSpPr txBox="1">
                        <a:spLocks noRot="1" noChangeAspect="1" noMove="1" noResize="1" noEditPoints="1" noAdjustHandles="1" noChangeArrowheads="1" noChangeShapeType="1" noTextEdit="1"/>
                      </p:cNvSpPr>
                      <p:nvPr/>
                    </p:nvSpPr>
                    <p:spPr>
                      <a:xfrm>
                        <a:off x="4249676" y="5362107"/>
                        <a:ext cx="587660" cy="307777"/>
                      </a:xfrm>
                      <a:prstGeom prst="rect">
                        <a:avLst/>
                      </a:prstGeom>
                      <a:blipFill rotWithShape="0">
                        <a:blip r:embed="rId22"/>
                        <a:stretch>
                          <a:fillRect/>
                        </a:stretch>
                      </a:blipFill>
                    </p:spPr>
                    <p:txBody>
                      <a:bodyPr/>
                      <a:lstStyle/>
                      <a:p>
                        <a:r>
                          <a:rPr lang="en-US">
                            <a:noFill/>
                          </a:rPr>
                          <a:t> </a:t>
                        </a:r>
                      </a:p>
                    </p:txBody>
                  </p:sp>
                </mc:Fallback>
              </mc:AlternateContent>
              <p:cxnSp>
                <p:nvCxnSpPr>
                  <p:cNvPr id="103" name="Straight Arrow Connector 102"/>
                  <p:cNvCxnSpPr/>
                  <p:nvPr/>
                </p:nvCxnSpPr>
                <p:spPr>
                  <a:xfrm flipV="1">
                    <a:off x="3303273" y="4777221"/>
                    <a:ext cx="0" cy="274320"/>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05" name="Straight Arrow Connector 104"/>
                  <p:cNvCxnSpPr/>
                  <p:nvPr/>
                </p:nvCxnSpPr>
                <p:spPr>
                  <a:xfrm>
                    <a:off x="4954518" y="5448858"/>
                    <a:ext cx="1054174" cy="0"/>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8" name="TextBox 107"/>
                      <p:cNvSpPr txBox="1"/>
                      <p:nvPr/>
                    </p:nvSpPr>
                    <p:spPr>
                      <a:xfrm>
                        <a:off x="1933432" y="5364560"/>
                        <a:ext cx="596124"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1400" b="0" i="1" smtClean="0">
                                      <a:latin typeface="Cambria Math" panose="02040503050406030204" pitchFamily="18" charset="0"/>
                                    </a:rPr>
                                  </m:ctrlPr>
                                </m:sSupPr>
                                <m:e>
                                  <m:r>
                                    <a:rPr lang="en-US" sz="1400" b="0" i="1" smtClean="0">
                                      <a:latin typeface="Cambria Math" charset="0"/>
                                    </a:rPr>
                                    <m:t>𝑓</m:t>
                                  </m:r>
                                </m:e>
                                <m:sup>
                                  <m:r>
                                    <a:rPr lang="en-US" sz="1400" b="0" i="1" smtClean="0">
                                      <a:latin typeface="Cambria Math" charset="0"/>
                                    </a:rPr>
                                    <m:t>&lt;</m:t>
                                  </m:r>
                                  <m:r>
                                    <a:rPr lang="en-US" sz="1400" b="0" i="1" smtClean="0">
                                      <a:latin typeface="Cambria Math" charset="0"/>
                                    </a:rPr>
                                    <m:t>𝑡</m:t>
                                  </m:r>
                                  <m:r>
                                    <a:rPr lang="en-US" sz="1400" b="0" i="1" smtClean="0">
                                      <a:latin typeface="Cambria Math" charset="0"/>
                                    </a:rPr>
                                    <m:t>&gt;</m:t>
                                  </m:r>
                                </m:sup>
                              </m:sSup>
                            </m:oMath>
                          </m:oMathPara>
                        </a14:m>
                        <a:endParaRPr lang="en-US" sz="1400" dirty="0"/>
                      </a:p>
                    </p:txBody>
                  </p:sp>
                </mc:Choice>
                <mc:Fallback xmlns="">
                  <p:sp>
                    <p:nvSpPr>
                      <p:cNvPr id="108" name="TextBox 107"/>
                      <p:cNvSpPr txBox="1">
                        <a:spLocks noRot="1" noChangeAspect="1" noMove="1" noResize="1" noEditPoints="1" noAdjustHandles="1" noChangeArrowheads="1" noChangeShapeType="1" noTextEdit="1"/>
                      </p:cNvSpPr>
                      <p:nvPr/>
                    </p:nvSpPr>
                    <p:spPr>
                      <a:xfrm>
                        <a:off x="1933432" y="5364560"/>
                        <a:ext cx="596124" cy="307777"/>
                      </a:xfrm>
                      <a:prstGeom prst="rect">
                        <a:avLst/>
                      </a:prstGeom>
                      <a:blipFill rotWithShape="0">
                        <a:blip r:embed="rId23"/>
                        <a:stretch>
                          <a:fillRect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9" name="TextBox 108"/>
                      <p:cNvSpPr txBox="1"/>
                      <p:nvPr/>
                    </p:nvSpPr>
                    <p:spPr>
                      <a:xfrm>
                        <a:off x="2793442" y="5364560"/>
                        <a:ext cx="551113"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1400" b="0" i="1" smtClean="0">
                                      <a:latin typeface="Cambria Math" panose="02040503050406030204" pitchFamily="18" charset="0"/>
                                    </a:rPr>
                                  </m:ctrlPr>
                                </m:sSupPr>
                                <m:e>
                                  <m:r>
                                    <a:rPr lang="en-US" sz="1400" b="0" i="1" smtClean="0">
                                      <a:latin typeface="Cambria Math" charset="0"/>
                                    </a:rPr>
                                    <m:t>𝑖</m:t>
                                  </m:r>
                                </m:e>
                                <m:sup>
                                  <m:r>
                                    <a:rPr lang="en-US" sz="1400" b="0" i="1" smtClean="0">
                                      <a:latin typeface="Cambria Math" charset="0"/>
                                    </a:rPr>
                                    <m:t>&lt;</m:t>
                                  </m:r>
                                  <m:r>
                                    <a:rPr lang="en-US" sz="1400" b="0" i="1" smtClean="0">
                                      <a:latin typeface="Cambria Math" charset="0"/>
                                    </a:rPr>
                                    <m:t>𝑡</m:t>
                                  </m:r>
                                  <m:r>
                                    <a:rPr lang="en-US" sz="1400" b="0" i="1" smtClean="0">
                                      <a:latin typeface="Cambria Math" charset="0"/>
                                    </a:rPr>
                                    <m:t>&gt;</m:t>
                                  </m:r>
                                </m:sup>
                              </m:sSup>
                            </m:oMath>
                          </m:oMathPara>
                        </a14:m>
                        <a:endParaRPr lang="en-US" sz="1400" dirty="0"/>
                      </a:p>
                    </p:txBody>
                  </p:sp>
                </mc:Choice>
                <mc:Fallback xmlns="">
                  <p:sp>
                    <p:nvSpPr>
                      <p:cNvPr id="109" name="TextBox 108"/>
                      <p:cNvSpPr txBox="1">
                        <a:spLocks noRot="1" noChangeAspect="1" noMove="1" noResize="1" noEditPoints="1" noAdjustHandles="1" noChangeArrowheads="1" noChangeShapeType="1" noTextEdit="1"/>
                      </p:cNvSpPr>
                      <p:nvPr/>
                    </p:nvSpPr>
                    <p:spPr>
                      <a:xfrm>
                        <a:off x="2793442" y="5364560"/>
                        <a:ext cx="551113" cy="307777"/>
                      </a:xfrm>
                      <a:prstGeom prst="rect">
                        <a:avLst/>
                      </a:prstGeom>
                      <a:blipFill rotWithShape="0">
                        <a:blip r:embed="rId24"/>
                        <a:stretch>
                          <a:fillRect/>
                        </a:stretch>
                      </a:blipFill>
                    </p:spPr>
                    <p:txBody>
                      <a:bodyPr/>
                      <a:lstStyle/>
                      <a:p>
                        <a:r>
                          <a:rPr lang="en-US">
                            <a:noFill/>
                          </a:rPr>
                          <a:t> </a:t>
                        </a:r>
                      </a:p>
                    </p:txBody>
                  </p:sp>
                </mc:Fallback>
              </mc:AlternateContent>
              <p:cxnSp>
                <p:nvCxnSpPr>
                  <p:cNvPr id="110" name="Straight Arrow Connector 109"/>
                  <p:cNvCxnSpPr/>
                  <p:nvPr/>
                </p:nvCxnSpPr>
                <p:spPr>
                  <a:xfrm flipH="1" flipV="1">
                    <a:off x="5299317" y="4111097"/>
                    <a:ext cx="0" cy="1332249"/>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4" name="TextBox 113"/>
                      <p:cNvSpPr txBox="1"/>
                      <p:nvPr/>
                    </p:nvSpPr>
                    <p:spPr>
                      <a:xfrm>
                        <a:off x="4986098" y="3257070"/>
                        <a:ext cx="772263"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2000" b="0" i="1" smtClean="0">
                                      <a:latin typeface="Cambria Math" panose="02040503050406030204" pitchFamily="18" charset="0"/>
                                    </a:rPr>
                                  </m:ctrlPr>
                                </m:sSupPr>
                                <m:e>
                                  <m:r>
                                    <a:rPr lang="en-US" sz="2000" b="0" i="1" smtClean="0">
                                      <a:latin typeface="Cambria Math" charset="0"/>
                                    </a:rPr>
                                    <m:t>𝑦</m:t>
                                  </m:r>
                                </m:e>
                                <m:sup>
                                  <m:r>
                                    <a:rPr lang="en-US" sz="2000" b="0" i="1" smtClean="0">
                                      <a:latin typeface="Cambria Math" charset="0"/>
                                    </a:rPr>
                                    <m:t>&lt;</m:t>
                                  </m:r>
                                  <m:r>
                                    <a:rPr lang="en-US" sz="2000" b="0" i="1" smtClean="0">
                                      <a:latin typeface="Cambria Math" charset="0"/>
                                    </a:rPr>
                                    <m:t>𝑡</m:t>
                                  </m:r>
                                  <m:r>
                                    <a:rPr lang="en-US" sz="2000" b="0" i="1" smtClean="0">
                                      <a:latin typeface="Cambria Math" charset="0"/>
                                    </a:rPr>
                                    <m:t>&gt;</m:t>
                                  </m:r>
                                </m:sup>
                              </m:sSup>
                            </m:oMath>
                          </m:oMathPara>
                        </a14:m>
                        <a:endParaRPr lang="en-US" sz="2000" dirty="0"/>
                      </a:p>
                    </p:txBody>
                  </p:sp>
                </mc:Choice>
                <mc:Fallback xmlns="">
                  <p:sp>
                    <p:nvSpPr>
                      <p:cNvPr id="114" name="TextBox 113"/>
                      <p:cNvSpPr txBox="1">
                        <a:spLocks noRot="1" noChangeAspect="1" noMove="1" noResize="1" noEditPoints="1" noAdjustHandles="1" noChangeArrowheads="1" noChangeShapeType="1" noTextEdit="1"/>
                      </p:cNvSpPr>
                      <p:nvPr/>
                    </p:nvSpPr>
                    <p:spPr>
                      <a:xfrm>
                        <a:off x="4986098" y="3257070"/>
                        <a:ext cx="772263" cy="400110"/>
                      </a:xfrm>
                      <a:prstGeom prst="rect">
                        <a:avLst/>
                      </a:prstGeom>
                      <a:blipFill rotWithShape="0">
                        <a:blip r:embed="rId25"/>
                        <a:stretch>
                          <a:fillRect b="-7692"/>
                        </a:stretch>
                      </a:blipFill>
                    </p:spPr>
                    <p:txBody>
                      <a:bodyPr/>
                      <a:lstStyle/>
                      <a:p>
                        <a:r>
                          <a:rPr lang="en-US">
                            <a:noFill/>
                          </a:rPr>
                          <a:t> </a:t>
                        </a:r>
                      </a:p>
                    </p:txBody>
                  </p:sp>
                </mc:Fallback>
              </mc:AlternateContent>
              <p:cxnSp>
                <p:nvCxnSpPr>
                  <p:cNvPr id="116" name="Straight Connector 115"/>
                  <p:cNvCxnSpPr/>
                  <p:nvPr/>
                </p:nvCxnSpPr>
                <p:spPr>
                  <a:xfrm>
                    <a:off x="2122714" y="6131960"/>
                    <a:ext cx="0" cy="31427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53" name="Group 52"/>
              <p:cNvGrpSpPr/>
              <p:nvPr/>
            </p:nvGrpSpPr>
            <p:grpSpPr>
              <a:xfrm>
                <a:off x="10771706" y="1699122"/>
                <a:ext cx="302835" cy="685108"/>
                <a:chOff x="10771706" y="1699122"/>
                <a:chExt cx="302835" cy="685108"/>
              </a:xfrm>
            </p:grpSpPr>
            <p:sp>
              <p:nvSpPr>
                <p:cNvPr id="52" name="TextBox 51"/>
                <p:cNvSpPr txBox="1"/>
                <p:nvPr/>
              </p:nvSpPr>
              <p:spPr>
                <a:xfrm>
                  <a:off x="10779267" y="1699122"/>
                  <a:ext cx="295274" cy="523220"/>
                </a:xfrm>
                <a:prstGeom prst="rect">
                  <a:avLst/>
                </a:prstGeom>
                <a:noFill/>
              </p:spPr>
              <p:txBody>
                <a:bodyPr wrap="none" rtlCol="0">
                  <a:spAutoFit/>
                </a:bodyPr>
                <a:lstStyle/>
                <a:p>
                  <a:r>
                    <a:rPr lang="en-US" sz="2800" dirty="0">
                      <a:solidFill>
                        <a:schemeClr val="bg1"/>
                      </a:solidFill>
                    </a:rPr>
                    <a:t>-</a:t>
                  </a:r>
                </a:p>
              </p:txBody>
            </p:sp>
            <p:sp>
              <p:nvSpPr>
                <p:cNvPr id="188" name="TextBox 187"/>
                <p:cNvSpPr txBox="1"/>
                <p:nvPr/>
              </p:nvSpPr>
              <p:spPr>
                <a:xfrm>
                  <a:off x="10779267" y="1749306"/>
                  <a:ext cx="295274" cy="523220"/>
                </a:xfrm>
                <a:prstGeom prst="rect">
                  <a:avLst/>
                </a:prstGeom>
                <a:noFill/>
              </p:spPr>
              <p:txBody>
                <a:bodyPr wrap="none" rtlCol="0">
                  <a:spAutoFit/>
                </a:bodyPr>
                <a:lstStyle/>
                <a:p>
                  <a:r>
                    <a:rPr lang="en-US" sz="2800" dirty="0">
                      <a:solidFill>
                        <a:schemeClr val="bg1"/>
                      </a:solidFill>
                    </a:rPr>
                    <a:t>-</a:t>
                  </a:r>
                </a:p>
              </p:txBody>
            </p:sp>
            <p:sp>
              <p:nvSpPr>
                <p:cNvPr id="189" name="TextBox 188"/>
                <p:cNvSpPr txBox="1"/>
                <p:nvPr/>
              </p:nvSpPr>
              <p:spPr>
                <a:xfrm>
                  <a:off x="10771706" y="1813020"/>
                  <a:ext cx="295274" cy="523220"/>
                </a:xfrm>
                <a:prstGeom prst="rect">
                  <a:avLst/>
                </a:prstGeom>
                <a:noFill/>
              </p:spPr>
              <p:txBody>
                <a:bodyPr wrap="none" rtlCol="0">
                  <a:spAutoFit/>
                </a:bodyPr>
                <a:lstStyle/>
                <a:p>
                  <a:r>
                    <a:rPr lang="en-US" sz="2800" dirty="0">
                      <a:solidFill>
                        <a:schemeClr val="bg1"/>
                      </a:solidFill>
                    </a:rPr>
                    <a:t>-</a:t>
                  </a:r>
                </a:p>
              </p:txBody>
            </p:sp>
            <p:sp>
              <p:nvSpPr>
                <p:cNvPr id="190" name="TextBox 189"/>
                <p:cNvSpPr txBox="1"/>
                <p:nvPr/>
              </p:nvSpPr>
              <p:spPr>
                <a:xfrm>
                  <a:off x="10775487" y="1861010"/>
                  <a:ext cx="295274" cy="523220"/>
                </a:xfrm>
                <a:prstGeom prst="rect">
                  <a:avLst/>
                </a:prstGeom>
                <a:noFill/>
              </p:spPr>
              <p:txBody>
                <a:bodyPr wrap="none" rtlCol="0">
                  <a:spAutoFit/>
                </a:bodyPr>
                <a:lstStyle/>
                <a:p>
                  <a:r>
                    <a:rPr lang="en-US" sz="2800" dirty="0">
                      <a:solidFill>
                        <a:schemeClr val="bg1"/>
                      </a:solidFill>
                    </a:rPr>
                    <a:t>-</a:t>
                  </a:r>
                </a:p>
              </p:txBody>
            </p:sp>
          </p:grpSp>
        </p:grpSp>
        <p:grpSp>
          <p:nvGrpSpPr>
            <p:cNvPr id="5" name="Group 4"/>
            <p:cNvGrpSpPr/>
            <p:nvPr/>
          </p:nvGrpSpPr>
          <p:grpSpPr>
            <a:xfrm>
              <a:off x="7945525" y="2032572"/>
              <a:ext cx="300082" cy="369332"/>
              <a:chOff x="-1474217" y="3505574"/>
              <a:chExt cx="300082" cy="369332"/>
            </a:xfrm>
          </p:grpSpPr>
          <p:sp>
            <p:nvSpPr>
              <p:cNvPr id="2" name="TextBox 1"/>
              <p:cNvSpPr txBox="1"/>
              <p:nvPr/>
            </p:nvSpPr>
            <p:spPr>
              <a:xfrm>
                <a:off x="-1474217" y="3505574"/>
                <a:ext cx="300082" cy="369332"/>
              </a:xfrm>
              <a:prstGeom prst="rect">
                <a:avLst/>
              </a:prstGeom>
              <a:noFill/>
            </p:spPr>
            <p:txBody>
              <a:bodyPr wrap="none" rtlCol="0">
                <a:spAutoFit/>
              </a:bodyPr>
              <a:lstStyle/>
              <a:p>
                <a:r>
                  <a:rPr lang="en-US" dirty="0"/>
                  <a:t>*</a:t>
                </a:r>
              </a:p>
            </p:txBody>
          </p:sp>
          <p:sp>
            <p:nvSpPr>
              <p:cNvPr id="4" name="Oval 3"/>
              <p:cNvSpPr/>
              <p:nvPr/>
            </p:nvSpPr>
            <p:spPr>
              <a:xfrm>
                <a:off x="-1420290" y="3553996"/>
                <a:ext cx="182880" cy="182880"/>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2" name="Group 191"/>
            <p:cNvGrpSpPr/>
            <p:nvPr/>
          </p:nvGrpSpPr>
          <p:grpSpPr>
            <a:xfrm>
              <a:off x="8871381" y="2502056"/>
              <a:ext cx="300082" cy="369332"/>
              <a:chOff x="-1474217" y="3505574"/>
              <a:chExt cx="300082" cy="369332"/>
            </a:xfrm>
          </p:grpSpPr>
          <p:sp>
            <p:nvSpPr>
              <p:cNvPr id="193" name="TextBox 192"/>
              <p:cNvSpPr txBox="1"/>
              <p:nvPr/>
            </p:nvSpPr>
            <p:spPr>
              <a:xfrm>
                <a:off x="-1474217" y="3505574"/>
                <a:ext cx="300082" cy="369332"/>
              </a:xfrm>
              <a:prstGeom prst="rect">
                <a:avLst/>
              </a:prstGeom>
              <a:noFill/>
            </p:spPr>
            <p:txBody>
              <a:bodyPr wrap="none" rtlCol="0">
                <a:spAutoFit/>
              </a:bodyPr>
              <a:lstStyle/>
              <a:p>
                <a:r>
                  <a:rPr lang="en-US" dirty="0"/>
                  <a:t>*</a:t>
                </a:r>
              </a:p>
            </p:txBody>
          </p:sp>
          <p:sp>
            <p:nvSpPr>
              <p:cNvPr id="194" name="Oval 193"/>
              <p:cNvSpPr/>
              <p:nvPr/>
            </p:nvSpPr>
            <p:spPr>
              <a:xfrm>
                <a:off x="-1420290" y="3553996"/>
                <a:ext cx="182880" cy="182880"/>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5" name="Group 194"/>
            <p:cNvGrpSpPr/>
            <p:nvPr/>
          </p:nvGrpSpPr>
          <p:grpSpPr>
            <a:xfrm>
              <a:off x="10420901" y="2792102"/>
              <a:ext cx="300082" cy="359664"/>
              <a:chOff x="-1474217" y="3505574"/>
              <a:chExt cx="300082" cy="369332"/>
            </a:xfrm>
          </p:grpSpPr>
          <p:sp>
            <p:nvSpPr>
              <p:cNvPr id="196" name="TextBox 195"/>
              <p:cNvSpPr txBox="1"/>
              <p:nvPr/>
            </p:nvSpPr>
            <p:spPr>
              <a:xfrm>
                <a:off x="-1474217" y="3505574"/>
                <a:ext cx="300082" cy="369332"/>
              </a:xfrm>
              <a:prstGeom prst="rect">
                <a:avLst/>
              </a:prstGeom>
              <a:noFill/>
            </p:spPr>
            <p:txBody>
              <a:bodyPr wrap="none" rtlCol="0">
                <a:spAutoFit/>
              </a:bodyPr>
              <a:lstStyle/>
              <a:p>
                <a:r>
                  <a:rPr lang="en-US" dirty="0"/>
                  <a:t>*</a:t>
                </a:r>
              </a:p>
            </p:txBody>
          </p:sp>
          <p:sp>
            <p:nvSpPr>
              <p:cNvPr id="197" name="Oval 196"/>
              <p:cNvSpPr/>
              <p:nvPr/>
            </p:nvSpPr>
            <p:spPr>
              <a:xfrm>
                <a:off x="-1420290" y="3553996"/>
                <a:ext cx="182880" cy="182880"/>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35" name="Group 34"/>
          <p:cNvGrpSpPr/>
          <p:nvPr/>
        </p:nvGrpSpPr>
        <p:grpSpPr>
          <a:xfrm>
            <a:off x="122192" y="4183952"/>
            <a:ext cx="3867530" cy="2740781"/>
            <a:chOff x="122192" y="4183952"/>
            <a:chExt cx="3867530" cy="2740781"/>
          </a:xfrm>
        </p:grpSpPr>
        <p:grpSp>
          <p:nvGrpSpPr>
            <p:cNvPr id="479" name="Group 478"/>
            <p:cNvGrpSpPr/>
            <p:nvPr/>
          </p:nvGrpSpPr>
          <p:grpSpPr>
            <a:xfrm>
              <a:off x="122192" y="4183952"/>
              <a:ext cx="3867530" cy="2740781"/>
              <a:chOff x="122192" y="4183952"/>
              <a:chExt cx="3867530" cy="2740781"/>
            </a:xfrm>
          </p:grpSpPr>
          <p:grpSp>
            <p:nvGrpSpPr>
              <p:cNvPr id="470" name="Group 469"/>
              <p:cNvGrpSpPr/>
              <p:nvPr/>
            </p:nvGrpSpPr>
            <p:grpSpPr>
              <a:xfrm>
                <a:off x="122192" y="4183952"/>
                <a:ext cx="3867530" cy="2740781"/>
                <a:chOff x="111113" y="4199264"/>
                <a:chExt cx="3867530" cy="2740781"/>
              </a:xfrm>
            </p:grpSpPr>
            <p:cxnSp>
              <p:nvCxnSpPr>
                <p:cNvPr id="309" name="Straight Arrow Connector 308"/>
                <p:cNvCxnSpPr/>
                <p:nvPr/>
              </p:nvCxnSpPr>
              <p:spPr>
                <a:xfrm flipV="1">
                  <a:off x="2844837" y="4485091"/>
                  <a:ext cx="0" cy="160883"/>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1" name="TextBox 310"/>
                    <p:cNvSpPr txBox="1"/>
                    <p:nvPr/>
                  </p:nvSpPr>
                  <p:spPr>
                    <a:xfrm>
                      <a:off x="111113" y="5157502"/>
                      <a:ext cx="70884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charset="0"/>
                                  </a:rPr>
                                  <m:t>𝑐</m:t>
                                </m:r>
                              </m:e>
                              <m:sup>
                                <m:r>
                                  <a:rPr lang="en-US" b="0" i="1" smtClean="0">
                                    <a:latin typeface="Cambria Math" charset="0"/>
                                  </a:rPr>
                                  <m:t>&lt;0&gt;</m:t>
                                </m:r>
                              </m:sup>
                            </m:sSup>
                          </m:oMath>
                        </m:oMathPara>
                      </a14:m>
                      <a:endParaRPr lang="en-US" dirty="0"/>
                    </a:p>
                  </p:txBody>
                </p:sp>
              </mc:Choice>
              <mc:Fallback xmlns="">
                <p:sp>
                  <p:nvSpPr>
                    <p:cNvPr id="311" name="TextBox 310"/>
                    <p:cNvSpPr txBox="1">
                      <a:spLocks noRot="1" noChangeAspect="1" noMove="1" noResize="1" noEditPoints="1" noAdjustHandles="1" noChangeArrowheads="1" noChangeShapeType="1" noTextEdit="1"/>
                    </p:cNvSpPr>
                    <p:nvPr/>
                  </p:nvSpPr>
                  <p:spPr>
                    <a:xfrm>
                      <a:off x="111113" y="5157502"/>
                      <a:ext cx="708848" cy="369332"/>
                    </a:xfrm>
                    <a:prstGeom prst="rect">
                      <a:avLst/>
                    </a:prstGeom>
                    <a:blipFill rotWithShape="0">
                      <a:blip r:embed="rId2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2" name="TextBox 311"/>
                    <p:cNvSpPr txBox="1"/>
                    <p:nvPr/>
                  </p:nvSpPr>
                  <p:spPr>
                    <a:xfrm>
                      <a:off x="111113" y="5771676"/>
                      <a:ext cx="72564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charset="0"/>
                                  </a:rPr>
                                  <m:t>𝑎</m:t>
                                </m:r>
                              </m:e>
                              <m:sup>
                                <m:r>
                                  <a:rPr lang="en-US" b="0" i="1" smtClean="0">
                                    <a:latin typeface="Cambria Math" charset="0"/>
                                  </a:rPr>
                                  <m:t>&lt;0&gt;</m:t>
                                </m:r>
                              </m:sup>
                            </m:sSup>
                          </m:oMath>
                        </m:oMathPara>
                      </a14:m>
                      <a:endParaRPr lang="en-US" dirty="0"/>
                    </a:p>
                  </p:txBody>
                </p:sp>
              </mc:Choice>
              <mc:Fallback xmlns="">
                <p:sp>
                  <p:nvSpPr>
                    <p:cNvPr id="312" name="TextBox 311"/>
                    <p:cNvSpPr txBox="1">
                      <a:spLocks noRot="1" noChangeAspect="1" noMove="1" noResize="1" noEditPoints="1" noAdjustHandles="1" noChangeArrowheads="1" noChangeShapeType="1" noTextEdit="1"/>
                    </p:cNvSpPr>
                    <p:nvPr/>
                  </p:nvSpPr>
                  <p:spPr>
                    <a:xfrm>
                      <a:off x="111113" y="5771676"/>
                      <a:ext cx="725648" cy="369332"/>
                    </a:xfrm>
                    <a:prstGeom prst="rect">
                      <a:avLst/>
                    </a:prstGeom>
                    <a:blipFill rotWithShape="0">
                      <a:blip r:embed="rId2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3" name="TextBox 312"/>
                    <p:cNvSpPr txBox="1"/>
                    <p:nvPr/>
                  </p:nvSpPr>
                  <p:spPr>
                    <a:xfrm>
                      <a:off x="3269795" y="4982630"/>
                      <a:ext cx="70884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charset="0"/>
                                  </a:rPr>
                                  <m:t>𝑐</m:t>
                                </m:r>
                              </m:e>
                              <m:sup>
                                <m:r>
                                  <a:rPr lang="en-US" b="0" i="1" smtClean="0">
                                    <a:latin typeface="Cambria Math" charset="0"/>
                                  </a:rPr>
                                  <m:t>&lt;1&gt;</m:t>
                                </m:r>
                              </m:sup>
                            </m:sSup>
                          </m:oMath>
                        </m:oMathPara>
                      </a14:m>
                      <a:endParaRPr lang="en-US" dirty="0"/>
                    </a:p>
                  </p:txBody>
                </p:sp>
              </mc:Choice>
              <mc:Fallback xmlns="">
                <p:sp>
                  <p:nvSpPr>
                    <p:cNvPr id="313" name="TextBox 312"/>
                    <p:cNvSpPr txBox="1">
                      <a:spLocks noRot="1" noChangeAspect="1" noMove="1" noResize="1" noEditPoints="1" noAdjustHandles="1" noChangeArrowheads="1" noChangeShapeType="1" noTextEdit="1"/>
                    </p:cNvSpPr>
                    <p:nvPr/>
                  </p:nvSpPr>
                  <p:spPr>
                    <a:xfrm>
                      <a:off x="3269795" y="4982630"/>
                      <a:ext cx="708848" cy="369332"/>
                    </a:xfrm>
                    <a:prstGeom prst="rect">
                      <a:avLst/>
                    </a:prstGeom>
                    <a:blipFill rotWithShape="0">
                      <a:blip r:embed="rId2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4" name="TextBox 313"/>
                    <p:cNvSpPr txBox="1"/>
                    <p:nvPr/>
                  </p:nvSpPr>
                  <p:spPr>
                    <a:xfrm>
                      <a:off x="952872" y="6570713"/>
                      <a:ext cx="72782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charset="0"/>
                                  </a:rPr>
                                  <m:t>𝑥</m:t>
                                </m:r>
                              </m:e>
                              <m:sup>
                                <m:r>
                                  <a:rPr lang="en-US" b="0" i="1" smtClean="0">
                                    <a:latin typeface="Cambria Math" charset="0"/>
                                  </a:rPr>
                                  <m:t>&lt;1&gt;</m:t>
                                </m:r>
                              </m:sup>
                            </m:sSup>
                          </m:oMath>
                        </m:oMathPara>
                      </a14:m>
                      <a:endParaRPr lang="en-US" dirty="0"/>
                    </a:p>
                  </p:txBody>
                </p:sp>
              </mc:Choice>
              <mc:Fallback xmlns="">
                <p:sp>
                  <p:nvSpPr>
                    <p:cNvPr id="314" name="TextBox 313"/>
                    <p:cNvSpPr txBox="1">
                      <a:spLocks noRot="1" noChangeAspect="1" noMove="1" noResize="1" noEditPoints="1" noAdjustHandles="1" noChangeArrowheads="1" noChangeShapeType="1" noTextEdit="1"/>
                    </p:cNvSpPr>
                    <p:nvPr/>
                  </p:nvSpPr>
                  <p:spPr>
                    <a:xfrm>
                      <a:off x="952872" y="6570713"/>
                      <a:ext cx="727828" cy="369332"/>
                    </a:xfrm>
                    <a:prstGeom prst="rect">
                      <a:avLst/>
                    </a:prstGeom>
                    <a:blipFill rotWithShape="0">
                      <a:blip r:embed="rId29"/>
                      <a:stretch>
                        <a:fillRect/>
                      </a:stretch>
                    </a:blipFill>
                  </p:spPr>
                  <p:txBody>
                    <a:bodyPr/>
                    <a:lstStyle/>
                    <a:p>
                      <a:r>
                        <a:rPr lang="en-US">
                          <a:noFill/>
                        </a:rPr>
                        <a:t> </a:t>
                      </a:r>
                    </a:p>
                  </p:txBody>
                </p:sp>
              </mc:Fallback>
            </mc:AlternateContent>
            <p:sp>
              <p:nvSpPr>
                <p:cNvPr id="315" name="Rectangle 314"/>
                <p:cNvSpPr/>
                <p:nvPr/>
              </p:nvSpPr>
              <p:spPr>
                <a:xfrm>
                  <a:off x="1022200" y="5145558"/>
                  <a:ext cx="1976274" cy="1253969"/>
                </a:xfrm>
                <a:prstGeom prst="rect">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16" name="Rectangle 315"/>
                <p:cNvSpPr/>
                <p:nvPr/>
              </p:nvSpPr>
              <p:spPr>
                <a:xfrm>
                  <a:off x="1116166" y="5840764"/>
                  <a:ext cx="352360" cy="176557"/>
                </a:xfrm>
                <a:prstGeom prst="rect">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317" name="Rectangle 316"/>
                <p:cNvSpPr/>
                <p:nvPr/>
              </p:nvSpPr>
              <p:spPr>
                <a:xfrm>
                  <a:off x="1636300" y="5840764"/>
                  <a:ext cx="330931" cy="176557"/>
                </a:xfrm>
                <a:prstGeom prst="rect">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318" name="Rectangle 317"/>
                <p:cNvSpPr/>
                <p:nvPr/>
              </p:nvSpPr>
              <p:spPr>
                <a:xfrm>
                  <a:off x="2104968" y="5840764"/>
                  <a:ext cx="224688" cy="176557"/>
                </a:xfrm>
                <a:prstGeom prst="rect">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319" name="Rectangle 318"/>
                <p:cNvSpPr/>
                <p:nvPr/>
              </p:nvSpPr>
              <p:spPr>
                <a:xfrm>
                  <a:off x="2412124" y="5840764"/>
                  <a:ext cx="399639" cy="176557"/>
                </a:xfrm>
                <a:prstGeom prst="rect">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latin typeface="Century Schoolbook" charset="0"/>
                    <a:ea typeface="Century Schoolbook" charset="0"/>
                    <a:cs typeface="Century Schoolbook" charset="0"/>
                  </a:endParaRPr>
                </a:p>
              </p:txBody>
            </p:sp>
            <mc:AlternateContent xmlns:mc="http://schemas.openxmlformats.org/markup-compatibility/2006" xmlns:a14="http://schemas.microsoft.com/office/drawing/2010/main">
              <mc:Choice Requires="a14">
                <p:sp>
                  <p:nvSpPr>
                    <p:cNvPr id="321" name="Rectangle 320"/>
                    <p:cNvSpPr/>
                    <p:nvPr/>
                  </p:nvSpPr>
                  <p:spPr>
                    <a:xfrm>
                      <a:off x="1639089" y="5174013"/>
                      <a:ext cx="233825" cy="26483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400" i="1">
                                <a:latin typeface="Cambria Math" charset="0"/>
                                <a:ea typeface="Cambria Math" charset="0"/>
                                <a:cs typeface="Cambria Math" charset="0"/>
                              </a:rPr>
                              <m:t>⨁</m:t>
                            </m:r>
                          </m:oMath>
                        </m:oMathPara>
                      </a14:m>
                      <a:endParaRPr lang="en-US" sz="1400" dirty="0"/>
                    </a:p>
                  </p:txBody>
                </p:sp>
              </mc:Choice>
              <mc:Fallback xmlns="">
                <p:sp>
                  <p:nvSpPr>
                    <p:cNvPr id="321" name="Rectangle 320"/>
                    <p:cNvSpPr>
                      <a:spLocks noRot="1" noChangeAspect="1" noMove="1" noResize="1" noEditPoints="1" noAdjustHandles="1" noChangeArrowheads="1" noChangeShapeType="1" noTextEdit="1"/>
                    </p:cNvSpPr>
                    <p:nvPr/>
                  </p:nvSpPr>
                  <p:spPr>
                    <a:xfrm>
                      <a:off x="1639089" y="5174013"/>
                      <a:ext cx="233825" cy="264835"/>
                    </a:xfrm>
                    <a:prstGeom prst="rect">
                      <a:avLst/>
                    </a:prstGeom>
                    <a:blipFill rotWithShape="0">
                      <a:blip r:embed="rId31"/>
                      <a:stretch>
                        <a:fillRect r="-34211" b="-11364"/>
                      </a:stretch>
                    </a:blipFill>
                  </p:spPr>
                  <p:txBody>
                    <a:bodyPr/>
                    <a:lstStyle/>
                    <a:p>
                      <a:r>
                        <a:rPr lang="en-US">
                          <a:noFill/>
                        </a:rPr>
                        <a:t> </a:t>
                      </a:r>
                    </a:p>
                  </p:txBody>
                </p:sp>
              </mc:Fallback>
            </mc:AlternateContent>
            <p:sp>
              <p:nvSpPr>
                <p:cNvPr id="322" name="TextBox 321"/>
                <p:cNvSpPr txBox="1"/>
                <p:nvPr/>
              </p:nvSpPr>
              <p:spPr>
                <a:xfrm>
                  <a:off x="1725566" y="5536893"/>
                  <a:ext cx="43" cy="177512"/>
                </a:xfrm>
                <a:prstGeom prst="rect">
                  <a:avLst/>
                </a:prstGeom>
                <a:noFill/>
              </p:spPr>
              <p:txBody>
                <a:bodyPr wrap="none" lIns="0" tIns="0" rIns="0" bIns="0" rtlCol="0">
                  <a:spAutoFit/>
                </a:bodyPr>
                <a:lstStyle/>
                <a:p>
                  <a:endParaRPr lang="en-US" sz="1400" dirty="0"/>
                </a:p>
              </p:txBody>
            </p:sp>
            <mc:AlternateContent xmlns:mc="http://schemas.openxmlformats.org/markup-compatibility/2006" xmlns:a14="http://schemas.microsoft.com/office/drawing/2010/main">
              <mc:Choice Requires="a14">
                <p:sp>
                  <p:nvSpPr>
                    <p:cNvPr id="324" name="TextBox 323"/>
                    <p:cNvSpPr txBox="1"/>
                    <p:nvPr/>
                  </p:nvSpPr>
                  <p:spPr>
                    <a:xfrm>
                      <a:off x="2104968" y="4844649"/>
                      <a:ext cx="666273"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1600" b="0" i="1" smtClean="0">
                                    <a:latin typeface="Cambria Math" panose="02040503050406030204" pitchFamily="18" charset="0"/>
                                  </a:rPr>
                                </m:ctrlPr>
                              </m:sSupPr>
                              <m:e>
                                <m:r>
                                  <a:rPr lang="en-US" sz="1600" b="0" i="1" smtClean="0">
                                    <a:latin typeface="Cambria Math" charset="0"/>
                                  </a:rPr>
                                  <m:t>𝑎</m:t>
                                </m:r>
                              </m:e>
                              <m:sup>
                                <m:r>
                                  <a:rPr lang="en-US" sz="1600" b="0" i="1" smtClean="0">
                                    <a:latin typeface="Cambria Math" charset="0"/>
                                  </a:rPr>
                                  <m:t>&lt;1&gt;</m:t>
                                </m:r>
                              </m:sup>
                            </m:sSup>
                          </m:oMath>
                        </m:oMathPara>
                      </a14:m>
                      <a:endParaRPr lang="en-US" sz="1600" dirty="0"/>
                    </a:p>
                  </p:txBody>
                </p:sp>
              </mc:Choice>
              <mc:Fallback xmlns="">
                <p:sp>
                  <p:nvSpPr>
                    <p:cNvPr id="324" name="TextBox 323"/>
                    <p:cNvSpPr txBox="1">
                      <a:spLocks noRot="1" noChangeAspect="1" noMove="1" noResize="1" noEditPoints="1" noAdjustHandles="1" noChangeArrowheads="1" noChangeShapeType="1" noTextEdit="1"/>
                    </p:cNvSpPr>
                    <p:nvPr/>
                  </p:nvSpPr>
                  <p:spPr>
                    <a:xfrm>
                      <a:off x="2104968" y="4844649"/>
                      <a:ext cx="666273" cy="338554"/>
                    </a:xfrm>
                    <a:prstGeom prst="rect">
                      <a:avLst/>
                    </a:prstGeom>
                    <a:blipFill rotWithShape="0">
                      <a:blip r:embed="rId3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5" name="TextBox 324"/>
                    <p:cNvSpPr txBox="1"/>
                    <p:nvPr/>
                  </p:nvSpPr>
                  <p:spPr>
                    <a:xfrm>
                      <a:off x="3097704" y="5905131"/>
                      <a:ext cx="72564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charset="0"/>
                                  </a:rPr>
                                  <m:t>𝑎</m:t>
                                </m:r>
                              </m:e>
                              <m:sup>
                                <m:r>
                                  <a:rPr lang="en-US" b="0" i="1" smtClean="0">
                                    <a:latin typeface="Cambria Math" charset="0"/>
                                  </a:rPr>
                                  <m:t>&lt;1&gt;</m:t>
                                </m:r>
                              </m:sup>
                            </m:sSup>
                          </m:oMath>
                        </m:oMathPara>
                      </a14:m>
                      <a:endParaRPr lang="en-US" dirty="0"/>
                    </a:p>
                  </p:txBody>
                </p:sp>
              </mc:Choice>
              <mc:Fallback xmlns="">
                <p:sp>
                  <p:nvSpPr>
                    <p:cNvPr id="325" name="TextBox 324"/>
                    <p:cNvSpPr txBox="1">
                      <a:spLocks noRot="1" noChangeAspect="1" noMove="1" noResize="1" noEditPoints="1" noAdjustHandles="1" noChangeArrowheads="1" noChangeShapeType="1" noTextEdit="1"/>
                    </p:cNvSpPr>
                    <p:nvPr/>
                  </p:nvSpPr>
                  <p:spPr>
                    <a:xfrm>
                      <a:off x="3097704" y="5905131"/>
                      <a:ext cx="725648" cy="369332"/>
                    </a:xfrm>
                    <a:prstGeom prst="rect">
                      <a:avLst/>
                    </a:prstGeom>
                    <a:blipFill rotWithShape="0">
                      <a:blip r:embed="rId33"/>
                      <a:stretch>
                        <a:fillRect/>
                      </a:stretch>
                    </a:blipFill>
                  </p:spPr>
                  <p:txBody>
                    <a:bodyPr/>
                    <a:lstStyle/>
                    <a:p>
                      <a:r>
                        <a:rPr lang="en-US">
                          <a:noFill/>
                        </a:rPr>
                        <a:t> </a:t>
                      </a:r>
                    </a:p>
                  </p:txBody>
                </p:sp>
              </mc:Fallback>
            </mc:AlternateContent>
            <p:grpSp>
              <p:nvGrpSpPr>
                <p:cNvPr id="326" name="Group 325"/>
                <p:cNvGrpSpPr/>
                <p:nvPr/>
              </p:nvGrpSpPr>
              <p:grpSpPr>
                <a:xfrm>
                  <a:off x="2510427" y="4661922"/>
                  <a:ext cx="668819" cy="246221"/>
                  <a:chOff x="1904987" y="5479971"/>
                  <a:chExt cx="1289034" cy="343373"/>
                </a:xfrm>
              </p:grpSpPr>
              <p:sp>
                <p:nvSpPr>
                  <p:cNvPr id="338" name="TextBox 337"/>
                  <p:cNvSpPr txBox="1"/>
                  <p:nvPr/>
                </p:nvSpPr>
                <p:spPr>
                  <a:xfrm>
                    <a:off x="1904987" y="5479971"/>
                    <a:ext cx="1289034" cy="343373"/>
                  </a:xfrm>
                  <a:prstGeom prst="rect">
                    <a:avLst/>
                  </a:prstGeom>
                  <a:noFill/>
                </p:spPr>
                <p:txBody>
                  <a:bodyPr wrap="square" rtlCol="0">
                    <a:spAutoFit/>
                  </a:bodyPr>
                  <a:lstStyle/>
                  <a:p>
                    <a:r>
                      <a:rPr lang="en-US" sz="1000" dirty="0">
                        <a:latin typeface="Century Schoolbook" charset="0"/>
                        <a:ea typeface="Century Schoolbook" charset="0"/>
                        <a:cs typeface="Century Schoolbook" charset="0"/>
                      </a:rPr>
                      <a:t>softmax</a:t>
                    </a:r>
                  </a:p>
                </p:txBody>
              </p:sp>
              <p:sp>
                <p:nvSpPr>
                  <p:cNvPr id="339" name="Rectangle 338"/>
                  <p:cNvSpPr/>
                  <p:nvPr/>
                </p:nvSpPr>
                <p:spPr>
                  <a:xfrm>
                    <a:off x="2022068" y="5520225"/>
                    <a:ext cx="1047985" cy="291580"/>
                  </a:xfrm>
                  <a:prstGeom prst="rect">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27" name="Straight Arrow Connector 326"/>
                <p:cNvCxnSpPr/>
                <p:nvPr/>
              </p:nvCxnSpPr>
              <p:spPr>
                <a:xfrm flipV="1">
                  <a:off x="788840" y="5306454"/>
                  <a:ext cx="439466" cy="0"/>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28" name="Straight Arrow Connector 327"/>
                <p:cNvCxnSpPr/>
                <p:nvPr/>
              </p:nvCxnSpPr>
              <p:spPr>
                <a:xfrm flipV="1">
                  <a:off x="1422724" y="5310311"/>
                  <a:ext cx="292930" cy="0"/>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29" name="Straight Arrow Connector 328"/>
                <p:cNvCxnSpPr/>
                <p:nvPr/>
              </p:nvCxnSpPr>
              <p:spPr>
                <a:xfrm>
                  <a:off x="1911363" y="5309892"/>
                  <a:ext cx="1401006" cy="419"/>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33" name="Straight Arrow Connector 332"/>
                <p:cNvCxnSpPr>
                  <a:endCxn id="316" idx="2"/>
                </p:cNvCxnSpPr>
                <p:nvPr/>
              </p:nvCxnSpPr>
              <p:spPr>
                <a:xfrm flipV="1">
                  <a:off x="1292346" y="6017321"/>
                  <a:ext cx="0" cy="315857"/>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35" name="Straight Arrow Connector 334"/>
                <p:cNvCxnSpPr/>
                <p:nvPr/>
              </p:nvCxnSpPr>
              <p:spPr>
                <a:xfrm flipH="1" flipV="1">
                  <a:off x="2853083" y="4889663"/>
                  <a:ext cx="0" cy="955310"/>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6" name="TextBox 335"/>
                    <p:cNvSpPr txBox="1"/>
                    <p:nvPr/>
                  </p:nvSpPr>
                  <p:spPr>
                    <a:xfrm>
                      <a:off x="2579476" y="4199264"/>
                      <a:ext cx="73289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charset="0"/>
                                  </a:rPr>
                                  <m:t>𝑦</m:t>
                                </m:r>
                              </m:e>
                              <m:sup>
                                <m:r>
                                  <a:rPr lang="en-US" b="0" i="1" smtClean="0">
                                    <a:latin typeface="Cambria Math" charset="0"/>
                                  </a:rPr>
                                  <m:t>&lt;1&gt;</m:t>
                                </m:r>
                              </m:sup>
                            </m:sSup>
                          </m:oMath>
                        </m:oMathPara>
                      </a14:m>
                      <a:endParaRPr lang="en-US" sz="1400" dirty="0"/>
                    </a:p>
                  </p:txBody>
                </p:sp>
              </mc:Choice>
              <mc:Fallback xmlns="">
                <p:sp>
                  <p:nvSpPr>
                    <p:cNvPr id="336" name="TextBox 335"/>
                    <p:cNvSpPr txBox="1">
                      <a:spLocks noRot="1" noChangeAspect="1" noMove="1" noResize="1" noEditPoints="1" noAdjustHandles="1" noChangeArrowheads="1" noChangeShapeType="1" noTextEdit="1"/>
                    </p:cNvSpPr>
                    <p:nvPr/>
                  </p:nvSpPr>
                  <p:spPr>
                    <a:xfrm>
                      <a:off x="2579476" y="4199264"/>
                      <a:ext cx="732893" cy="369332"/>
                    </a:xfrm>
                    <a:prstGeom prst="rect">
                      <a:avLst/>
                    </a:prstGeom>
                    <a:blipFill rotWithShape="0">
                      <a:blip r:embed="rId34"/>
                      <a:stretch>
                        <a:fillRect b="-4918"/>
                      </a:stretch>
                    </a:blipFill>
                  </p:spPr>
                  <p:txBody>
                    <a:bodyPr/>
                    <a:lstStyle/>
                    <a:p>
                      <a:r>
                        <a:rPr lang="en-US">
                          <a:noFill/>
                        </a:rPr>
                        <a:t> </a:t>
                      </a:r>
                    </a:p>
                  </p:txBody>
                </p:sp>
              </mc:Fallback>
            </mc:AlternateContent>
            <p:cxnSp>
              <p:nvCxnSpPr>
                <p:cNvPr id="337" name="Straight Connector 336"/>
                <p:cNvCxnSpPr/>
                <p:nvPr/>
              </p:nvCxnSpPr>
              <p:spPr>
                <a:xfrm>
                  <a:off x="1157031" y="6351724"/>
                  <a:ext cx="0" cy="225352"/>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7" name="Elbow Connector 306"/>
                <p:cNvCxnSpPr/>
                <p:nvPr/>
              </p:nvCxnSpPr>
              <p:spPr>
                <a:xfrm>
                  <a:off x="750417" y="5966298"/>
                  <a:ext cx="1864896" cy="383673"/>
                </a:xfrm>
                <a:prstGeom prst="bentConnector3">
                  <a:avLst>
                    <a:gd name="adj1" fmla="val 17312"/>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8" name="Straight Arrow Connector 307"/>
                <p:cNvCxnSpPr/>
                <p:nvPr/>
              </p:nvCxnSpPr>
              <p:spPr>
                <a:xfrm flipV="1">
                  <a:off x="2847802" y="5831567"/>
                  <a:ext cx="1007450" cy="0"/>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01" name="Straight Arrow Connector 200"/>
                <p:cNvCxnSpPr/>
                <p:nvPr/>
              </p:nvCxnSpPr>
              <p:spPr>
                <a:xfrm flipV="1">
                  <a:off x="1807912" y="6017321"/>
                  <a:ext cx="0" cy="315857"/>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02" name="Straight Arrow Connector 201"/>
                <p:cNvCxnSpPr/>
                <p:nvPr/>
              </p:nvCxnSpPr>
              <p:spPr>
                <a:xfrm flipV="1">
                  <a:off x="2226201" y="6034114"/>
                  <a:ext cx="0" cy="315857"/>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03" name="Straight Arrow Connector 202"/>
                <p:cNvCxnSpPr/>
                <p:nvPr/>
              </p:nvCxnSpPr>
              <p:spPr>
                <a:xfrm flipV="1">
                  <a:off x="2613880" y="6034114"/>
                  <a:ext cx="0" cy="315857"/>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grpSp>
            <p:nvGrpSpPr>
              <p:cNvPr id="478" name="Group 477"/>
              <p:cNvGrpSpPr/>
              <p:nvPr/>
            </p:nvGrpSpPr>
            <p:grpSpPr>
              <a:xfrm>
                <a:off x="2704236" y="4947531"/>
                <a:ext cx="316540" cy="672713"/>
                <a:chOff x="2705057" y="4946775"/>
                <a:chExt cx="316540" cy="672713"/>
              </a:xfrm>
            </p:grpSpPr>
            <p:sp>
              <p:nvSpPr>
                <p:cNvPr id="364" name="TextBox 363"/>
                <p:cNvSpPr txBox="1"/>
                <p:nvPr/>
              </p:nvSpPr>
              <p:spPr>
                <a:xfrm>
                  <a:off x="2721688" y="4975529"/>
                  <a:ext cx="295274" cy="523220"/>
                </a:xfrm>
                <a:prstGeom prst="rect">
                  <a:avLst/>
                </a:prstGeom>
                <a:noFill/>
              </p:spPr>
              <p:txBody>
                <a:bodyPr wrap="none" rtlCol="0">
                  <a:spAutoFit/>
                </a:bodyPr>
                <a:lstStyle/>
                <a:p>
                  <a:r>
                    <a:rPr lang="en-US" sz="2800" dirty="0">
                      <a:solidFill>
                        <a:schemeClr val="bg1"/>
                      </a:solidFill>
                    </a:rPr>
                    <a:t>-</a:t>
                  </a:r>
                </a:p>
              </p:txBody>
            </p:sp>
            <p:sp>
              <p:nvSpPr>
                <p:cNvPr id="363" name="TextBox 362"/>
                <p:cNvSpPr txBox="1"/>
                <p:nvPr/>
              </p:nvSpPr>
              <p:spPr>
                <a:xfrm>
                  <a:off x="2716525" y="5059486"/>
                  <a:ext cx="295274" cy="523220"/>
                </a:xfrm>
                <a:prstGeom prst="rect">
                  <a:avLst/>
                </a:prstGeom>
                <a:noFill/>
              </p:spPr>
              <p:txBody>
                <a:bodyPr wrap="none" rtlCol="0">
                  <a:spAutoFit/>
                </a:bodyPr>
                <a:lstStyle/>
                <a:p>
                  <a:r>
                    <a:rPr lang="en-US" sz="2800" dirty="0">
                      <a:solidFill>
                        <a:schemeClr val="bg1"/>
                      </a:solidFill>
                    </a:rPr>
                    <a:t>-</a:t>
                  </a:r>
                </a:p>
              </p:txBody>
            </p:sp>
            <p:sp>
              <p:nvSpPr>
                <p:cNvPr id="365" name="TextBox 364"/>
                <p:cNvSpPr txBox="1"/>
                <p:nvPr/>
              </p:nvSpPr>
              <p:spPr>
                <a:xfrm>
                  <a:off x="2726323" y="4946775"/>
                  <a:ext cx="295274" cy="523220"/>
                </a:xfrm>
                <a:prstGeom prst="rect">
                  <a:avLst/>
                </a:prstGeom>
                <a:noFill/>
              </p:spPr>
              <p:txBody>
                <a:bodyPr wrap="none" rtlCol="0">
                  <a:spAutoFit/>
                </a:bodyPr>
                <a:lstStyle/>
                <a:p>
                  <a:r>
                    <a:rPr lang="en-US" sz="2800" dirty="0">
                      <a:solidFill>
                        <a:schemeClr val="bg1"/>
                      </a:solidFill>
                    </a:rPr>
                    <a:t>-</a:t>
                  </a:r>
                </a:p>
              </p:txBody>
            </p:sp>
            <p:sp>
              <p:nvSpPr>
                <p:cNvPr id="366" name="TextBox 365"/>
                <p:cNvSpPr txBox="1"/>
                <p:nvPr/>
              </p:nvSpPr>
              <p:spPr>
                <a:xfrm>
                  <a:off x="2705057" y="5096268"/>
                  <a:ext cx="295274" cy="523220"/>
                </a:xfrm>
                <a:prstGeom prst="rect">
                  <a:avLst/>
                </a:prstGeom>
                <a:noFill/>
              </p:spPr>
              <p:txBody>
                <a:bodyPr wrap="none" rtlCol="0">
                  <a:spAutoFit/>
                </a:bodyPr>
                <a:lstStyle/>
                <a:p>
                  <a:r>
                    <a:rPr lang="en-US" sz="2800" dirty="0">
                      <a:solidFill>
                        <a:schemeClr val="bg1"/>
                      </a:solidFill>
                    </a:rPr>
                    <a:t>-</a:t>
                  </a:r>
                </a:p>
              </p:txBody>
            </p:sp>
          </p:grpSp>
        </p:grpSp>
        <p:grpSp>
          <p:nvGrpSpPr>
            <p:cNvPr id="199" name="Group 198"/>
            <p:cNvGrpSpPr/>
            <p:nvPr/>
          </p:nvGrpSpPr>
          <p:grpSpPr>
            <a:xfrm>
              <a:off x="1194928" y="5151984"/>
              <a:ext cx="297533" cy="369332"/>
              <a:chOff x="-1480460" y="3459686"/>
              <a:chExt cx="316802" cy="481839"/>
            </a:xfrm>
          </p:grpSpPr>
          <p:sp>
            <p:nvSpPr>
              <p:cNvPr id="200" name="TextBox 199"/>
              <p:cNvSpPr txBox="1"/>
              <p:nvPr/>
            </p:nvSpPr>
            <p:spPr>
              <a:xfrm>
                <a:off x="-1480460" y="3459686"/>
                <a:ext cx="316802" cy="481839"/>
              </a:xfrm>
              <a:prstGeom prst="rect">
                <a:avLst/>
              </a:prstGeom>
              <a:noFill/>
            </p:spPr>
            <p:txBody>
              <a:bodyPr wrap="square" rtlCol="0">
                <a:spAutoFit/>
              </a:bodyPr>
              <a:lstStyle/>
              <a:p>
                <a:r>
                  <a:rPr lang="en-US" dirty="0"/>
                  <a:t>*</a:t>
                </a:r>
              </a:p>
            </p:txBody>
          </p:sp>
          <p:sp>
            <p:nvSpPr>
              <p:cNvPr id="204" name="Oval 203"/>
              <p:cNvSpPr/>
              <p:nvPr/>
            </p:nvSpPr>
            <p:spPr>
              <a:xfrm>
                <a:off x="-1420290" y="3553996"/>
                <a:ext cx="184615" cy="180757"/>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5" name="Group 14"/>
          <p:cNvGrpSpPr/>
          <p:nvPr/>
        </p:nvGrpSpPr>
        <p:grpSpPr>
          <a:xfrm>
            <a:off x="4038921" y="4211583"/>
            <a:ext cx="3901711" cy="2685519"/>
            <a:chOff x="4038921" y="4211583"/>
            <a:chExt cx="3901711" cy="2685519"/>
          </a:xfrm>
        </p:grpSpPr>
        <p:grpSp>
          <p:nvGrpSpPr>
            <p:cNvPr id="480" name="Group 479"/>
            <p:cNvGrpSpPr/>
            <p:nvPr/>
          </p:nvGrpSpPr>
          <p:grpSpPr>
            <a:xfrm>
              <a:off x="4038921" y="4211583"/>
              <a:ext cx="3901711" cy="2685519"/>
              <a:chOff x="4038921" y="4211583"/>
              <a:chExt cx="3901711" cy="2685519"/>
            </a:xfrm>
          </p:grpSpPr>
          <p:grpSp>
            <p:nvGrpSpPr>
              <p:cNvPr id="475" name="Group 474"/>
              <p:cNvGrpSpPr/>
              <p:nvPr/>
            </p:nvGrpSpPr>
            <p:grpSpPr>
              <a:xfrm>
                <a:off x="4038921" y="4211583"/>
                <a:ext cx="3901711" cy="2685519"/>
                <a:chOff x="4038921" y="4211583"/>
                <a:chExt cx="3901711" cy="2685519"/>
              </a:xfrm>
            </p:grpSpPr>
            <p:grpSp>
              <p:nvGrpSpPr>
                <p:cNvPr id="262" name="Group 261"/>
                <p:cNvGrpSpPr/>
                <p:nvPr/>
              </p:nvGrpSpPr>
              <p:grpSpPr>
                <a:xfrm>
                  <a:off x="4038921" y="4211583"/>
                  <a:ext cx="3744139" cy="2685519"/>
                  <a:chOff x="111113" y="4254526"/>
                  <a:chExt cx="3744139" cy="2685519"/>
                </a:xfrm>
              </p:grpSpPr>
              <p:cxnSp>
                <p:nvCxnSpPr>
                  <p:cNvPr id="263" name="Straight Arrow Connector 262"/>
                  <p:cNvCxnSpPr/>
                  <p:nvPr/>
                </p:nvCxnSpPr>
                <p:spPr>
                  <a:xfrm flipV="1">
                    <a:off x="2844837" y="4485091"/>
                    <a:ext cx="0" cy="160883"/>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4" name="TextBox 263"/>
                      <p:cNvSpPr txBox="1"/>
                      <p:nvPr/>
                    </p:nvSpPr>
                    <p:spPr>
                      <a:xfrm>
                        <a:off x="111113" y="5157502"/>
                        <a:ext cx="70884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charset="0"/>
                                    </a:rPr>
                                    <m:t>𝑐</m:t>
                                  </m:r>
                                </m:e>
                                <m:sup>
                                  <m:r>
                                    <a:rPr lang="en-US" b="0" i="1" smtClean="0">
                                      <a:latin typeface="Cambria Math" charset="0"/>
                                    </a:rPr>
                                    <m:t>&lt;1&gt;</m:t>
                                  </m:r>
                                </m:sup>
                              </m:sSup>
                            </m:oMath>
                          </m:oMathPara>
                        </a14:m>
                        <a:endParaRPr lang="en-US" dirty="0"/>
                      </a:p>
                    </p:txBody>
                  </p:sp>
                </mc:Choice>
                <mc:Fallback xmlns="">
                  <p:sp>
                    <p:nvSpPr>
                      <p:cNvPr id="264" name="TextBox 263"/>
                      <p:cNvSpPr txBox="1">
                        <a:spLocks noRot="1" noChangeAspect="1" noMove="1" noResize="1" noEditPoints="1" noAdjustHandles="1" noChangeArrowheads="1" noChangeShapeType="1" noTextEdit="1"/>
                      </p:cNvSpPr>
                      <p:nvPr/>
                    </p:nvSpPr>
                    <p:spPr>
                      <a:xfrm>
                        <a:off x="111113" y="5157502"/>
                        <a:ext cx="708848" cy="369332"/>
                      </a:xfrm>
                      <a:prstGeom prst="rect">
                        <a:avLst/>
                      </a:prstGeom>
                      <a:blipFill rotWithShape="0">
                        <a:blip r:embed="rId3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5" name="TextBox 264"/>
                      <p:cNvSpPr txBox="1"/>
                      <p:nvPr/>
                    </p:nvSpPr>
                    <p:spPr>
                      <a:xfrm>
                        <a:off x="111113" y="5771676"/>
                        <a:ext cx="72564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charset="0"/>
                                    </a:rPr>
                                    <m:t>𝑎</m:t>
                                  </m:r>
                                </m:e>
                                <m:sup>
                                  <m:r>
                                    <a:rPr lang="en-US" b="0" i="1" smtClean="0">
                                      <a:latin typeface="Cambria Math" charset="0"/>
                                    </a:rPr>
                                    <m:t>&lt;1&gt;</m:t>
                                  </m:r>
                                </m:sup>
                              </m:sSup>
                            </m:oMath>
                          </m:oMathPara>
                        </a14:m>
                        <a:endParaRPr lang="en-US" dirty="0"/>
                      </a:p>
                    </p:txBody>
                  </p:sp>
                </mc:Choice>
                <mc:Fallback xmlns="">
                  <p:sp>
                    <p:nvSpPr>
                      <p:cNvPr id="265" name="TextBox 264"/>
                      <p:cNvSpPr txBox="1">
                        <a:spLocks noRot="1" noChangeAspect="1" noMove="1" noResize="1" noEditPoints="1" noAdjustHandles="1" noChangeArrowheads="1" noChangeShapeType="1" noTextEdit="1"/>
                      </p:cNvSpPr>
                      <p:nvPr/>
                    </p:nvSpPr>
                    <p:spPr>
                      <a:xfrm>
                        <a:off x="111113" y="5771676"/>
                        <a:ext cx="725648" cy="369332"/>
                      </a:xfrm>
                      <a:prstGeom prst="rect">
                        <a:avLst/>
                      </a:prstGeom>
                      <a:blipFill rotWithShape="0">
                        <a:blip r:embed="rId3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7" name="TextBox 266"/>
                      <p:cNvSpPr txBox="1"/>
                      <p:nvPr/>
                    </p:nvSpPr>
                    <p:spPr>
                      <a:xfrm>
                        <a:off x="952872" y="6570713"/>
                        <a:ext cx="72782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charset="0"/>
                                    </a:rPr>
                                    <m:t>𝑥</m:t>
                                  </m:r>
                                </m:e>
                                <m:sup>
                                  <m:r>
                                    <a:rPr lang="en-US" b="0" i="1" smtClean="0">
                                      <a:latin typeface="Cambria Math" charset="0"/>
                                    </a:rPr>
                                    <m:t>&lt;2&gt;</m:t>
                                  </m:r>
                                </m:sup>
                              </m:sSup>
                            </m:oMath>
                          </m:oMathPara>
                        </a14:m>
                        <a:endParaRPr lang="en-US" dirty="0"/>
                      </a:p>
                    </p:txBody>
                  </p:sp>
                </mc:Choice>
                <mc:Fallback xmlns="">
                  <p:sp>
                    <p:nvSpPr>
                      <p:cNvPr id="267" name="TextBox 266"/>
                      <p:cNvSpPr txBox="1">
                        <a:spLocks noRot="1" noChangeAspect="1" noMove="1" noResize="1" noEditPoints="1" noAdjustHandles="1" noChangeArrowheads="1" noChangeShapeType="1" noTextEdit="1"/>
                      </p:cNvSpPr>
                      <p:nvPr/>
                    </p:nvSpPr>
                    <p:spPr>
                      <a:xfrm>
                        <a:off x="952872" y="6570713"/>
                        <a:ext cx="727828" cy="369332"/>
                      </a:xfrm>
                      <a:prstGeom prst="rect">
                        <a:avLst/>
                      </a:prstGeom>
                      <a:blipFill rotWithShape="0">
                        <a:blip r:embed="rId37"/>
                        <a:stretch>
                          <a:fillRect/>
                        </a:stretch>
                      </a:blipFill>
                    </p:spPr>
                    <p:txBody>
                      <a:bodyPr/>
                      <a:lstStyle/>
                      <a:p>
                        <a:r>
                          <a:rPr lang="en-US">
                            <a:noFill/>
                          </a:rPr>
                          <a:t> </a:t>
                        </a:r>
                      </a:p>
                    </p:txBody>
                  </p:sp>
                </mc:Fallback>
              </mc:AlternateContent>
              <p:sp>
                <p:nvSpPr>
                  <p:cNvPr id="268" name="Rectangle 267"/>
                  <p:cNvSpPr/>
                  <p:nvPr/>
                </p:nvSpPr>
                <p:spPr>
                  <a:xfrm>
                    <a:off x="1022200" y="5145558"/>
                    <a:ext cx="1976274" cy="1253969"/>
                  </a:xfrm>
                  <a:prstGeom prst="rect">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269" name="Rectangle 268"/>
                  <p:cNvSpPr/>
                  <p:nvPr/>
                </p:nvSpPr>
                <p:spPr>
                  <a:xfrm>
                    <a:off x="1116166" y="5840764"/>
                    <a:ext cx="352360" cy="176557"/>
                  </a:xfrm>
                  <a:prstGeom prst="rect">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70" name="Rectangle 269"/>
                  <p:cNvSpPr/>
                  <p:nvPr/>
                </p:nvSpPr>
                <p:spPr>
                  <a:xfrm>
                    <a:off x="1636300" y="5840764"/>
                    <a:ext cx="330931" cy="176557"/>
                  </a:xfrm>
                  <a:prstGeom prst="rect">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71" name="Rectangle 270"/>
                  <p:cNvSpPr/>
                  <p:nvPr/>
                </p:nvSpPr>
                <p:spPr>
                  <a:xfrm>
                    <a:off x="2104968" y="5840764"/>
                    <a:ext cx="224688" cy="176557"/>
                  </a:xfrm>
                  <a:prstGeom prst="rect">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72" name="Rectangle 271"/>
                  <p:cNvSpPr/>
                  <p:nvPr/>
                </p:nvSpPr>
                <p:spPr>
                  <a:xfrm>
                    <a:off x="2412124" y="5840764"/>
                    <a:ext cx="399639" cy="176557"/>
                  </a:xfrm>
                  <a:prstGeom prst="rect">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latin typeface="Century Schoolbook" charset="0"/>
                      <a:ea typeface="Century Schoolbook" charset="0"/>
                      <a:cs typeface="Century Schoolbook" charset="0"/>
                    </a:endParaRPr>
                  </a:p>
                </p:txBody>
              </p:sp>
              <mc:AlternateContent xmlns:mc="http://schemas.openxmlformats.org/markup-compatibility/2006" xmlns:a14="http://schemas.microsoft.com/office/drawing/2010/main">
                <mc:Choice Requires="a14">
                  <p:sp>
                    <p:nvSpPr>
                      <p:cNvPr id="274" name="Rectangle 273"/>
                      <p:cNvSpPr/>
                      <p:nvPr/>
                    </p:nvSpPr>
                    <p:spPr>
                      <a:xfrm>
                        <a:off x="1639089" y="5174013"/>
                        <a:ext cx="233825" cy="26483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400" i="1">
                                  <a:latin typeface="Cambria Math" charset="0"/>
                                  <a:ea typeface="Cambria Math" charset="0"/>
                                  <a:cs typeface="Cambria Math" charset="0"/>
                                </a:rPr>
                                <m:t>⨁</m:t>
                              </m:r>
                            </m:oMath>
                          </m:oMathPara>
                        </a14:m>
                        <a:endParaRPr lang="en-US" sz="1400" dirty="0"/>
                      </a:p>
                    </p:txBody>
                  </p:sp>
                </mc:Choice>
                <mc:Fallback xmlns="">
                  <p:sp>
                    <p:nvSpPr>
                      <p:cNvPr id="274" name="Rectangle 273"/>
                      <p:cNvSpPr>
                        <a:spLocks noRot="1" noChangeAspect="1" noMove="1" noResize="1" noEditPoints="1" noAdjustHandles="1" noChangeArrowheads="1" noChangeShapeType="1" noTextEdit="1"/>
                      </p:cNvSpPr>
                      <p:nvPr/>
                    </p:nvSpPr>
                    <p:spPr>
                      <a:xfrm>
                        <a:off x="1639089" y="5174013"/>
                        <a:ext cx="233825" cy="264835"/>
                      </a:xfrm>
                      <a:prstGeom prst="rect">
                        <a:avLst/>
                      </a:prstGeom>
                      <a:blipFill rotWithShape="0">
                        <a:blip r:embed="rId39"/>
                        <a:stretch>
                          <a:fillRect r="-33333" b="-13953"/>
                        </a:stretch>
                      </a:blipFill>
                    </p:spPr>
                    <p:txBody>
                      <a:bodyPr/>
                      <a:lstStyle/>
                      <a:p>
                        <a:r>
                          <a:rPr lang="en-US">
                            <a:noFill/>
                          </a:rPr>
                          <a:t> </a:t>
                        </a:r>
                      </a:p>
                    </p:txBody>
                  </p:sp>
                </mc:Fallback>
              </mc:AlternateContent>
              <p:sp>
                <p:nvSpPr>
                  <p:cNvPr id="275" name="TextBox 274"/>
                  <p:cNvSpPr txBox="1"/>
                  <p:nvPr/>
                </p:nvSpPr>
                <p:spPr>
                  <a:xfrm>
                    <a:off x="1725566" y="5536893"/>
                    <a:ext cx="43" cy="177512"/>
                  </a:xfrm>
                  <a:prstGeom prst="rect">
                    <a:avLst/>
                  </a:prstGeom>
                  <a:noFill/>
                </p:spPr>
                <p:txBody>
                  <a:bodyPr wrap="none" lIns="0" tIns="0" rIns="0" bIns="0" rtlCol="0">
                    <a:spAutoFit/>
                  </a:bodyPr>
                  <a:lstStyle/>
                  <a:p>
                    <a:endParaRPr lang="en-US" sz="1400" dirty="0"/>
                  </a:p>
                </p:txBody>
              </p:sp>
              <mc:AlternateContent xmlns:mc="http://schemas.openxmlformats.org/markup-compatibility/2006" xmlns:a14="http://schemas.microsoft.com/office/drawing/2010/main">
                <mc:Choice Requires="a14">
                  <p:sp>
                    <p:nvSpPr>
                      <p:cNvPr id="276" name="TextBox 275"/>
                      <p:cNvSpPr txBox="1"/>
                      <p:nvPr/>
                    </p:nvSpPr>
                    <p:spPr>
                      <a:xfrm>
                        <a:off x="2104968" y="4844649"/>
                        <a:ext cx="666273"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1600" b="0" i="1" smtClean="0">
                                      <a:latin typeface="Cambria Math" panose="02040503050406030204" pitchFamily="18" charset="0"/>
                                    </a:rPr>
                                  </m:ctrlPr>
                                </m:sSupPr>
                                <m:e>
                                  <m:r>
                                    <a:rPr lang="en-US" sz="1600" b="0" i="1" smtClean="0">
                                      <a:latin typeface="Cambria Math" charset="0"/>
                                    </a:rPr>
                                    <m:t>𝑎</m:t>
                                  </m:r>
                                </m:e>
                                <m:sup>
                                  <m:r>
                                    <a:rPr lang="en-US" sz="1600" b="0" i="1" smtClean="0">
                                      <a:latin typeface="Cambria Math" charset="0"/>
                                    </a:rPr>
                                    <m:t>&lt;2&gt;</m:t>
                                  </m:r>
                                </m:sup>
                              </m:sSup>
                            </m:oMath>
                          </m:oMathPara>
                        </a14:m>
                        <a:endParaRPr lang="en-US" sz="1600" dirty="0"/>
                      </a:p>
                    </p:txBody>
                  </p:sp>
                </mc:Choice>
                <mc:Fallback xmlns="">
                  <p:sp>
                    <p:nvSpPr>
                      <p:cNvPr id="276" name="TextBox 275"/>
                      <p:cNvSpPr txBox="1">
                        <a:spLocks noRot="1" noChangeAspect="1" noMove="1" noResize="1" noEditPoints="1" noAdjustHandles="1" noChangeArrowheads="1" noChangeShapeType="1" noTextEdit="1"/>
                      </p:cNvSpPr>
                      <p:nvPr/>
                    </p:nvSpPr>
                    <p:spPr>
                      <a:xfrm>
                        <a:off x="2104968" y="4844649"/>
                        <a:ext cx="666273" cy="338554"/>
                      </a:xfrm>
                      <a:prstGeom prst="rect">
                        <a:avLst/>
                      </a:prstGeom>
                      <a:blipFill rotWithShape="0">
                        <a:blip r:embed="rId4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7" name="TextBox 276"/>
                      <p:cNvSpPr txBox="1"/>
                      <p:nvPr/>
                    </p:nvSpPr>
                    <p:spPr>
                      <a:xfrm>
                        <a:off x="3097704" y="5905131"/>
                        <a:ext cx="666273"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1600" b="0" i="1" smtClean="0">
                                      <a:latin typeface="Cambria Math" panose="02040503050406030204" pitchFamily="18" charset="0"/>
                                    </a:rPr>
                                  </m:ctrlPr>
                                </m:sSupPr>
                                <m:e>
                                  <m:r>
                                    <a:rPr lang="en-US" sz="1600" b="0" i="1" smtClean="0">
                                      <a:latin typeface="Cambria Math" charset="0"/>
                                    </a:rPr>
                                    <m:t>𝑎</m:t>
                                  </m:r>
                                </m:e>
                                <m:sup>
                                  <m:r>
                                    <a:rPr lang="en-US" sz="1600" b="0" i="1" smtClean="0">
                                      <a:latin typeface="Cambria Math" charset="0"/>
                                    </a:rPr>
                                    <m:t>&lt;2&gt;</m:t>
                                  </m:r>
                                </m:sup>
                              </m:sSup>
                            </m:oMath>
                          </m:oMathPara>
                        </a14:m>
                        <a:endParaRPr lang="en-US" sz="1600" dirty="0"/>
                      </a:p>
                    </p:txBody>
                  </p:sp>
                </mc:Choice>
                <mc:Fallback xmlns="">
                  <p:sp>
                    <p:nvSpPr>
                      <p:cNvPr id="277" name="TextBox 276"/>
                      <p:cNvSpPr txBox="1">
                        <a:spLocks noRot="1" noChangeAspect="1" noMove="1" noResize="1" noEditPoints="1" noAdjustHandles="1" noChangeArrowheads="1" noChangeShapeType="1" noTextEdit="1"/>
                      </p:cNvSpPr>
                      <p:nvPr/>
                    </p:nvSpPr>
                    <p:spPr>
                      <a:xfrm>
                        <a:off x="3097704" y="5905131"/>
                        <a:ext cx="666273" cy="338554"/>
                      </a:xfrm>
                      <a:prstGeom prst="rect">
                        <a:avLst/>
                      </a:prstGeom>
                      <a:blipFill rotWithShape="0">
                        <a:blip r:embed="rId41"/>
                        <a:stretch>
                          <a:fillRect/>
                        </a:stretch>
                      </a:blipFill>
                    </p:spPr>
                    <p:txBody>
                      <a:bodyPr/>
                      <a:lstStyle/>
                      <a:p>
                        <a:r>
                          <a:rPr lang="en-US">
                            <a:noFill/>
                          </a:rPr>
                          <a:t> </a:t>
                        </a:r>
                      </a:p>
                    </p:txBody>
                  </p:sp>
                </mc:Fallback>
              </mc:AlternateContent>
              <p:grpSp>
                <p:nvGrpSpPr>
                  <p:cNvPr id="278" name="Group 277"/>
                  <p:cNvGrpSpPr/>
                  <p:nvPr/>
                </p:nvGrpSpPr>
                <p:grpSpPr>
                  <a:xfrm>
                    <a:off x="2510427" y="4661922"/>
                    <a:ext cx="668819" cy="246221"/>
                    <a:chOff x="1904987" y="5479971"/>
                    <a:chExt cx="1289034" cy="343373"/>
                  </a:xfrm>
                </p:grpSpPr>
                <p:sp>
                  <p:nvSpPr>
                    <p:cNvPr id="291" name="TextBox 290"/>
                    <p:cNvSpPr txBox="1"/>
                    <p:nvPr/>
                  </p:nvSpPr>
                  <p:spPr>
                    <a:xfrm>
                      <a:off x="1904987" y="5479971"/>
                      <a:ext cx="1289034" cy="343373"/>
                    </a:xfrm>
                    <a:prstGeom prst="rect">
                      <a:avLst/>
                    </a:prstGeom>
                    <a:noFill/>
                  </p:spPr>
                  <p:txBody>
                    <a:bodyPr wrap="square" rtlCol="0">
                      <a:spAutoFit/>
                    </a:bodyPr>
                    <a:lstStyle/>
                    <a:p>
                      <a:r>
                        <a:rPr lang="en-US" sz="1000" dirty="0">
                          <a:latin typeface="Century Schoolbook" charset="0"/>
                          <a:ea typeface="Century Schoolbook" charset="0"/>
                          <a:cs typeface="Century Schoolbook" charset="0"/>
                        </a:rPr>
                        <a:t>softmax</a:t>
                      </a:r>
                    </a:p>
                  </p:txBody>
                </p:sp>
                <p:sp>
                  <p:nvSpPr>
                    <p:cNvPr id="292" name="Rectangle 291"/>
                    <p:cNvSpPr/>
                    <p:nvPr/>
                  </p:nvSpPr>
                  <p:spPr>
                    <a:xfrm>
                      <a:off x="2022068" y="5520225"/>
                      <a:ext cx="1047985" cy="291580"/>
                    </a:xfrm>
                    <a:prstGeom prst="rect">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79" name="Straight Arrow Connector 278"/>
                  <p:cNvCxnSpPr/>
                  <p:nvPr/>
                </p:nvCxnSpPr>
                <p:spPr>
                  <a:xfrm flipV="1">
                    <a:off x="788840" y="5319332"/>
                    <a:ext cx="439466" cy="0"/>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80" name="Straight Arrow Connector 279"/>
                  <p:cNvCxnSpPr/>
                  <p:nvPr/>
                </p:nvCxnSpPr>
                <p:spPr>
                  <a:xfrm flipV="1">
                    <a:off x="1422724" y="5319332"/>
                    <a:ext cx="292930" cy="0"/>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82" name="Straight Arrow Connector 281"/>
                  <p:cNvCxnSpPr/>
                  <p:nvPr/>
                </p:nvCxnSpPr>
                <p:spPr>
                  <a:xfrm flipV="1">
                    <a:off x="1292346" y="6017321"/>
                    <a:ext cx="0" cy="315857"/>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83" name="Straight Arrow Connector 282"/>
                  <p:cNvCxnSpPr/>
                  <p:nvPr/>
                </p:nvCxnSpPr>
                <p:spPr>
                  <a:xfrm flipH="1" flipV="1">
                    <a:off x="2853083" y="4889663"/>
                    <a:ext cx="0" cy="955310"/>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84" name="TextBox 283"/>
                      <p:cNvSpPr txBox="1"/>
                      <p:nvPr/>
                    </p:nvSpPr>
                    <p:spPr>
                      <a:xfrm>
                        <a:off x="2507542" y="4254526"/>
                        <a:ext cx="73289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charset="0"/>
                                    </a:rPr>
                                    <m:t>𝑦</m:t>
                                  </m:r>
                                </m:e>
                                <m:sup>
                                  <m:r>
                                    <a:rPr lang="en-US" b="0" i="1" smtClean="0">
                                      <a:latin typeface="Cambria Math" charset="0"/>
                                    </a:rPr>
                                    <m:t>&lt;2&gt;</m:t>
                                  </m:r>
                                </m:sup>
                              </m:sSup>
                            </m:oMath>
                          </m:oMathPara>
                        </a14:m>
                        <a:endParaRPr lang="en-US" dirty="0"/>
                      </a:p>
                    </p:txBody>
                  </p:sp>
                </mc:Choice>
                <mc:Fallback xmlns="">
                  <p:sp>
                    <p:nvSpPr>
                      <p:cNvPr id="284" name="TextBox 283"/>
                      <p:cNvSpPr txBox="1">
                        <a:spLocks noRot="1" noChangeAspect="1" noMove="1" noResize="1" noEditPoints="1" noAdjustHandles="1" noChangeArrowheads="1" noChangeShapeType="1" noTextEdit="1"/>
                      </p:cNvSpPr>
                      <p:nvPr/>
                    </p:nvSpPr>
                    <p:spPr>
                      <a:xfrm>
                        <a:off x="2507542" y="4254526"/>
                        <a:ext cx="732893" cy="369332"/>
                      </a:xfrm>
                      <a:prstGeom prst="rect">
                        <a:avLst/>
                      </a:prstGeom>
                      <a:blipFill rotWithShape="0">
                        <a:blip r:embed="rId42"/>
                        <a:stretch>
                          <a:fillRect b="-6667"/>
                        </a:stretch>
                      </a:blipFill>
                    </p:spPr>
                    <p:txBody>
                      <a:bodyPr/>
                      <a:lstStyle/>
                      <a:p>
                        <a:r>
                          <a:rPr lang="en-US">
                            <a:noFill/>
                          </a:rPr>
                          <a:t> </a:t>
                        </a:r>
                      </a:p>
                    </p:txBody>
                  </p:sp>
                </mc:Fallback>
              </mc:AlternateContent>
              <p:cxnSp>
                <p:nvCxnSpPr>
                  <p:cNvPr id="285" name="Straight Connector 284"/>
                  <p:cNvCxnSpPr/>
                  <p:nvPr/>
                </p:nvCxnSpPr>
                <p:spPr>
                  <a:xfrm>
                    <a:off x="1157031" y="6351724"/>
                    <a:ext cx="0" cy="225352"/>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6" name="Elbow Connector 285"/>
                  <p:cNvCxnSpPr/>
                  <p:nvPr/>
                </p:nvCxnSpPr>
                <p:spPr>
                  <a:xfrm>
                    <a:off x="750417" y="5966298"/>
                    <a:ext cx="1864896" cy="383673"/>
                  </a:xfrm>
                  <a:prstGeom prst="bentConnector3">
                    <a:avLst>
                      <a:gd name="adj1" fmla="val 17312"/>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7" name="Straight Arrow Connector 286"/>
                  <p:cNvCxnSpPr/>
                  <p:nvPr/>
                </p:nvCxnSpPr>
                <p:spPr>
                  <a:xfrm flipV="1">
                    <a:off x="2847802" y="5831567"/>
                    <a:ext cx="1007450" cy="0"/>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88" name="Straight Arrow Connector 287"/>
                  <p:cNvCxnSpPr/>
                  <p:nvPr/>
                </p:nvCxnSpPr>
                <p:spPr>
                  <a:xfrm flipV="1">
                    <a:off x="1807912" y="6017321"/>
                    <a:ext cx="0" cy="315857"/>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89" name="Straight Arrow Connector 288"/>
                  <p:cNvCxnSpPr/>
                  <p:nvPr/>
                </p:nvCxnSpPr>
                <p:spPr>
                  <a:xfrm flipV="1">
                    <a:off x="2226201" y="6034114"/>
                    <a:ext cx="0" cy="315857"/>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90" name="Straight Arrow Connector 289"/>
                  <p:cNvCxnSpPr/>
                  <p:nvPr/>
                </p:nvCxnSpPr>
                <p:spPr>
                  <a:xfrm flipV="1">
                    <a:off x="2613880" y="6034114"/>
                    <a:ext cx="0" cy="315857"/>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359" name="TextBox 358"/>
                    <p:cNvSpPr txBox="1"/>
                    <p:nvPr/>
                  </p:nvSpPr>
                  <p:spPr>
                    <a:xfrm>
                      <a:off x="7231784" y="4926344"/>
                      <a:ext cx="70884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charset="0"/>
                                  </a:rPr>
                                  <m:t>𝑐</m:t>
                                </m:r>
                              </m:e>
                              <m:sup>
                                <m:r>
                                  <a:rPr lang="en-US" b="0" i="1" smtClean="0">
                                    <a:latin typeface="Cambria Math" charset="0"/>
                                  </a:rPr>
                                  <m:t>&lt;2&gt;</m:t>
                                </m:r>
                              </m:sup>
                            </m:sSup>
                          </m:oMath>
                        </m:oMathPara>
                      </a14:m>
                      <a:endParaRPr lang="en-US" dirty="0"/>
                    </a:p>
                  </p:txBody>
                </p:sp>
              </mc:Choice>
              <mc:Fallback xmlns="">
                <p:sp>
                  <p:nvSpPr>
                    <p:cNvPr id="359" name="TextBox 358"/>
                    <p:cNvSpPr txBox="1">
                      <a:spLocks noRot="1" noChangeAspect="1" noMove="1" noResize="1" noEditPoints="1" noAdjustHandles="1" noChangeArrowheads="1" noChangeShapeType="1" noTextEdit="1"/>
                    </p:cNvSpPr>
                    <p:nvPr/>
                  </p:nvSpPr>
                  <p:spPr>
                    <a:xfrm>
                      <a:off x="7231784" y="4926344"/>
                      <a:ext cx="708848" cy="369332"/>
                    </a:xfrm>
                    <a:prstGeom prst="rect">
                      <a:avLst/>
                    </a:prstGeom>
                    <a:blipFill rotWithShape="0">
                      <a:blip r:embed="rId43"/>
                      <a:stretch>
                        <a:fillRect/>
                      </a:stretch>
                    </a:blipFill>
                  </p:spPr>
                  <p:txBody>
                    <a:bodyPr/>
                    <a:lstStyle/>
                    <a:p>
                      <a:r>
                        <a:rPr lang="en-US">
                          <a:noFill/>
                        </a:rPr>
                        <a:t> </a:t>
                      </a:r>
                    </a:p>
                  </p:txBody>
                </p:sp>
              </mc:Fallback>
            </mc:AlternateContent>
            <p:cxnSp>
              <p:nvCxnSpPr>
                <p:cNvPr id="360" name="Straight Arrow Connector 359"/>
                <p:cNvCxnSpPr/>
                <p:nvPr/>
              </p:nvCxnSpPr>
              <p:spPr>
                <a:xfrm>
                  <a:off x="5873352" y="5276180"/>
                  <a:ext cx="1401006" cy="419"/>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grpSp>
            <p:nvGrpSpPr>
              <p:cNvPr id="367" name="Group 366"/>
              <p:cNvGrpSpPr/>
              <p:nvPr/>
            </p:nvGrpSpPr>
            <p:grpSpPr>
              <a:xfrm>
                <a:off x="6652375" y="4919211"/>
                <a:ext cx="310222" cy="663495"/>
                <a:chOff x="2714775" y="4956730"/>
                <a:chExt cx="310222" cy="663495"/>
              </a:xfrm>
            </p:grpSpPr>
            <p:sp>
              <p:nvSpPr>
                <p:cNvPr id="368" name="TextBox 367"/>
                <p:cNvSpPr txBox="1"/>
                <p:nvPr/>
              </p:nvSpPr>
              <p:spPr>
                <a:xfrm>
                  <a:off x="2716525" y="5059486"/>
                  <a:ext cx="295274" cy="523220"/>
                </a:xfrm>
                <a:prstGeom prst="rect">
                  <a:avLst/>
                </a:prstGeom>
                <a:noFill/>
              </p:spPr>
              <p:txBody>
                <a:bodyPr wrap="none" rtlCol="0">
                  <a:spAutoFit/>
                </a:bodyPr>
                <a:lstStyle/>
                <a:p>
                  <a:r>
                    <a:rPr lang="en-US" sz="2800" dirty="0">
                      <a:solidFill>
                        <a:schemeClr val="bg1"/>
                      </a:solidFill>
                    </a:rPr>
                    <a:t>-</a:t>
                  </a:r>
                </a:p>
              </p:txBody>
            </p:sp>
            <p:sp>
              <p:nvSpPr>
                <p:cNvPr id="369" name="TextBox 368"/>
                <p:cNvSpPr txBox="1"/>
                <p:nvPr/>
              </p:nvSpPr>
              <p:spPr>
                <a:xfrm>
                  <a:off x="2729723" y="4993034"/>
                  <a:ext cx="295274" cy="523220"/>
                </a:xfrm>
                <a:prstGeom prst="rect">
                  <a:avLst/>
                </a:prstGeom>
                <a:noFill/>
              </p:spPr>
              <p:txBody>
                <a:bodyPr wrap="none" rtlCol="0">
                  <a:spAutoFit/>
                </a:bodyPr>
                <a:lstStyle/>
                <a:p>
                  <a:r>
                    <a:rPr lang="en-US" sz="2800" dirty="0">
                      <a:solidFill>
                        <a:schemeClr val="bg1"/>
                      </a:solidFill>
                    </a:rPr>
                    <a:t>-</a:t>
                  </a:r>
                </a:p>
              </p:txBody>
            </p:sp>
            <p:sp>
              <p:nvSpPr>
                <p:cNvPr id="370" name="TextBox 369"/>
                <p:cNvSpPr txBox="1"/>
                <p:nvPr/>
              </p:nvSpPr>
              <p:spPr>
                <a:xfrm>
                  <a:off x="2723135" y="4956730"/>
                  <a:ext cx="295274" cy="523220"/>
                </a:xfrm>
                <a:prstGeom prst="rect">
                  <a:avLst/>
                </a:prstGeom>
                <a:noFill/>
              </p:spPr>
              <p:txBody>
                <a:bodyPr wrap="none" rtlCol="0">
                  <a:spAutoFit/>
                </a:bodyPr>
                <a:lstStyle/>
                <a:p>
                  <a:r>
                    <a:rPr lang="en-US" sz="2800" dirty="0">
                      <a:solidFill>
                        <a:schemeClr val="bg1"/>
                      </a:solidFill>
                    </a:rPr>
                    <a:t>-</a:t>
                  </a:r>
                </a:p>
              </p:txBody>
            </p:sp>
            <p:sp>
              <p:nvSpPr>
                <p:cNvPr id="371" name="TextBox 370"/>
                <p:cNvSpPr txBox="1"/>
                <p:nvPr/>
              </p:nvSpPr>
              <p:spPr>
                <a:xfrm>
                  <a:off x="2714775" y="5097005"/>
                  <a:ext cx="295274" cy="523220"/>
                </a:xfrm>
                <a:prstGeom prst="rect">
                  <a:avLst/>
                </a:prstGeom>
                <a:noFill/>
              </p:spPr>
              <p:txBody>
                <a:bodyPr wrap="none" rtlCol="0">
                  <a:spAutoFit/>
                </a:bodyPr>
                <a:lstStyle/>
                <a:p>
                  <a:r>
                    <a:rPr lang="en-US" sz="2800" dirty="0">
                      <a:solidFill>
                        <a:schemeClr val="bg1"/>
                      </a:solidFill>
                    </a:rPr>
                    <a:t>-</a:t>
                  </a:r>
                </a:p>
              </p:txBody>
            </p:sp>
          </p:grpSp>
        </p:grpSp>
        <p:grpSp>
          <p:nvGrpSpPr>
            <p:cNvPr id="205" name="Group 204"/>
            <p:cNvGrpSpPr/>
            <p:nvPr/>
          </p:nvGrpSpPr>
          <p:grpSpPr>
            <a:xfrm>
              <a:off x="5106206" y="5141081"/>
              <a:ext cx="297533" cy="369332"/>
              <a:chOff x="-1480460" y="3459686"/>
              <a:chExt cx="316802" cy="481839"/>
            </a:xfrm>
          </p:grpSpPr>
          <p:sp>
            <p:nvSpPr>
              <p:cNvPr id="206" name="TextBox 205"/>
              <p:cNvSpPr txBox="1"/>
              <p:nvPr/>
            </p:nvSpPr>
            <p:spPr>
              <a:xfrm>
                <a:off x="-1480460" y="3459686"/>
                <a:ext cx="316802" cy="481839"/>
              </a:xfrm>
              <a:prstGeom prst="rect">
                <a:avLst/>
              </a:prstGeom>
              <a:noFill/>
            </p:spPr>
            <p:txBody>
              <a:bodyPr wrap="square" rtlCol="0">
                <a:spAutoFit/>
              </a:bodyPr>
              <a:lstStyle/>
              <a:p>
                <a:r>
                  <a:rPr lang="en-US" dirty="0"/>
                  <a:t>*</a:t>
                </a:r>
              </a:p>
            </p:txBody>
          </p:sp>
          <p:sp>
            <p:nvSpPr>
              <p:cNvPr id="207" name="Oval 206"/>
              <p:cNvSpPr/>
              <p:nvPr/>
            </p:nvSpPr>
            <p:spPr>
              <a:xfrm>
                <a:off x="-1420290" y="3553996"/>
                <a:ext cx="184615" cy="180757"/>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8" name="Group 7"/>
          <p:cNvGrpSpPr/>
          <p:nvPr/>
        </p:nvGrpSpPr>
        <p:grpSpPr>
          <a:xfrm>
            <a:off x="7984802" y="4206533"/>
            <a:ext cx="3858674" cy="2695618"/>
            <a:chOff x="7984802" y="4206533"/>
            <a:chExt cx="3858674" cy="2695618"/>
          </a:xfrm>
        </p:grpSpPr>
        <p:grpSp>
          <p:nvGrpSpPr>
            <p:cNvPr id="482" name="Group 481"/>
            <p:cNvGrpSpPr/>
            <p:nvPr/>
          </p:nvGrpSpPr>
          <p:grpSpPr>
            <a:xfrm>
              <a:off x="7984802" y="4206533"/>
              <a:ext cx="3858674" cy="2695618"/>
              <a:chOff x="7984802" y="4206533"/>
              <a:chExt cx="3858674" cy="2695618"/>
            </a:xfrm>
          </p:grpSpPr>
          <p:grpSp>
            <p:nvGrpSpPr>
              <p:cNvPr id="476" name="Group 475"/>
              <p:cNvGrpSpPr/>
              <p:nvPr/>
            </p:nvGrpSpPr>
            <p:grpSpPr>
              <a:xfrm>
                <a:off x="7984802" y="4206533"/>
                <a:ext cx="3858674" cy="2695618"/>
                <a:chOff x="7984802" y="4206533"/>
                <a:chExt cx="3858674" cy="2695618"/>
              </a:xfrm>
            </p:grpSpPr>
            <p:grpSp>
              <p:nvGrpSpPr>
                <p:cNvPr id="293" name="Group 292"/>
                <p:cNvGrpSpPr/>
                <p:nvPr/>
              </p:nvGrpSpPr>
              <p:grpSpPr>
                <a:xfrm>
                  <a:off x="7984802" y="4206533"/>
                  <a:ext cx="3744139" cy="2695618"/>
                  <a:chOff x="111113" y="4244427"/>
                  <a:chExt cx="3744139" cy="2695618"/>
                </a:xfrm>
              </p:grpSpPr>
              <p:cxnSp>
                <p:nvCxnSpPr>
                  <p:cNvPr id="294" name="Straight Arrow Connector 293"/>
                  <p:cNvCxnSpPr/>
                  <p:nvPr/>
                </p:nvCxnSpPr>
                <p:spPr>
                  <a:xfrm flipV="1">
                    <a:off x="2844837" y="4485091"/>
                    <a:ext cx="0" cy="160883"/>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5" name="TextBox 294"/>
                      <p:cNvSpPr txBox="1"/>
                      <p:nvPr/>
                    </p:nvSpPr>
                    <p:spPr>
                      <a:xfrm>
                        <a:off x="111113" y="5157502"/>
                        <a:ext cx="70884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charset="0"/>
                                    </a:rPr>
                                    <m:t>𝑐</m:t>
                                  </m:r>
                                </m:e>
                                <m:sup>
                                  <m:r>
                                    <a:rPr lang="en-US" b="0" i="1" smtClean="0">
                                      <a:latin typeface="Cambria Math" charset="0"/>
                                    </a:rPr>
                                    <m:t>&lt;2&gt;</m:t>
                                  </m:r>
                                </m:sup>
                              </m:sSup>
                            </m:oMath>
                          </m:oMathPara>
                        </a14:m>
                        <a:endParaRPr lang="en-US" dirty="0"/>
                      </a:p>
                    </p:txBody>
                  </p:sp>
                </mc:Choice>
                <mc:Fallback xmlns="">
                  <p:sp>
                    <p:nvSpPr>
                      <p:cNvPr id="295" name="TextBox 294"/>
                      <p:cNvSpPr txBox="1">
                        <a:spLocks noRot="1" noChangeAspect="1" noMove="1" noResize="1" noEditPoints="1" noAdjustHandles="1" noChangeArrowheads="1" noChangeShapeType="1" noTextEdit="1"/>
                      </p:cNvSpPr>
                      <p:nvPr/>
                    </p:nvSpPr>
                    <p:spPr>
                      <a:xfrm>
                        <a:off x="111113" y="5157502"/>
                        <a:ext cx="708848" cy="369332"/>
                      </a:xfrm>
                      <a:prstGeom prst="rect">
                        <a:avLst/>
                      </a:prstGeom>
                      <a:blipFill rotWithShape="0">
                        <a:blip r:embed="rId4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6" name="TextBox 295"/>
                      <p:cNvSpPr txBox="1"/>
                      <p:nvPr/>
                    </p:nvSpPr>
                    <p:spPr>
                      <a:xfrm>
                        <a:off x="111113" y="5771676"/>
                        <a:ext cx="72564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charset="0"/>
                                    </a:rPr>
                                    <m:t>𝑎</m:t>
                                  </m:r>
                                </m:e>
                                <m:sup>
                                  <m:r>
                                    <a:rPr lang="en-US" b="0" i="1" smtClean="0">
                                      <a:latin typeface="Cambria Math" charset="0"/>
                                    </a:rPr>
                                    <m:t>&lt;2&gt;</m:t>
                                  </m:r>
                                </m:sup>
                              </m:sSup>
                            </m:oMath>
                          </m:oMathPara>
                        </a14:m>
                        <a:endParaRPr lang="en-US" dirty="0"/>
                      </a:p>
                    </p:txBody>
                  </p:sp>
                </mc:Choice>
                <mc:Fallback xmlns="">
                  <p:sp>
                    <p:nvSpPr>
                      <p:cNvPr id="296" name="TextBox 295"/>
                      <p:cNvSpPr txBox="1">
                        <a:spLocks noRot="1" noChangeAspect="1" noMove="1" noResize="1" noEditPoints="1" noAdjustHandles="1" noChangeArrowheads="1" noChangeShapeType="1" noTextEdit="1"/>
                      </p:cNvSpPr>
                      <p:nvPr/>
                    </p:nvSpPr>
                    <p:spPr>
                      <a:xfrm>
                        <a:off x="111113" y="5771676"/>
                        <a:ext cx="725648" cy="369332"/>
                      </a:xfrm>
                      <a:prstGeom prst="rect">
                        <a:avLst/>
                      </a:prstGeom>
                      <a:blipFill rotWithShape="0">
                        <a:blip r:embed="rId4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8" name="TextBox 297"/>
                      <p:cNvSpPr txBox="1"/>
                      <p:nvPr/>
                    </p:nvSpPr>
                    <p:spPr>
                      <a:xfrm>
                        <a:off x="952872" y="6570713"/>
                        <a:ext cx="72782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charset="0"/>
                                    </a:rPr>
                                    <m:t>𝑥</m:t>
                                  </m:r>
                                </m:e>
                                <m:sup>
                                  <m:r>
                                    <a:rPr lang="en-US" b="0" i="1" smtClean="0">
                                      <a:latin typeface="Cambria Math" charset="0"/>
                                    </a:rPr>
                                    <m:t>&lt;3&gt;</m:t>
                                  </m:r>
                                </m:sup>
                              </m:sSup>
                            </m:oMath>
                          </m:oMathPara>
                        </a14:m>
                        <a:endParaRPr lang="en-US" dirty="0"/>
                      </a:p>
                    </p:txBody>
                  </p:sp>
                </mc:Choice>
                <mc:Fallback xmlns="">
                  <p:sp>
                    <p:nvSpPr>
                      <p:cNvPr id="298" name="TextBox 297"/>
                      <p:cNvSpPr txBox="1">
                        <a:spLocks noRot="1" noChangeAspect="1" noMove="1" noResize="1" noEditPoints="1" noAdjustHandles="1" noChangeArrowheads="1" noChangeShapeType="1" noTextEdit="1"/>
                      </p:cNvSpPr>
                      <p:nvPr/>
                    </p:nvSpPr>
                    <p:spPr>
                      <a:xfrm>
                        <a:off x="952872" y="6570713"/>
                        <a:ext cx="727828" cy="369332"/>
                      </a:xfrm>
                      <a:prstGeom prst="rect">
                        <a:avLst/>
                      </a:prstGeom>
                      <a:blipFill rotWithShape="0">
                        <a:blip r:embed="rId46"/>
                        <a:stretch>
                          <a:fillRect/>
                        </a:stretch>
                      </a:blipFill>
                    </p:spPr>
                    <p:txBody>
                      <a:bodyPr/>
                      <a:lstStyle/>
                      <a:p>
                        <a:r>
                          <a:rPr lang="en-US">
                            <a:noFill/>
                          </a:rPr>
                          <a:t> </a:t>
                        </a:r>
                      </a:p>
                    </p:txBody>
                  </p:sp>
                </mc:Fallback>
              </mc:AlternateContent>
              <p:sp>
                <p:nvSpPr>
                  <p:cNvPr id="299" name="Rectangle 298"/>
                  <p:cNvSpPr/>
                  <p:nvPr/>
                </p:nvSpPr>
                <p:spPr>
                  <a:xfrm>
                    <a:off x="1022200" y="5145558"/>
                    <a:ext cx="1976274" cy="1253969"/>
                  </a:xfrm>
                  <a:prstGeom prst="rect">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00" name="Rectangle 299"/>
                  <p:cNvSpPr/>
                  <p:nvPr/>
                </p:nvSpPr>
                <p:spPr>
                  <a:xfrm>
                    <a:off x="1116166" y="5840764"/>
                    <a:ext cx="352360" cy="176557"/>
                  </a:xfrm>
                  <a:prstGeom prst="rect">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301" name="Rectangle 300"/>
                  <p:cNvSpPr/>
                  <p:nvPr/>
                </p:nvSpPr>
                <p:spPr>
                  <a:xfrm>
                    <a:off x="1636300" y="5840764"/>
                    <a:ext cx="330931" cy="176557"/>
                  </a:xfrm>
                  <a:prstGeom prst="rect">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302" name="Rectangle 301"/>
                  <p:cNvSpPr/>
                  <p:nvPr/>
                </p:nvSpPr>
                <p:spPr>
                  <a:xfrm>
                    <a:off x="2104968" y="5840764"/>
                    <a:ext cx="224688" cy="176557"/>
                  </a:xfrm>
                  <a:prstGeom prst="rect">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303" name="Rectangle 302"/>
                  <p:cNvSpPr/>
                  <p:nvPr/>
                </p:nvSpPr>
                <p:spPr>
                  <a:xfrm>
                    <a:off x="2412124" y="5840764"/>
                    <a:ext cx="399639" cy="176557"/>
                  </a:xfrm>
                  <a:prstGeom prst="rect">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latin typeface="Century Schoolbook" charset="0"/>
                      <a:ea typeface="Century Schoolbook" charset="0"/>
                      <a:cs typeface="Century Schoolbook" charset="0"/>
                    </a:endParaRPr>
                  </a:p>
                </p:txBody>
              </p:sp>
              <mc:AlternateContent xmlns:mc="http://schemas.openxmlformats.org/markup-compatibility/2006" xmlns:a14="http://schemas.microsoft.com/office/drawing/2010/main">
                <mc:Choice Requires="a14">
                  <p:sp>
                    <p:nvSpPr>
                      <p:cNvPr id="340" name="Rectangle 339"/>
                      <p:cNvSpPr/>
                      <p:nvPr/>
                    </p:nvSpPr>
                    <p:spPr>
                      <a:xfrm>
                        <a:off x="1639089" y="5174013"/>
                        <a:ext cx="233825" cy="26483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400" i="1">
                                  <a:latin typeface="Cambria Math" charset="0"/>
                                  <a:ea typeface="Cambria Math" charset="0"/>
                                  <a:cs typeface="Cambria Math" charset="0"/>
                                </a:rPr>
                                <m:t>⨁</m:t>
                              </m:r>
                            </m:oMath>
                          </m:oMathPara>
                        </a14:m>
                        <a:endParaRPr lang="en-US" sz="1400" dirty="0"/>
                      </a:p>
                    </p:txBody>
                  </p:sp>
                </mc:Choice>
                <mc:Fallback xmlns="">
                  <p:sp>
                    <p:nvSpPr>
                      <p:cNvPr id="340" name="Rectangle 339"/>
                      <p:cNvSpPr>
                        <a:spLocks noRot="1" noChangeAspect="1" noMove="1" noResize="1" noEditPoints="1" noAdjustHandles="1" noChangeArrowheads="1" noChangeShapeType="1" noTextEdit="1"/>
                      </p:cNvSpPr>
                      <p:nvPr/>
                    </p:nvSpPr>
                    <p:spPr>
                      <a:xfrm>
                        <a:off x="1639089" y="5174013"/>
                        <a:ext cx="233825" cy="264835"/>
                      </a:xfrm>
                      <a:prstGeom prst="rect">
                        <a:avLst/>
                      </a:prstGeom>
                      <a:blipFill rotWithShape="0">
                        <a:blip r:embed="rId39"/>
                        <a:stretch>
                          <a:fillRect r="-33333" b="-13953"/>
                        </a:stretch>
                      </a:blipFill>
                    </p:spPr>
                    <p:txBody>
                      <a:bodyPr/>
                      <a:lstStyle/>
                      <a:p>
                        <a:r>
                          <a:rPr lang="en-US">
                            <a:noFill/>
                          </a:rPr>
                          <a:t> </a:t>
                        </a:r>
                      </a:p>
                    </p:txBody>
                  </p:sp>
                </mc:Fallback>
              </mc:AlternateContent>
              <p:sp>
                <p:nvSpPr>
                  <p:cNvPr id="341" name="TextBox 340"/>
                  <p:cNvSpPr txBox="1"/>
                  <p:nvPr/>
                </p:nvSpPr>
                <p:spPr>
                  <a:xfrm>
                    <a:off x="1725566" y="5536893"/>
                    <a:ext cx="43" cy="177512"/>
                  </a:xfrm>
                  <a:prstGeom prst="rect">
                    <a:avLst/>
                  </a:prstGeom>
                  <a:noFill/>
                </p:spPr>
                <p:txBody>
                  <a:bodyPr wrap="none" lIns="0" tIns="0" rIns="0" bIns="0" rtlCol="0">
                    <a:spAutoFit/>
                  </a:bodyPr>
                  <a:lstStyle/>
                  <a:p>
                    <a:endParaRPr lang="en-US" sz="1400" dirty="0"/>
                  </a:p>
                </p:txBody>
              </p:sp>
              <mc:AlternateContent xmlns:mc="http://schemas.openxmlformats.org/markup-compatibility/2006" xmlns:a14="http://schemas.microsoft.com/office/drawing/2010/main">
                <mc:Choice Requires="a14">
                  <p:sp>
                    <p:nvSpPr>
                      <p:cNvPr id="342" name="TextBox 341"/>
                      <p:cNvSpPr txBox="1"/>
                      <p:nvPr/>
                    </p:nvSpPr>
                    <p:spPr>
                      <a:xfrm>
                        <a:off x="2104968" y="4844649"/>
                        <a:ext cx="666273"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1600" b="0" i="1" smtClean="0">
                                      <a:latin typeface="Cambria Math" panose="02040503050406030204" pitchFamily="18" charset="0"/>
                                    </a:rPr>
                                  </m:ctrlPr>
                                </m:sSupPr>
                                <m:e>
                                  <m:r>
                                    <a:rPr lang="en-US" sz="1600" b="0" i="1" smtClean="0">
                                      <a:latin typeface="Cambria Math" charset="0"/>
                                    </a:rPr>
                                    <m:t>𝑎</m:t>
                                  </m:r>
                                </m:e>
                                <m:sup>
                                  <m:r>
                                    <a:rPr lang="en-US" sz="1600" b="0" i="1" smtClean="0">
                                      <a:latin typeface="Cambria Math" charset="0"/>
                                    </a:rPr>
                                    <m:t>&lt;3&gt;</m:t>
                                  </m:r>
                                </m:sup>
                              </m:sSup>
                            </m:oMath>
                          </m:oMathPara>
                        </a14:m>
                        <a:endParaRPr lang="en-US" sz="1600" dirty="0"/>
                      </a:p>
                    </p:txBody>
                  </p:sp>
                </mc:Choice>
                <mc:Fallback xmlns="">
                  <p:sp>
                    <p:nvSpPr>
                      <p:cNvPr id="342" name="TextBox 341"/>
                      <p:cNvSpPr txBox="1">
                        <a:spLocks noRot="1" noChangeAspect="1" noMove="1" noResize="1" noEditPoints="1" noAdjustHandles="1" noChangeArrowheads="1" noChangeShapeType="1" noTextEdit="1"/>
                      </p:cNvSpPr>
                      <p:nvPr/>
                    </p:nvSpPr>
                    <p:spPr>
                      <a:xfrm>
                        <a:off x="2104968" y="4844649"/>
                        <a:ext cx="666273" cy="338554"/>
                      </a:xfrm>
                      <a:prstGeom prst="rect">
                        <a:avLst/>
                      </a:prstGeom>
                      <a:blipFill rotWithShape="0">
                        <a:blip r:embed="rId4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3" name="TextBox 342"/>
                      <p:cNvSpPr txBox="1"/>
                      <p:nvPr/>
                    </p:nvSpPr>
                    <p:spPr>
                      <a:xfrm>
                        <a:off x="3097704" y="5905131"/>
                        <a:ext cx="666273"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1600" b="0" i="1" smtClean="0">
                                      <a:latin typeface="Cambria Math" panose="02040503050406030204" pitchFamily="18" charset="0"/>
                                    </a:rPr>
                                  </m:ctrlPr>
                                </m:sSupPr>
                                <m:e>
                                  <m:r>
                                    <a:rPr lang="en-US" sz="1600" b="0" i="1" smtClean="0">
                                      <a:latin typeface="Cambria Math" charset="0"/>
                                    </a:rPr>
                                    <m:t>𝑎</m:t>
                                  </m:r>
                                </m:e>
                                <m:sup>
                                  <m:r>
                                    <a:rPr lang="en-US" sz="1600" b="0" i="1" smtClean="0">
                                      <a:latin typeface="Cambria Math" charset="0"/>
                                    </a:rPr>
                                    <m:t>&lt;3&gt;</m:t>
                                  </m:r>
                                </m:sup>
                              </m:sSup>
                            </m:oMath>
                          </m:oMathPara>
                        </a14:m>
                        <a:endParaRPr lang="en-US" sz="1600" dirty="0"/>
                      </a:p>
                    </p:txBody>
                  </p:sp>
                </mc:Choice>
                <mc:Fallback xmlns="">
                  <p:sp>
                    <p:nvSpPr>
                      <p:cNvPr id="343" name="TextBox 342"/>
                      <p:cNvSpPr txBox="1">
                        <a:spLocks noRot="1" noChangeAspect="1" noMove="1" noResize="1" noEditPoints="1" noAdjustHandles="1" noChangeArrowheads="1" noChangeShapeType="1" noTextEdit="1"/>
                      </p:cNvSpPr>
                      <p:nvPr/>
                    </p:nvSpPr>
                    <p:spPr>
                      <a:xfrm>
                        <a:off x="3097704" y="5905131"/>
                        <a:ext cx="666273" cy="338554"/>
                      </a:xfrm>
                      <a:prstGeom prst="rect">
                        <a:avLst/>
                      </a:prstGeom>
                      <a:blipFill rotWithShape="0">
                        <a:blip r:embed="rId48"/>
                        <a:stretch>
                          <a:fillRect/>
                        </a:stretch>
                      </a:blipFill>
                    </p:spPr>
                    <p:txBody>
                      <a:bodyPr/>
                      <a:lstStyle/>
                      <a:p>
                        <a:r>
                          <a:rPr lang="en-US">
                            <a:noFill/>
                          </a:rPr>
                          <a:t> </a:t>
                        </a:r>
                      </a:p>
                    </p:txBody>
                  </p:sp>
                </mc:Fallback>
              </mc:AlternateContent>
              <p:grpSp>
                <p:nvGrpSpPr>
                  <p:cNvPr id="344" name="Group 343"/>
                  <p:cNvGrpSpPr/>
                  <p:nvPr/>
                </p:nvGrpSpPr>
                <p:grpSpPr>
                  <a:xfrm>
                    <a:off x="2510427" y="4661922"/>
                    <a:ext cx="668819" cy="246221"/>
                    <a:chOff x="1904987" y="5479971"/>
                    <a:chExt cx="1289034" cy="343373"/>
                  </a:xfrm>
                </p:grpSpPr>
                <p:sp>
                  <p:nvSpPr>
                    <p:cNvPr id="357" name="TextBox 356"/>
                    <p:cNvSpPr txBox="1"/>
                    <p:nvPr/>
                  </p:nvSpPr>
                  <p:spPr>
                    <a:xfrm>
                      <a:off x="1904987" y="5479971"/>
                      <a:ext cx="1289034" cy="343373"/>
                    </a:xfrm>
                    <a:prstGeom prst="rect">
                      <a:avLst/>
                    </a:prstGeom>
                    <a:noFill/>
                  </p:spPr>
                  <p:txBody>
                    <a:bodyPr wrap="square" rtlCol="0">
                      <a:spAutoFit/>
                    </a:bodyPr>
                    <a:lstStyle/>
                    <a:p>
                      <a:r>
                        <a:rPr lang="en-US" sz="1000" dirty="0">
                          <a:latin typeface="Century Schoolbook" charset="0"/>
                          <a:ea typeface="Century Schoolbook" charset="0"/>
                          <a:cs typeface="Century Schoolbook" charset="0"/>
                        </a:rPr>
                        <a:t>softmax</a:t>
                      </a:r>
                    </a:p>
                  </p:txBody>
                </p:sp>
                <p:sp>
                  <p:nvSpPr>
                    <p:cNvPr id="358" name="Rectangle 357"/>
                    <p:cNvSpPr/>
                    <p:nvPr/>
                  </p:nvSpPr>
                  <p:spPr>
                    <a:xfrm>
                      <a:off x="2022068" y="5520225"/>
                      <a:ext cx="1047985" cy="291580"/>
                    </a:xfrm>
                    <a:prstGeom prst="rect">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45" name="Straight Arrow Connector 344"/>
                  <p:cNvCxnSpPr/>
                  <p:nvPr/>
                </p:nvCxnSpPr>
                <p:spPr>
                  <a:xfrm flipV="1">
                    <a:off x="788840" y="5319332"/>
                    <a:ext cx="439466" cy="0"/>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46" name="Straight Arrow Connector 345"/>
                  <p:cNvCxnSpPr/>
                  <p:nvPr/>
                </p:nvCxnSpPr>
                <p:spPr>
                  <a:xfrm flipV="1">
                    <a:off x="1422724" y="5319332"/>
                    <a:ext cx="292930" cy="0"/>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48" name="Straight Arrow Connector 347"/>
                  <p:cNvCxnSpPr/>
                  <p:nvPr/>
                </p:nvCxnSpPr>
                <p:spPr>
                  <a:xfrm flipV="1">
                    <a:off x="1292346" y="6017321"/>
                    <a:ext cx="0" cy="315857"/>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49" name="Straight Arrow Connector 348"/>
                  <p:cNvCxnSpPr/>
                  <p:nvPr/>
                </p:nvCxnSpPr>
                <p:spPr>
                  <a:xfrm flipH="1" flipV="1">
                    <a:off x="2853083" y="4889663"/>
                    <a:ext cx="0" cy="955310"/>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0" name="TextBox 349"/>
                      <p:cNvSpPr txBox="1"/>
                      <p:nvPr/>
                    </p:nvSpPr>
                    <p:spPr>
                      <a:xfrm>
                        <a:off x="2565652" y="4244427"/>
                        <a:ext cx="73289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charset="0"/>
                                    </a:rPr>
                                    <m:t>𝑦</m:t>
                                  </m:r>
                                </m:e>
                                <m:sup>
                                  <m:r>
                                    <a:rPr lang="en-US" b="0" i="1" smtClean="0">
                                      <a:latin typeface="Cambria Math" charset="0"/>
                                    </a:rPr>
                                    <m:t>&lt;3&gt;</m:t>
                                  </m:r>
                                </m:sup>
                              </m:sSup>
                            </m:oMath>
                          </m:oMathPara>
                        </a14:m>
                        <a:endParaRPr lang="en-US" dirty="0"/>
                      </a:p>
                    </p:txBody>
                  </p:sp>
                </mc:Choice>
                <mc:Fallback xmlns="">
                  <p:sp>
                    <p:nvSpPr>
                      <p:cNvPr id="350" name="TextBox 349"/>
                      <p:cNvSpPr txBox="1">
                        <a:spLocks noRot="1" noChangeAspect="1" noMove="1" noResize="1" noEditPoints="1" noAdjustHandles="1" noChangeArrowheads="1" noChangeShapeType="1" noTextEdit="1"/>
                      </p:cNvSpPr>
                      <p:nvPr/>
                    </p:nvSpPr>
                    <p:spPr>
                      <a:xfrm>
                        <a:off x="2565652" y="4244427"/>
                        <a:ext cx="732893" cy="369332"/>
                      </a:xfrm>
                      <a:prstGeom prst="rect">
                        <a:avLst/>
                      </a:prstGeom>
                      <a:blipFill rotWithShape="0">
                        <a:blip r:embed="rId49"/>
                        <a:stretch>
                          <a:fillRect b="-4918"/>
                        </a:stretch>
                      </a:blipFill>
                    </p:spPr>
                    <p:txBody>
                      <a:bodyPr/>
                      <a:lstStyle/>
                      <a:p>
                        <a:r>
                          <a:rPr lang="en-US">
                            <a:noFill/>
                          </a:rPr>
                          <a:t> </a:t>
                        </a:r>
                      </a:p>
                    </p:txBody>
                  </p:sp>
                </mc:Fallback>
              </mc:AlternateContent>
              <p:cxnSp>
                <p:nvCxnSpPr>
                  <p:cNvPr id="351" name="Straight Connector 350"/>
                  <p:cNvCxnSpPr/>
                  <p:nvPr/>
                </p:nvCxnSpPr>
                <p:spPr>
                  <a:xfrm>
                    <a:off x="1157031" y="6351724"/>
                    <a:ext cx="0" cy="225352"/>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2" name="Elbow Connector 351"/>
                  <p:cNvCxnSpPr/>
                  <p:nvPr/>
                </p:nvCxnSpPr>
                <p:spPr>
                  <a:xfrm>
                    <a:off x="750417" y="5966298"/>
                    <a:ext cx="1864896" cy="383673"/>
                  </a:xfrm>
                  <a:prstGeom prst="bentConnector3">
                    <a:avLst>
                      <a:gd name="adj1" fmla="val 17312"/>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3" name="Straight Arrow Connector 352"/>
                  <p:cNvCxnSpPr/>
                  <p:nvPr/>
                </p:nvCxnSpPr>
                <p:spPr>
                  <a:xfrm flipV="1">
                    <a:off x="2847802" y="5831567"/>
                    <a:ext cx="1007450" cy="0"/>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54" name="Straight Arrow Connector 353"/>
                  <p:cNvCxnSpPr/>
                  <p:nvPr/>
                </p:nvCxnSpPr>
                <p:spPr>
                  <a:xfrm flipV="1">
                    <a:off x="1807912" y="6017321"/>
                    <a:ext cx="0" cy="315857"/>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55" name="Straight Arrow Connector 354"/>
                  <p:cNvCxnSpPr/>
                  <p:nvPr/>
                </p:nvCxnSpPr>
                <p:spPr>
                  <a:xfrm flipV="1">
                    <a:off x="2226201" y="6034114"/>
                    <a:ext cx="0" cy="315857"/>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56" name="Straight Arrow Connector 355"/>
                  <p:cNvCxnSpPr/>
                  <p:nvPr/>
                </p:nvCxnSpPr>
                <p:spPr>
                  <a:xfrm flipV="1">
                    <a:off x="2613880" y="6034114"/>
                    <a:ext cx="0" cy="315857"/>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361" name="TextBox 360"/>
                    <p:cNvSpPr txBox="1"/>
                    <p:nvPr/>
                  </p:nvSpPr>
                  <p:spPr>
                    <a:xfrm>
                      <a:off x="11134628" y="4940072"/>
                      <a:ext cx="70884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charset="0"/>
                                  </a:rPr>
                                  <m:t>𝑐</m:t>
                                </m:r>
                              </m:e>
                              <m:sup>
                                <m:r>
                                  <a:rPr lang="en-US" b="0" i="1" smtClean="0">
                                    <a:latin typeface="Cambria Math" charset="0"/>
                                  </a:rPr>
                                  <m:t>&lt;3&gt;</m:t>
                                </m:r>
                              </m:sup>
                            </m:sSup>
                          </m:oMath>
                        </m:oMathPara>
                      </a14:m>
                      <a:endParaRPr lang="en-US" dirty="0"/>
                    </a:p>
                  </p:txBody>
                </p:sp>
              </mc:Choice>
              <mc:Fallback xmlns="">
                <p:sp>
                  <p:nvSpPr>
                    <p:cNvPr id="361" name="TextBox 360"/>
                    <p:cNvSpPr txBox="1">
                      <a:spLocks noRot="1" noChangeAspect="1" noMove="1" noResize="1" noEditPoints="1" noAdjustHandles="1" noChangeArrowheads="1" noChangeShapeType="1" noTextEdit="1"/>
                    </p:cNvSpPr>
                    <p:nvPr/>
                  </p:nvSpPr>
                  <p:spPr>
                    <a:xfrm>
                      <a:off x="11134628" y="4940072"/>
                      <a:ext cx="708848" cy="369332"/>
                    </a:xfrm>
                    <a:prstGeom prst="rect">
                      <a:avLst/>
                    </a:prstGeom>
                    <a:blipFill rotWithShape="0">
                      <a:blip r:embed="rId50"/>
                      <a:stretch>
                        <a:fillRect/>
                      </a:stretch>
                    </a:blipFill>
                  </p:spPr>
                  <p:txBody>
                    <a:bodyPr/>
                    <a:lstStyle/>
                    <a:p>
                      <a:r>
                        <a:rPr lang="en-US">
                          <a:noFill/>
                        </a:rPr>
                        <a:t> </a:t>
                      </a:r>
                    </a:p>
                  </p:txBody>
                </p:sp>
              </mc:Fallback>
            </mc:AlternateContent>
            <p:cxnSp>
              <p:nvCxnSpPr>
                <p:cNvPr id="362" name="Straight Arrow Connector 361"/>
                <p:cNvCxnSpPr/>
                <p:nvPr/>
              </p:nvCxnSpPr>
              <p:spPr>
                <a:xfrm>
                  <a:off x="9776196" y="5281229"/>
                  <a:ext cx="1401006" cy="419"/>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grpSp>
            <p:nvGrpSpPr>
              <p:cNvPr id="372" name="Group 371"/>
              <p:cNvGrpSpPr/>
              <p:nvPr/>
            </p:nvGrpSpPr>
            <p:grpSpPr>
              <a:xfrm>
                <a:off x="10558398" y="4921167"/>
                <a:ext cx="310222" cy="663495"/>
                <a:chOff x="2714775" y="4956730"/>
                <a:chExt cx="310222" cy="663495"/>
              </a:xfrm>
            </p:grpSpPr>
            <p:sp>
              <p:nvSpPr>
                <p:cNvPr id="373" name="TextBox 372"/>
                <p:cNvSpPr txBox="1"/>
                <p:nvPr/>
              </p:nvSpPr>
              <p:spPr>
                <a:xfrm>
                  <a:off x="2716525" y="5059486"/>
                  <a:ext cx="295274" cy="523220"/>
                </a:xfrm>
                <a:prstGeom prst="rect">
                  <a:avLst/>
                </a:prstGeom>
                <a:noFill/>
              </p:spPr>
              <p:txBody>
                <a:bodyPr wrap="none" rtlCol="0">
                  <a:spAutoFit/>
                </a:bodyPr>
                <a:lstStyle/>
                <a:p>
                  <a:r>
                    <a:rPr lang="en-US" sz="2800" dirty="0">
                      <a:solidFill>
                        <a:schemeClr val="bg1"/>
                      </a:solidFill>
                    </a:rPr>
                    <a:t>-</a:t>
                  </a:r>
                </a:p>
              </p:txBody>
            </p:sp>
            <p:sp>
              <p:nvSpPr>
                <p:cNvPr id="374" name="TextBox 373"/>
                <p:cNvSpPr txBox="1"/>
                <p:nvPr/>
              </p:nvSpPr>
              <p:spPr>
                <a:xfrm>
                  <a:off x="2729723" y="4993034"/>
                  <a:ext cx="295274" cy="523220"/>
                </a:xfrm>
                <a:prstGeom prst="rect">
                  <a:avLst/>
                </a:prstGeom>
                <a:noFill/>
              </p:spPr>
              <p:txBody>
                <a:bodyPr wrap="none" rtlCol="0">
                  <a:spAutoFit/>
                </a:bodyPr>
                <a:lstStyle/>
                <a:p>
                  <a:r>
                    <a:rPr lang="en-US" sz="2800" dirty="0">
                      <a:solidFill>
                        <a:schemeClr val="bg1"/>
                      </a:solidFill>
                    </a:rPr>
                    <a:t>-</a:t>
                  </a:r>
                </a:p>
              </p:txBody>
            </p:sp>
            <p:sp>
              <p:nvSpPr>
                <p:cNvPr id="447" name="TextBox 446"/>
                <p:cNvSpPr txBox="1"/>
                <p:nvPr/>
              </p:nvSpPr>
              <p:spPr>
                <a:xfrm>
                  <a:off x="2723135" y="4956730"/>
                  <a:ext cx="295274" cy="523220"/>
                </a:xfrm>
                <a:prstGeom prst="rect">
                  <a:avLst/>
                </a:prstGeom>
                <a:noFill/>
              </p:spPr>
              <p:txBody>
                <a:bodyPr wrap="none" rtlCol="0">
                  <a:spAutoFit/>
                </a:bodyPr>
                <a:lstStyle/>
                <a:p>
                  <a:r>
                    <a:rPr lang="en-US" sz="2800" dirty="0">
                      <a:solidFill>
                        <a:schemeClr val="bg1"/>
                      </a:solidFill>
                    </a:rPr>
                    <a:t>-</a:t>
                  </a:r>
                </a:p>
              </p:txBody>
            </p:sp>
            <p:sp>
              <p:nvSpPr>
                <p:cNvPr id="481" name="TextBox 480"/>
                <p:cNvSpPr txBox="1"/>
                <p:nvPr/>
              </p:nvSpPr>
              <p:spPr>
                <a:xfrm>
                  <a:off x="2714775" y="5097005"/>
                  <a:ext cx="295274" cy="523220"/>
                </a:xfrm>
                <a:prstGeom prst="rect">
                  <a:avLst/>
                </a:prstGeom>
                <a:noFill/>
              </p:spPr>
              <p:txBody>
                <a:bodyPr wrap="none" rtlCol="0">
                  <a:spAutoFit/>
                </a:bodyPr>
                <a:lstStyle/>
                <a:p>
                  <a:r>
                    <a:rPr lang="en-US" sz="2800" dirty="0">
                      <a:solidFill>
                        <a:schemeClr val="bg1"/>
                      </a:solidFill>
                    </a:rPr>
                    <a:t>-</a:t>
                  </a:r>
                </a:p>
              </p:txBody>
            </p:sp>
          </p:grpSp>
        </p:grpSp>
        <p:grpSp>
          <p:nvGrpSpPr>
            <p:cNvPr id="208" name="Group 207"/>
            <p:cNvGrpSpPr/>
            <p:nvPr/>
          </p:nvGrpSpPr>
          <p:grpSpPr>
            <a:xfrm>
              <a:off x="9048416" y="5136119"/>
              <a:ext cx="297533" cy="369332"/>
              <a:chOff x="-1480460" y="3459686"/>
              <a:chExt cx="316802" cy="481839"/>
            </a:xfrm>
          </p:grpSpPr>
          <p:sp>
            <p:nvSpPr>
              <p:cNvPr id="209" name="TextBox 208"/>
              <p:cNvSpPr txBox="1"/>
              <p:nvPr/>
            </p:nvSpPr>
            <p:spPr>
              <a:xfrm>
                <a:off x="-1480460" y="3459686"/>
                <a:ext cx="316802" cy="481839"/>
              </a:xfrm>
              <a:prstGeom prst="rect">
                <a:avLst/>
              </a:prstGeom>
              <a:noFill/>
            </p:spPr>
            <p:txBody>
              <a:bodyPr wrap="square" rtlCol="0">
                <a:spAutoFit/>
              </a:bodyPr>
              <a:lstStyle/>
              <a:p>
                <a:r>
                  <a:rPr lang="en-US" dirty="0"/>
                  <a:t>*</a:t>
                </a:r>
              </a:p>
            </p:txBody>
          </p:sp>
          <p:sp>
            <p:nvSpPr>
              <p:cNvPr id="210" name="Oval 209"/>
              <p:cNvSpPr/>
              <p:nvPr/>
            </p:nvSpPr>
            <p:spPr>
              <a:xfrm>
                <a:off x="-1420290" y="3553996"/>
                <a:ext cx="184615" cy="180757"/>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cxnSp>
        <p:nvCxnSpPr>
          <p:cNvPr id="484" name="Straight Connector 483"/>
          <p:cNvCxnSpPr/>
          <p:nvPr/>
        </p:nvCxnSpPr>
        <p:spPr>
          <a:xfrm>
            <a:off x="779428" y="5280866"/>
            <a:ext cx="10525101" cy="25827"/>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51">
            <p14:nvContentPartPr>
              <p14:cNvPr id="29" name="Ink 28">
                <a:extLst>
                  <a:ext uri="{FF2B5EF4-FFF2-40B4-BE49-F238E27FC236}">
                    <a16:creationId xmlns="" xmlns:a16="http://schemas.microsoft.com/office/drawing/2014/main" id="{9188D871-F330-486A-A6B3-07E844B7FCDA}"/>
                  </a:ext>
                </a:extLst>
              </p14:cNvPr>
              <p14:cNvContentPartPr/>
              <p14:nvPr/>
            </p14:nvContentPartPr>
            <p14:xfrm>
              <a:off x="127080" y="1206360"/>
              <a:ext cx="12001680" cy="5645520"/>
            </p14:xfrm>
          </p:contentPart>
        </mc:Choice>
        <mc:Fallback xmlns="">
          <p:pic>
            <p:nvPicPr>
              <p:cNvPr id="29" name="Ink 28">
                <a:extLst>
                  <a:ext uri="{FF2B5EF4-FFF2-40B4-BE49-F238E27FC236}">
                    <a16:creationId xmlns:a16="http://schemas.microsoft.com/office/drawing/2014/main" xmlns:p14="http://schemas.microsoft.com/office/powerpoint/2010/main" xmlns="" id="{9188D871-F330-486A-A6B3-07E844B7FCDA}"/>
                  </a:ext>
                </a:extLst>
              </p:cNvPr>
              <p:cNvPicPr/>
              <p:nvPr/>
            </p:nvPicPr>
            <p:blipFill>
              <a:blip r:embed="rId52"/>
              <a:stretch>
                <a:fillRect/>
              </a:stretch>
            </p:blipFill>
            <p:spPr>
              <a:xfrm>
                <a:off x="108000" y="1187280"/>
                <a:ext cx="12039840" cy="568368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31" name="Ink 30"/>
              <p14:cNvContentPartPr/>
              <p14:nvPr/>
            </p14:nvContentPartPr>
            <p14:xfrm>
              <a:off x="1438560" y="696600"/>
              <a:ext cx="9776880" cy="3588120"/>
            </p14:xfrm>
          </p:contentPart>
        </mc:Choice>
        <mc:Fallback xmlns="">
          <p:pic>
            <p:nvPicPr>
              <p:cNvPr id="31" name="Ink 30"/>
              <p:cNvPicPr/>
              <p:nvPr/>
            </p:nvPicPr>
            <p:blipFill>
              <a:blip r:embed="rId54"/>
              <a:stretch>
                <a:fillRect/>
              </a:stretch>
            </p:blipFill>
            <p:spPr>
              <a:xfrm>
                <a:off x="1433880" y="691920"/>
                <a:ext cx="9789120" cy="3598560"/>
              </a:xfrm>
              <a:prstGeom prst="rect">
                <a:avLst/>
              </a:prstGeom>
            </p:spPr>
          </p:pic>
        </mc:Fallback>
      </mc:AlternateContent>
    </p:spTree>
    <p:extLst>
      <p:ext uri="{BB962C8B-B14F-4D97-AF65-F5344CB8AC3E}">
        <p14:creationId xmlns:p14="http://schemas.microsoft.com/office/powerpoint/2010/main" val="303935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8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 y="182880"/>
            <a:ext cx="12114196" cy="1325563"/>
          </a:xfrm>
        </p:spPr>
        <p:txBody>
          <a:bodyPr anchor="t"/>
          <a:lstStyle/>
          <a:p>
            <a:r>
              <a:rPr lang="en-US" dirty="0"/>
              <a:t>Getting information from the future</a:t>
            </a:r>
          </a:p>
        </p:txBody>
      </p:sp>
      <p:sp>
        <p:nvSpPr>
          <p:cNvPr id="3" name="TextBox 2"/>
          <p:cNvSpPr txBox="1"/>
          <p:nvPr/>
        </p:nvSpPr>
        <p:spPr>
          <a:xfrm>
            <a:off x="-9435830" y="-3929974"/>
            <a:ext cx="184731" cy="369332"/>
          </a:xfrm>
          <a:prstGeom prst="rect">
            <a:avLst/>
          </a:prstGeom>
          <a:noFill/>
        </p:spPr>
        <p:txBody>
          <a:bodyPr wrap="none" rtlCol="0">
            <a:spAutoFit/>
          </a:bodyPr>
          <a:lstStyle/>
          <a:p>
            <a:endParaRPr lang="en-US" dirty="0"/>
          </a:p>
        </p:txBody>
      </p:sp>
      <p:sp>
        <p:nvSpPr>
          <p:cNvPr id="4" name="TextBox 3"/>
          <p:cNvSpPr txBox="1"/>
          <p:nvPr/>
        </p:nvSpPr>
        <p:spPr>
          <a:xfrm>
            <a:off x="684928" y="1030651"/>
            <a:ext cx="5128327" cy="461665"/>
          </a:xfrm>
          <a:prstGeom prst="rect">
            <a:avLst/>
          </a:prstGeom>
          <a:noFill/>
        </p:spPr>
        <p:txBody>
          <a:bodyPr wrap="none" rtlCol="0">
            <a:spAutoFit/>
          </a:bodyPr>
          <a:lstStyle/>
          <a:p>
            <a:r>
              <a:rPr lang="en-US" sz="2400">
                <a:latin typeface="Century Schoolbook" charset="0"/>
                <a:ea typeface="Century Schoolbook" charset="0"/>
                <a:cs typeface="Century Schoolbook" charset="0"/>
              </a:rPr>
              <a:t>He said, “Teddy bears </a:t>
            </a:r>
            <a:r>
              <a:rPr lang="en-US" sz="2400" dirty="0">
                <a:latin typeface="Century Schoolbook" charset="0"/>
                <a:ea typeface="Century Schoolbook" charset="0"/>
                <a:cs typeface="Century Schoolbook" charset="0"/>
              </a:rPr>
              <a:t>are on sale!”</a:t>
            </a:r>
          </a:p>
        </p:txBody>
      </p:sp>
      <p:sp>
        <p:nvSpPr>
          <p:cNvPr id="41" name="TextBox 40"/>
          <p:cNvSpPr txBox="1"/>
          <p:nvPr/>
        </p:nvSpPr>
        <p:spPr>
          <a:xfrm>
            <a:off x="684928" y="1555048"/>
            <a:ext cx="7452681" cy="461665"/>
          </a:xfrm>
          <a:prstGeom prst="rect">
            <a:avLst/>
          </a:prstGeom>
          <a:noFill/>
        </p:spPr>
        <p:txBody>
          <a:bodyPr wrap="none" rtlCol="0">
            <a:spAutoFit/>
          </a:bodyPr>
          <a:lstStyle/>
          <a:p>
            <a:r>
              <a:rPr lang="en-US" sz="2400" dirty="0">
                <a:latin typeface="Century Schoolbook" charset="0"/>
                <a:ea typeface="Century Schoolbook" charset="0"/>
                <a:cs typeface="Century Schoolbook" charset="0"/>
              </a:rPr>
              <a:t>He said, “Teddy Roosevelt was a great President!”</a:t>
            </a:r>
          </a:p>
        </p:txBody>
      </p:sp>
      <p:sp>
        <p:nvSpPr>
          <p:cNvPr id="42" name="TextBox 41"/>
          <p:cNvSpPr txBox="1"/>
          <p:nvPr/>
        </p:nvSpPr>
        <p:spPr>
          <a:xfrm>
            <a:off x="1830382" y="5181075"/>
            <a:ext cx="9461244" cy="461665"/>
          </a:xfrm>
          <a:prstGeom prst="rect">
            <a:avLst/>
          </a:prstGeom>
          <a:noFill/>
        </p:spPr>
        <p:txBody>
          <a:bodyPr wrap="none" rtlCol="0">
            <a:spAutoFit/>
          </a:bodyPr>
          <a:lstStyle/>
          <a:p>
            <a:r>
              <a:rPr lang="en-US" sz="2400" dirty="0">
                <a:latin typeface="Century Schoolbook" charset="0"/>
                <a:ea typeface="Century Schoolbook" charset="0"/>
                <a:cs typeface="Century Schoolbook" charset="0"/>
              </a:rPr>
              <a:t>He           said,      “Teddy     bears          are             on           sale!”</a:t>
            </a:r>
          </a:p>
        </p:txBody>
      </p:sp>
      <p:grpSp>
        <p:nvGrpSpPr>
          <p:cNvPr id="84" name="Group 83"/>
          <p:cNvGrpSpPr/>
          <p:nvPr/>
        </p:nvGrpSpPr>
        <p:grpSpPr>
          <a:xfrm>
            <a:off x="372909" y="2536230"/>
            <a:ext cx="10693303" cy="2722547"/>
            <a:chOff x="372909" y="2536230"/>
            <a:chExt cx="10693303" cy="2722547"/>
          </a:xfrm>
        </p:grpSpPr>
        <mc:AlternateContent xmlns:mc="http://schemas.openxmlformats.org/markup-compatibility/2006" xmlns:a14="http://schemas.microsoft.com/office/drawing/2010/main">
          <mc:Choice Requires="a14">
            <p:sp>
              <p:nvSpPr>
                <p:cNvPr id="13" name="TextBox 12"/>
                <p:cNvSpPr txBox="1"/>
                <p:nvPr/>
              </p:nvSpPr>
              <p:spPr>
                <a:xfrm>
                  <a:off x="10215105" y="2538313"/>
                  <a:ext cx="74740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latin typeface="Cambria Math" panose="02040503050406030204" pitchFamily="18" charset="0"/>
                              </a:rPr>
                            </m:ctrlPr>
                          </m:sSupPr>
                          <m:e>
                            <m:acc>
                              <m:accPr>
                                <m:chr m:val="̂"/>
                                <m:ctrlPr>
                                  <a:rPr lang="en-US" sz="2400" b="0" i="1" smtClean="0">
                                    <a:latin typeface="Cambria Math" panose="02040503050406030204" pitchFamily="18" charset="0"/>
                                  </a:rPr>
                                </m:ctrlPr>
                              </m:accPr>
                              <m:e>
                                <m:r>
                                  <a:rPr lang="en-US" sz="2400" b="0" i="1" smtClean="0">
                                    <a:latin typeface="Cambria Math" charset="0"/>
                                  </a:rPr>
                                  <m:t>𝑦</m:t>
                                </m:r>
                              </m:e>
                            </m:acc>
                          </m:e>
                          <m:sup>
                            <m:r>
                              <a:rPr lang="en-US" sz="2400" b="0" i="1" smtClean="0">
                                <a:latin typeface="Cambria Math" charset="0"/>
                              </a:rPr>
                              <m:t>&lt;7&gt; </m:t>
                            </m:r>
                          </m:sup>
                        </m:sSup>
                      </m:oMath>
                    </m:oMathPara>
                  </a14:m>
                  <a:endParaRPr lang="en-US" sz="2400" dirty="0"/>
                </a:p>
              </p:txBody>
            </p:sp>
          </mc:Choice>
          <mc:Fallback xmlns="">
            <p:sp>
              <p:nvSpPr>
                <p:cNvPr id="13" name="TextBox 12"/>
                <p:cNvSpPr txBox="1">
                  <a:spLocks noRot="1" noChangeAspect="1" noMove="1" noResize="1" noEditPoints="1" noAdjustHandles="1" noChangeArrowheads="1" noChangeShapeType="1" noTextEdit="1"/>
                </p:cNvSpPr>
                <p:nvPr/>
              </p:nvSpPr>
              <p:spPr>
                <a:xfrm>
                  <a:off x="10215105" y="2538313"/>
                  <a:ext cx="747401" cy="461665"/>
                </a:xfrm>
                <a:prstGeom prst="rect">
                  <a:avLst/>
                </a:prstGeom>
                <a:blipFill rotWithShape="0">
                  <a:blip r:embed="rId2"/>
                  <a:stretch>
                    <a:fillRect l="-2459" t="-81579" r="-21311" b="-65789"/>
                  </a:stretch>
                </a:blipFill>
              </p:spPr>
              <p:txBody>
                <a:bodyPr/>
                <a:lstStyle/>
                <a:p>
                  <a:r>
                    <a:rPr lang="en-US">
                      <a:noFill/>
                    </a:rPr>
                    <a:t> </a:t>
                  </a:r>
                </a:p>
              </p:txBody>
            </p:sp>
          </mc:Fallback>
        </mc:AlternateContent>
        <p:cxnSp>
          <p:nvCxnSpPr>
            <p:cNvPr id="15" name="Straight Arrow Connector 14"/>
            <p:cNvCxnSpPr/>
            <p:nvPr/>
          </p:nvCxnSpPr>
          <p:spPr>
            <a:xfrm flipV="1">
              <a:off x="10593386" y="3027219"/>
              <a:ext cx="0" cy="469508"/>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TextBox 16"/>
                <p:cNvSpPr txBox="1"/>
                <p:nvPr/>
              </p:nvSpPr>
              <p:spPr>
                <a:xfrm>
                  <a:off x="3145044" y="4795028"/>
                  <a:ext cx="90672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latin typeface="Cambria Math" panose="02040503050406030204" pitchFamily="18" charset="0"/>
                              </a:rPr>
                            </m:ctrlPr>
                          </m:sSupPr>
                          <m:e>
                            <m:r>
                              <a:rPr lang="en-US" sz="2400" b="0" i="1" smtClean="0">
                                <a:latin typeface="Cambria Math" charset="0"/>
                              </a:rPr>
                              <m:t>𝑥</m:t>
                            </m:r>
                          </m:e>
                          <m:sup>
                            <m:r>
                              <a:rPr lang="en-US" sz="2400" b="0" i="1" smtClean="0">
                                <a:latin typeface="Cambria Math" charset="0"/>
                              </a:rPr>
                              <m:t>&lt;2&gt;</m:t>
                            </m:r>
                          </m:sup>
                        </m:sSup>
                      </m:oMath>
                    </m:oMathPara>
                  </a14:m>
                  <a:endParaRPr lang="en-US" sz="2400" dirty="0"/>
                </a:p>
              </p:txBody>
            </p:sp>
          </mc:Choice>
          <mc:Fallback xmlns="">
            <p:sp>
              <p:nvSpPr>
                <p:cNvPr id="17" name="TextBox 16"/>
                <p:cNvSpPr txBox="1">
                  <a:spLocks noRot="1" noChangeAspect="1" noMove="1" noResize="1" noEditPoints="1" noAdjustHandles="1" noChangeArrowheads="1" noChangeShapeType="1" noTextEdit="1"/>
                </p:cNvSpPr>
                <p:nvPr/>
              </p:nvSpPr>
              <p:spPr>
                <a:xfrm>
                  <a:off x="3145044" y="4795028"/>
                  <a:ext cx="906723" cy="461665"/>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p:cNvSpPr txBox="1"/>
                <p:nvPr/>
              </p:nvSpPr>
              <p:spPr>
                <a:xfrm>
                  <a:off x="10159490" y="4795028"/>
                  <a:ext cx="906722"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latin typeface="Cambria Math" panose="02040503050406030204" pitchFamily="18" charset="0"/>
                              </a:rPr>
                            </m:ctrlPr>
                          </m:sSupPr>
                          <m:e>
                            <m:r>
                              <a:rPr lang="en-US" sz="2400" b="0" i="1" smtClean="0">
                                <a:latin typeface="Cambria Math" charset="0"/>
                              </a:rPr>
                              <m:t>𝑥</m:t>
                            </m:r>
                          </m:e>
                          <m:sup>
                            <m:r>
                              <a:rPr lang="en-US" sz="2400" b="0" i="1" smtClean="0">
                                <a:latin typeface="Cambria Math" charset="0"/>
                              </a:rPr>
                              <m:t>&lt;7&gt;</m:t>
                            </m:r>
                          </m:sup>
                        </m:sSup>
                      </m:oMath>
                    </m:oMathPara>
                  </a14:m>
                  <a:endParaRPr lang="en-US" sz="2400" dirty="0"/>
                </a:p>
              </p:txBody>
            </p:sp>
          </mc:Choice>
          <mc:Fallback xmlns="">
            <p:sp>
              <p:nvSpPr>
                <p:cNvPr id="18" name="TextBox 17"/>
                <p:cNvSpPr txBox="1">
                  <a:spLocks noRot="1" noChangeAspect="1" noMove="1" noResize="1" noEditPoints="1" noAdjustHandles="1" noChangeArrowheads="1" noChangeShapeType="1" noTextEdit="1"/>
                </p:cNvSpPr>
                <p:nvPr/>
              </p:nvSpPr>
              <p:spPr>
                <a:xfrm>
                  <a:off x="10159490" y="4795028"/>
                  <a:ext cx="906722" cy="461665"/>
                </a:xfrm>
                <a:prstGeom prst="rect">
                  <a:avLst/>
                </a:prstGeom>
                <a:blipFill rotWithShape="0">
                  <a:blip r:embed="rId4"/>
                  <a:stretch>
                    <a:fillRect/>
                  </a:stretch>
                </a:blipFill>
              </p:spPr>
              <p:txBody>
                <a:bodyPr/>
                <a:lstStyle/>
                <a:p>
                  <a:r>
                    <a:rPr lang="en-US">
                      <a:noFill/>
                    </a:rPr>
                    <a:t> </a:t>
                  </a:r>
                </a:p>
              </p:txBody>
            </p:sp>
          </mc:Fallback>
        </mc:AlternateContent>
        <p:cxnSp>
          <p:nvCxnSpPr>
            <p:cNvPr id="19" name="Straight Arrow Connector 18"/>
            <p:cNvCxnSpPr/>
            <p:nvPr/>
          </p:nvCxnSpPr>
          <p:spPr>
            <a:xfrm flipV="1">
              <a:off x="2119140" y="3027219"/>
              <a:ext cx="0" cy="469508"/>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V="1">
              <a:off x="3531514" y="3027219"/>
              <a:ext cx="0" cy="469508"/>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TextBox 20"/>
                <p:cNvSpPr txBox="1"/>
                <p:nvPr/>
              </p:nvSpPr>
              <p:spPr>
                <a:xfrm>
                  <a:off x="1557467" y="2538313"/>
                  <a:ext cx="872177"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latin typeface="Cambria Math" panose="02040503050406030204" pitchFamily="18" charset="0"/>
                              </a:rPr>
                            </m:ctrlPr>
                          </m:sSupPr>
                          <m:e>
                            <m:acc>
                              <m:accPr>
                                <m:chr m:val="̂"/>
                                <m:ctrlPr>
                                  <a:rPr lang="en-US" sz="2400" b="0" i="1" smtClean="0">
                                    <a:latin typeface="Cambria Math" panose="02040503050406030204" pitchFamily="18" charset="0"/>
                                  </a:rPr>
                                </m:ctrlPr>
                              </m:accPr>
                              <m:e>
                                <m:r>
                                  <a:rPr lang="en-US" sz="2400" b="0" i="1" smtClean="0">
                                    <a:latin typeface="Cambria Math" charset="0"/>
                                  </a:rPr>
                                  <m:t>𝑦</m:t>
                                </m:r>
                              </m:e>
                            </m:acc>
                          </m:e>
                          <m:sup>
                            <m:r>
                              <a:rPr lang="en-US" sz="2400" b="0" i="1" smtClean="0">
                                <a:latin typeface="Cambria Math" charset="0"/>
                              </a:rPr>
                              <m:t>&lt;1&gt; </m:t>
                            </m:r>
                          </m:sup>
                        </m:sSup>
                      </m:oMath>
                    </m:oMathPara>
                  </a14:m>
                  <a:endParaRPr lang="en-US" sz="2400" dirty="0"/>
                </a:p>
              </p:txBody>
            </p:sp>
          </mc:Choice>
          <mc:Fallback xmlns="">
            <p:sp>
              <p:nvSpPr>
                <p:cNvPr id="21" name="TextBox 20"/>
                <p:cNvSpPr txBox="1">
                  <a:spLocks noRot="1" noChangeAspect="1" noMove="1" noResize="1" noEditPoints="1" noAdjustHandles="1" noChangeArrowheads="1" noChangeShapeType="1" noTextEdit="1"/>
                </p:cNvSpPr>
                <p:nvPr/>
              </p:nvSpPr>
              <p:spPr>
                <a:xfrm>
                  <a:off x="1557467" y="2538313"/>
                  <a:ext cx="872177" cy="461665"/>
                </a:xfrm>
                <a:prstGeom prst="rect">
                  <a:avLst/>
                </a:prstGeom>
                <a:blipFill rotWithShape="0">
                  <a:blip r:embed="rId5"/>
                  <a:stretch>
                    <a:fillRect l="-1389" t="-81579" r="-2778" b="-657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p:cNvSpPr txBox="1"/>
                <p:nvPr/>
              </p:nvSpPr>
              <p:spPr>
                <a:xfrm>
                  <a:off x="3095916" y="2538314"/>
                  <a:ext cx="846357"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latin typeface="Cambria Math" panose="02040503050406030204" pitchFamily="18" charset="0"/>
                              </a:rPr>
                            </m:ctrlPr>
                          </m:sSupPr>
                          <m:e>
                            <m:acc>
                              <m:accPr>
                                <m:chr m:val="̂"/>
                                <m:ctrlPr>
                                  <a:rPr lang="en-US" sz="2400" b="0" i="1" smtClean="0">
                                    <a:latin typeface="Cambria Math" panose="02040503050406030204" pitchFamily="18" charset="0"/>
                                  </a:rPr>
                                </m:ctrlPr>
                              </m:accPr>
                              <m:e>
                                <m:r>
                                  <a:rPr lang="en-US" sz="2400" b="0" i="1" smtClean="0">
                                    <a:latin typeface="Cambria Math" charset="0"/>
                                  </a:rPr>
                                  <m:t>𝑦</m:t>
                                </m:r>
                              </m:e>
                            </m:acc>
                          </m:e>
                          <m:sup>
                            <m:r>
                              <a:rPr lang="en-US" sz="2400" b="0" i="1" smtClean="0">
                                <a:latin typeface="Cambria Math" charset="0"/>
                              </a:rPr>
                              <m:t>&lt;2&gt; </m:t>
                            </m:r>
                          </m:sup>
                        </m:sSup>
                      </m:oMath>
                    </m:oMathPara>
                  </a14:m>
                  <a:endParaRPr lang="en-US" sz="2400" dirty="0"/>
                </a:p>
              </p:txBody>
            </p:sp>
          </mc:Choice>
          <mc:Fallback xmlns="">
            <p:sp>
              <p:nvSpPr>
                <p:cNvPr id="22" name="TextBox 21"/>
                <p:cNvSpPr txBox="1">
                  <a:spLocks noRot="1" noChangeAspect="1" noMove="1" noResize="1" noEditPoints="1" noAdjustHandles="1" noChangeArrowheads="1" noChangeShapeType="1" noTextEdit="1"/>
                </p:cNvSpPr>
                <p:nvPr/>
              </p:nvSpPr>
              <p:spPr>
                <a:xfrm>
                  <a:off x="3095916" y="2538314"/>
                  <a:ext cx="846357" cy="461665"/>
                </a:xfrm>
                <a:prstGeom prst="rect">
                  <a:avLst/>
                </a:prstGeom>
                <a:blipFill rotWithShape="0">
                  <a:blip r:embed="rId6"/>
                  <a:stretch>
                    <a:fillRect l="-2158" t="-81579" r="-6475" b="-65789"/>
                  </a:stretch>
                </a:blipFill>
              </p:spPr>
              <p:txBody>
                <a:bodyPr/>
                <a:lstStyle/>
                <a:p>
                  <a:r>
                    <a:rPr lang="en-US">
                      <a:noFill/>
                    </a:rPr>
                    <a:t> </a:t>
                  </a:r>
                </a:p>
              </p:txBody>
            </p:sp>
          </mc:Fallback>
        </mc:AlternateContent>
        <p:cxnSp>
          <p:nvCxnSpPr>
            <p:cNvPr id="23" name="Straight Arrow Connector 22"/>
            <p:cNvCxnSpPr/>
            <p:nvPr/>
          </p:nvCxnSpPr>
          <p:spPr>
            <a:xfrm>
              <a:off x="2660160" y="3875355"/>
              <a:ext cx="428870" cy="0"/>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3996612" y="3875355"/>
              <a:ext cx="428870" cy="0"/>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8" name="TextBox 27"/>
                <p:cNvSpPr txBox="1"/>
                <p:nvPr/>
              </p:nvSpPr>
              <p:spPr>
                <a:xfrm>
                  <a:off x="4515577" y="4795028"/>
                  <a:ext cx="90672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latin typeface="Cambria Math" panose="02040503050406030204" pitchFamily="18" charset="0"/>
                              </a:rPr>
                            </m:ctrlPr>
                          </m:sSupPr>
                          <m:e>
                            <m:r>
                              <a:rPr lang="en-US" sz="2400" b="0" i="1" smtClean="0">
                                <a:latin typeface="Cambria Math" charset="0"/>
                              </a:rPr>
                              <m:t>𝑥</m:t>
                            </m:r>
                          </m:e>
                          <m:sup>
                            <m:r>
                              <a:rPr lang="en-US" sz="2400" b="0" i="1" smtClean="0">
                                <a:latin typeface="Cambria Math" charset="0"/>
                              </a:rPr>
                              <m:t>&lt;3&gt;</m:t>
                            </m:r>
                          </m:sup>
                        </m:sSup>
                      </m:oMath>
                    </m:oMathPara>
                  </a14:m>
                  <a:endParaRPr lang="en-US" sz="2400" dirty="0"/>
                </a:p>
              </p:txBody>
            </p:sp>
          </mc:Choice>
          <mc:Fallback xmlns="">
            <p:sp>
              <p:nvSpPr>
                <p:cNvPr id="28" name="TextBox 27"/>
                <p:cNvSpPr txBox="1">
                  <a:spLocks noRot="1" noChangeAspect="1" noMove="1" noResize="1" noEditPoints="1" noAdjustHandles="1" noChangeArrowheads="1" noChangeShapeType="1" noTextEdit="1"/>
                </p:cNvSpPr>
                <p:nvPr/>
              </p:nvSpPr>
              <p:spPr>
                <a:xfrm>
                  <a:off x="4515577" y="4795028"/>
                  <a:ext cx="906723" cy="461665"/>
                </a:xfrm>
                <a:prstGeom prst="rect">
                  <a:avLst/>
                </a:prstGeom>
                <a:blipFill rotWithShape="0">
                  <a:blip r:embed="rId7"/>
                  <a:stretch>
                    <a:fillRect/>
                  </a:stretch>
                </a:blipFill>
              </p:spPr>
              <p:txBody>
                <a:bodyPr/>
                <a:lstStyle/>
                <a:p>
                  <a:r>
                    <a:rPr lang="en-US">
                      <a:noFill/>
                    </a:rPr>
                    <a:t> </a:t>
                  </a:r>
                </a:p>
              </p:txBody>
            </p:sp>
          </mc:Fallback>
        </mc:AlternateContent>
        <p:cxnSp>
          <p:nvCxnSpPr>
            <p:cNvPr id="29" name="Straight Arrow Connector 28"/>
            <p:cNvCxnSpPr/>
            <p:nvPr/>
          </p:nvCxnSpPr>
          <p:spPr>
            <a:xfrm flipV="1">
              <a:off x="4943888" y="3027219"/>
              <a:ext cx="0" cy="469508"/>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TextBox 29"/>
                <p:cNvSpPr txBox="1"/>
                <p:nvPr/>
              </p:nvSpPr>
              <p:spPr>
                <a:xfrm>
                  <a:off x="4601109" y="2538314"/>
                  <a:ext cx="74740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latin typeface="Cambria Math" panose="02040503050406030204" pitchFamily="18" charset="0"/>
                              </a:rPr>
                            </m:ctrlPr>
                          </m:sSupPr>
                          <m:e>
                            <m:acc>
                              <m:accPr>
                                <m:chr m:val="̂"/>
                                <m:ctrlPr>
                                  <a:rPr lang="en-US" sz="2400" b="0" i="1" smtClean="0">
                                    <a:latin typeface="Cambria Math" panose="02040503050406030204" pitchFamily="18" charset="0"/>
                                  </a:rPr>
                                </m:ctrlPr>
                              </m:accPr>
                              <m:e>
                                <m:r>
                                  <a:rPr lang="en-US" sz="2400" b="0" i="1" smtClean="0">
                                    <a:latin typeface="Cambria Math" charset="0"/>
                                  </a:rPr>
                                  <m:t>𝑦</m:t>
                                </m:r>
                              </m:e>
                            </m:acc>
                          </m:e>
                          <m:sup>
                            <m:r>
                              <a:rPr lang="en-US" sz="2400" b="0" i="1" smtClean="0">
                                <a:latin typeface="Cambria Math" charset="0"/>
                              </a:rPr>
                              <m:t>&lt;3&gt; </m:t>
                            </m:r>
                          </m:sup>
                        </m:sSup>
                      </m:oMath>
                    </m:oMathPara>
                  </a14:m>
                  <a:endParaRPr lang="en-US" sz="2400" dirty="0"/>
                </a:p>
              </p:txBody>
            </p:sp>
          </mc:Choice>
          <mc:Fallback xmlns="">
            <p:sp>
              <p:nvSpPr>
                <p:cNvPr id="30" name="TextBox 29"/>
                <p:cNvSpPr txBox="1">
                  <a:spLocks noRot="1" noChangeAspect="1" noMove="1" noResize="1" noEditPoints="1" noAdjustHandles="1" noChangeArrowheads="1" noChangeShapeType="1" noTextEdit="1"/>
                </p:cNvSpPr>
                <p:nvPr/>
              </p:nvSpPr>
              <p:spPr>
                <a:xfrm>
                  <a:off x="4601109" y="2538314"/>
                  <a:ext cx="747401" cy="461665"/>
                </a:xfrm>
                <a:prstGeom prst="rect">
                  <a:avLst/>
                </a:prstGeom>
                <a:blipFill rotWithShape="0">
                  <a:blip r:embed="rId8"/>
                  <a:stretch>
                    <a:fillRect l="-2459" t="-81579" r="-21311" b="-65789"/>
                  </a:stretch>
                </a:blipFill>
              </p:spPr>
              <p:txBody>
                <a:bodyPr/>
                <a:lstStyle/>
                <a:p>
                  <a:r>
                    <a:rPr lang="en-US">
                      <a:noFill/>
                    </a:rPr>
                    <a:t> </a:t>
                  </a:r>
                </a:p>
              </p:txBody>
            </p:sp>
          </mc:Fallback>
        </mc:AlternateContent>
        <p:cxnSp>
          <p:nvCxnSpPr>
            <p:cNvPr id="31" name="Straight Arrow Connector 30"/>
            <p:cNvCxnSpPr/>
            <p:nvPr/>
          </p:nvCxnSpPr>
          <p:spPr>
            <a:xfrm>
              <a:off x="5452514" y="3875355"/>
              <a:ext cx="428870" cy="0"/>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TextBox 36"/>
                <p:cNvSpPr txBox="1"/>
                <p:nvPr/>
              </p:nvSpPr>
              <p:spPr>
                <a:xfrm>
                  <a:off x="372909" y="3653878"/>
                  <a:ext cx="776116" cy="42921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latin typeface="Cambria Math" panose="02040503050406030204" pitchFamily="18" charset="0"/>
                              </a:rPr>
                            </m:ctrlPr>
                          </m:sSupPr>
                          <m:e>
                            <m:r>
                              <a:rPr lang="en-US" sz="2400" b="0" i="1" smtClean="0">
                                <a:latin typeface="Cambria Math" charset="0"/>
                              </a:rPr>
                              <m:t>𝑎</m:t>
                            </m:r>
                          </m:e>
                          <m:sup>
                            <m:r>
                              <a:rPr lang="en-US" sz="2400" b="0" i="1" smtClean="0">
                                <a:latin typeface="Cambria Math" charset="0"/>
                              </a:rPr>
                              <m:t>&lt;0&gt;</m:t>
                            </m:r>
                          </m:sup>
                        </m:sSup>
                      </m:oMath>
                    </m:oMathPara>
                  </a14:m>
                  <a:endParaRPr lang="en-US" sz="2400" dirty="0"/>
                </a:p>
              </p:txBody>
            </p:sp>
          </mc:Choice>
          <mc:Fallback xmlns="">
            <p:sp>
              <p:nvSpPr>
                <p:cNvPr id="37" name="TextBox 36"/>
                <p:cNvSpPr txBox="1">
                  <a:spLocks noRot="1" noChangeAspect="1" noMove="1" noResize="1" noEditPoints="1" noAdjustHandles="1" noChangeArrowheads="1" noChangeShapeType="1" noTextEdit="1"/>
                </p:cNvSpPr>
                <p:nvPr/>
              </p:nvSpPr>
              <p:spPr>
                <a:xfrm>
                  <a:off x="372909" y="3653878"/>
                  <a:ext cx="776116" cy="429219"/>
                </a:xfrm>
                <a:prstGeom prst="rect">
                  <a:avLst/>
                </a:prstGeom>
                <a:blipFill rotWithShape="0">
                  <a:blip r:embed="rId9"/>
                  <a:stretch>
                    <a:fillRect r="-3150"/>
                  </a:stretch>
                </a:blipFill>
              </p:spPr>
              <p:txBody>
                <a:bodyPr/>
                <a:lstStyle/>
                <a:p>
                  <a:r>
                    <a:rPr lang="en-US">
                      <a:noFill/>
                    </a:rPr>
                    <a:t> </a:t>
                  </a:r>
                </a:p>
              </p:txBody>
            </p:sp>
          </mc:Fallback>
        </mc:AlternateContent>
        <p:cxnSp>
          <p:nvCxnSpPr>
            <p:cNvPr id="39" name="Straight Arrow Connector 38"/>
            <p:cNvCxnSpPr/>
            <p:nvPr/>
          </p:nvCxnSpPr>
          <p:spPr>
            <a:xfrm>
              <a:off x="1260703" y="3875355"/>
              <a:ext cx="428870" cy="0"/>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TextBox 39"/>
                <p:cNvSpPr txBox="1"/>
                <p:nvPr/>
              </p:nvSpPr>
              <p:spPr>
                <a:xfrm>
                  <a:off x="1823071" y="4811251"/>
                  <a:ext cx="777216" cy="42921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latin typeface="Cambria Math" panose="02040503050406030204" pitchFamily="18" charset="0"/>
                              </a:rPr>
                            </m:ctrlPr>
                          </m:sSupPr>
                          <m:e>
                            <m:r>
                              <a:rPr lang="en-US" sz="2400" b="0" i="1" smtClean="0">
                                <a:latin typeface="Cambria Math" charset="0"/>
                              </a:rPr>
                              <m:t>𝑥</m:t>
                            </m:r>
                          </m:e>
                          <m:sup>
                            <m:r>
                              <a:rPr lang="en-US" sz="2400" b="0" i="1" smtClean="0">
                                <a:latin typeface="Cambria Math" charset="0"/>
                              </a:rPr>
                              <m:t>&lt;1&gt;</m:t>
                            </m:r>
                          </m:sup>
                        </m:sSup>
                      </m:oMath>
                    </m:oMathPara>
                  </a14:m>
                  <a:endParaRPr lang="en-US" sz="2400" dirty="0"/>
                </a:p>
              </p:txBody>
            </p:sp>
          </mc:Choice>
          <mc:Fallback xmlns="">
            <p:sp>
              <p:nvSpPr>
                <p:cNvPr id="40" name="TextBox 39"/>
                <p:cNvSpPr txBox="1">
                  <a:spLocks noRot="1" noChangeAspect="1" noMove="1" noResize="1" noEditPoints="1" noAdjustHandles="1" noChangeArrowheads="1" noChangeShapeType="1" noTextEdit="1"/>
                </p:cNvSpPr>
                <p:nvPr/>
              </p:nvSpPr>
              <p:spPr>
                <a:xfrm>
                  <a:off x="1823071" y="4811251"/>
                  <a:ext cx="777216" cy="429219"/>
                </a:xfrm>
                <a:prstGeom prst="rect">
                  <a:avLst/>
                </a:prstGeom>
                <a:blipFill rotWithShape="0">
                  <a:blip r:embed="rId10"/>
                  <a:stretch>
                    <a:fillRect r="-3125"/>
                  </a:stretch>
                </a:blipFill>
              </p:spPr>
              <p:txBody>
                <a:bodyPr/>
                <a:lstStyle/>
                <a:p>
                  <a:r>
                    <a:rPr lang="en-US">
                      <a:noFill/>
                    </a:rPr>
                    <a:t> </a:t>
                  </a:r>
                </a:p>
              </p:txBody>
            </p:sp>
          </mc:Fallback>
        </mc:AlternateContent>
        <p:grpSp>
          <p:nvGrpSpPr>
            <p:cNvPr id="66" name="Group 65"/>
            <p:cNvGrpSpPr/>
            <p:nvPr/>
          </p:nvGrpSpPr>
          <p:grpSpPr>
            <a:xfrm>
              <a:off x="1722146" y="3539345"/>
              <a:ext cx="905441" cy="672021"/>
              <a:chOff x="1788811" y="3527864"/>
              <a:chExt cx="905441" cy="672021"/>
            </a:xfrm>
          </p:grpSpPr>
          <p:sp>
            <p:nvSpPr>
              <p:cNvPr id="38" name="Rectangle 37"/>
              <p:cNvSpPr/>
              <p:nvPr/>
            </p:nvSpPr>
            <p:spPr>
              <a:xfrm>
                <a:off x="1823071" y="3527864"/>
                <a:ext cx="782545" cy="672021"/>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2" name="TextBox 31"/>
                  <p:cNvSpPr txBox="1"/>
                  <p:nvPr/>
                </p:nvSpPr>
                <p:spPr>
                  <a:xfrm>
                    <a:off x="1788811" y="3632106"/>
                    <a:ext cx="90544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latin typeface="Cambria Math" panose="02040503050406030204" pitchFamily="18" charset="0"/>
                                </a:rPr>
                              </m:ctrlPr>
                            </m:sSupPr>
                            <m:e>
                              <m:r>
                                <a:rPr lang="en-US" sz="2400" b="0" i="1" smtClean="0">
                                  <a:latin typeface="Cambria Math" charset="0"/>
                                </a:rPr>
                                <m:t>𝑎</m:t>
                              </m:r>
                            </m:e>
                            <m:sup>
                              <m:r>
                                <a:rPr lang="en-US" sz="2400" b="0" i="1" smtClean="0">
                                  <a:latin typeface="Cambria Math" charset="0"/>
                                </a:rPr>
                                <m:t>&lt;1&gt;</m:t>
                              </m:r>
                            </m:sup>
                          </m:sSup>
                        </m:oMath>
                      </m:oMathPara>
                    </a14:m>
                    <a:endParaRPr lang="en-US" sz="2400" dirty="0"/>
                  </a:p>
                </p:txBody>
              </p:sp>
            </mc:Choice>
            <mc:Fallback xmlns="">
              <p:sp>
                <p:nvSpPr>
                  <p:cNvPr id="32" name="TextBox 31"/>
                  <p:cNvSpPr txBox="1">
                    <a:spLocks noRot="1" noChangeAspect="1" noMove="1" noResize="1" noEditPoints="1" noAdjustHandles="1" noChangeArrowheads="1" noChangeShapeType="1" noTextEdit="1"/>
                  </p:cNvSpPr>
                  <p:nvPr/>
                </p:nvSpPr>
                <p:spPr>
                  <a:xfrm>
                    <a:off x="1788811" y="3632106"/>
                    <a:ext cx="905441" cy="461665"/>
                  </a:xfrm>
                  <a:prstGeom prst="rect">
                    <a:avLst/>
                  </a:prstGeom>
                  <a:blipFill rotWithShape="0">
                    <a:blip r:embed="rId11"/>
                    <a:stretch>
                      <a:fillRect/>
                    </a:stretch>
                  </a:blipFill>
                </p:spPr>
                <p:txBody>
                  <a:bodyPr/>
                  <a:lstStyle/>
                  <a:p>
                    <a:r>
                      <a:rPr lang="en-US">
                        <a:noFill/>
                      </a:rPr>
                      <a:t> </a:t>
                    </a:r>
                  </a:p>
                </p:txBody>
              </p:sp>
            </mc:Fallback>
          </mc:AlternateContent>
        </p:grpSp>
        <p:grpSp>
          <p:nvGrpSpPr>
            <p:cNvPr id="69" name="Group 68"/>
            <p:cNvGrpSpPr/>
            <p:nvPr/>
          </p:nvGrpSpPr>
          <p:grpSpPr>
            <a:xfrm>
              <a:off x="3121603" y="3539344"/>
              <a:ext cx="910170" cy="672022"/>
              <a:chOff x="3106089" y="3521769"/>
              <a:chExt cx="910170" cy="672022"/>
            </a:xfrm>
          </p:grpSpPr>
          <p:sp>
            <p:nvSpPr>
              <p:cNvPr id="10" name="Rectangle 9"/>
              <p:cNvSpPr/>
              <p:nvPr/>
            </p:nvSpPr>
            <p:spPr>
              <a:xfrm>
                <a:off x="3106089" y="3521769"/>
                <a:ext cx="782546" cy="672022"/>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3" name="TextBox 32"/>
                  <p:cNvSpPr txBox="1"/>
                  <p:nvPr/>
                </p:nvSpPr>
                <p:spPr>
                  <a:xfrm>
                    <a:off x="3110818" y="3632106"/>
                    <a:ext cx="90544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latin typeface="Cambria Math" panose="02040503050406030204" pitchFamily="18" charset="0"/>
                                </a:rPr>
                              </m:ctrlPr>
                            </m:sSupPr>
                            <m:e>
                              <m:r>
                                <a:rPr lang="en-US" sz="2400" b="0" i="1" smtClean="0">
                                  <a:latin typeface="Cambria Math" charset="0"/>
                                </a:rPr>
                                <m:t>𝑎</m:t>
                              </m:r>
                            </m:e>
                            <m:sup>
                              <m:r>
                                <a:rPr lang="en-US" sz="2400" b="0" i="1" smtClean="0">
                                  <a:latin typeface="Cambria Math" charset="0"/>
                                </a:rPr>
                                <m:t>&lt;2&gt;</m:t>
                              </m:r>
                            </m:sup>
                          </m:sSup>
                        </m:oMath>
                      </m:oMathPara>
                    </a14:m>
                    <a:endParaRPr lang="en-US" sz="2400" dirty="0"/>
                  </a:p>
                </p:txBody>
              </p:sp>
            </mc:Choice>
            <mc:Fallback xmlns="">
              <p:sp>
                <p:nvSpPr>
                  <p:cNvPr id="33" name="TextBox 32"/>
                  <p:cNvSpPr txBox="1">
                    <a:spLocks noRot="1" noChangeAspect="1" noMove="1" noResize="1" noEditPoints="1" noAdjustHandles="1" noChangeArrowheads="1" noChangeShapeType="1" noTextEdit="1"/>
                  </p:cNvSpPr>
                  <p:nvPr/>
                </p:nvSpPr>
                <p:spPr>
                  <a:xfrm>
                    <a:off x="3110818" y="3632106"/>
                    <a:ext cx="905441" cy="461665"/>
                  </a:xfrm>
                  <a:prstGeom prst="rect">
                    <a:avLst/>
                  </a:prstGeom>
                  <a:blipFill rotWithShape="0">
                    <a:blip r:embed="rId12"/>
                    <a:stretch>
                      <a:fillRect/>
                    </a:stretch>
                  </a:blipFill>
                </p:spPr>
                <p:txBody>
                  <a:bodyPr/>
                  <a:lstStyle/>
                  <a:p>
                    <a:r>
                      <a:rPr lang="en-US">
                        <a:noFill/>
                      </a:rPr>
                      <a:t> </a:t>
                    </a:r>
                  </a:p>
                </p:txBody>
              </p:sp>
            </mc:Fallback>
          </mc:AlternateContent>
        </p:grpSp>
        <p:grpSp>
          <p:nvGrpSpPr>
            <p:cNvPr id="70" name="Group 69"/>
            <p:cNvGrpSpPr/>
            <p:nvPr/>
          </p:nvGrpSpPr>
          <p:grpSpPr>
            <a:xfrm>
              <a:off x="4525789" y="3539344"/>
              <a:ext cx="905441" cy="672022"/>
              <a:chOff x="4551715" y="3552997"/>
              <a:chExt cx="905441" cy="672022"/>
            </a:xfrm>
          </p:grpSpPr>
          <p:sp>
            <p:nvSpPr>
              <p:cNvPr id="26" name="Rectangle 25"/>
              <p:cNvSpPr/>
              <p:nvPr/>
            </p:nvSpPr>
            <p:spPr>
              <a:xfrm>
                <a:off x="4556742" y="3552997"/>
                <a:ext cx="782546" cy="672022"/>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4" name="TextBox 33"/>
                  <p:cNvSpPr txBox="1"/>
                  <p:nvPr/>
                </p:nvSpPr>
                <p:spPr>
                  <a:xfrm>
                    <a:off x="4551715" y="3632106"/>
                    <a:ext cx="90544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latin typeface="Cambria Math" panose="02040503050406030204" pitchFamily="18" charset="0"/>
                                </a:rPr>
                              </m:ctrlPr>
                            </m:sSupPr>
                            <m:e>
                              <m:r>
                                <a:rPr lang="en-US" sz="2400" b="0" i="1" smtClean="0">
                                  <a:latin typeface="Cambria Math" charset="0"/>
                                </a:rPr>
                                <m:t>𝑎</m:t>
                              </m:r>
                            </m:e>
                            <m:sup>
                              <m:r>
                                <a:rPr lang="en-US" sz="2400" b="0" i="1" smtClean="0">
                                  <a:latin typeface="Cambria Math" charset="0"/>
                                </a:rPr>
                                <m:t>&lt;3&gt;</m:t>
                              </m:r>
                            </m:sup>
                          </m:sSup>
                        </m:oMath>
                      </m:oMathPara>
                    </a14:m>
                    <a:endParaRPr lang="en-US" sz="2400" dirty="0"/>
                  </a:p>
                </p:txBody>
              </p:sp>
            </mc:Choice>
            <mc:Fallback xmlns="">
              <p:sp>
                <p:nvSpPr>
                  <p:cNvPr id="34" name="TextBox 33"/>
                  <p:cNvSpPr txBox="1">
                    <a:spLocks noRot="1" noChangeAspect="1" noMove="1" noResize="1" noEditPoints="1" noAdjustHandles="1" noChangeArrowheads="1" noChangeShapeType="1" noTextEdit="1"/>
                  </p:cNvSpPr>
                  <p:nvPr/>
                </p:nvSpPr>
                <p:spPr>
                  <a:xfrm>
                    <a:off x="4551715" y="3632106"/>
                    <a:ext cx="905441" cy="461665"/>
                  </a:xfrm>
                  <a:prstGeom prst="rect">
                    <a:avLst/>
                  </a:prstGeom>
                  <a:blipFill rotWithShape="0">
                    <a:blip r:embed="rId13"/>
                    <a:stretch>
                      <a:fillRect/>
                    </a:stretch>
                  </a:blipFill>
                </p:spPr>
                <p:txBody>
                  <a:bodyPr/>
                  <a:lstStyle/>
                  <a:p>
                    <a:r>
                      <a:rPr lang="en-US">
                        <a:noFill/>
                      </a:rPr>
                      <a:t> </a:t>
                    </a:r>
                  </a:p>
                </p:txBody>
              </p:sp>
            </mc:Fallback>
          </mc:AlternateContent>
        </p:grpSp>
        <p:grpSp>
          <p:nvGrpSpPr>
            <p:cNvPr id="76" name="Group 75"/>
            <p:cNvGrpSpPr/>
            <p:nvPr/>
          </p:nvGrpSpPr>
          <p:grpSpPr>
            <a:xfrm>
              <a:off x="10128341" y="3539344"/>
              <a:ext cx="905441" cy="672022"/>
              <a:chOff x="10128341" y="3556919"/>
              <a:chExt cx="905441" cy="672022"/>
            </a:xfrm>
          </p:grpSpPr>
          <p:sp>
            <p:nvSpPr>
              <p:cNvPr id="12" name="Rectangle 11"/>
              <p:cNvSpPr/>
              <p:nvPr/>
            </p:nvSpPr>
            <p:spPr>
              <a:xfrm>
                <a:off x="10215105" y="3556919"/>
                <a:ext cx="782546" cy="672022"/>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 name="TextBox 7"/>
                  <p:cNvSpPr txBox="1"/>
                  <p:nvPr/>
                </p:nvSpPr>
                <p:spPr>
                  <a:xfrm>
                    <a:off x="10128341" y="3643045"/>
                    <a:ext cx="90544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latin typeface="Cambria Math" panose="02040503050406030204" pitchFamily="18" charset="0"/>
                                </a:rPr>
                              </m:ctrlPr>
                            </m:sSupPr>
                            <m:e>
                              <m:r>
                                <a:rPr lang="en-US" sz="2400" b="0" i="1" smtClean="0">
                                  <a:latin typeface="Cambria Math" charset="0"/>
                                </a:rPr>
                                <m:t>𝑎</m:t>
                              </m:r>
                            </m:e>
                            <m:sup>
                              <m:r>
                                <a:rPr lang="en-US" sz="2400" b="0" i="1" smtClean="0">
                                  <a:latin typeface="Cambria Math" charset="0"/>
                                </a:rPr>
                                <m:t>&lt;7&gt;</m:t>
                              </m:r>
                            </m:sup>
                          </m:sSup>
                        </m:oMath>
                      </m:oMathPara>
                    </a14:m>
                    <a:endParaRPr lang="en-US" sz="2400" dirty="0"/>
                  </a:p>
                </p:txBody>
              </p:sp>
            </mc:Choice>
            <mc:Fallback xmlns="">
              <p:sp>
                <p:nvSpPr>
                  <p:cNvPr id="8" name="TextBox 7"/>
                  <p:cNvSpPr txBox="1">
                    <a:spLocks noRot="1" noChangeAspect="1" noMove="1" noResize="1" noEditPoints="1" noAdjustHandles="1" noChangeArrowheads="1" noChangeShapeType="1" noTextEdit="1"/>
                  </p:cNvSpPr>
                  <p:nvPr/>
                </p:nvSpPr>
                <p:spPr>
                  <a:xfrm>
                    <a:off x="10128341" y="3643045"/>
                    <a:ext cx="905441" cy="461665"/>
                  </a:xfrm>
                  <a:prstGeom prst="rect">
                    <a:avLst/>
                  </a:prstGeom>
                  <a:blipFill rotWithShape="0">
                    <a:blip r:embed="rId14"/>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45" name="TextBox 44"/>
                <p:cNvSpPr txBox="1"/>
                <p:nvPr/>
              </p:nvSpPr>
              <p:spPr>
                <a:xfrm>
                  <a:off x="7344708" y="4792944"/>
                  <a:ext cx="906723" cy="46583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latin typeface="Cambria Math" panose="02040503050406030204" pitchFamily="18" charset="0"/>
                              </a:rPr>
                            </m:ctrlPr>
                          </m:sSupPr>
                          <m:e>
                            <m:r>
                              <a:rPr lang="en-US" sz="2400" b="0" i="1" smtClean="0">
                                <a:latin typeface="Cambria Math" charset="0"/>
                              </a:rPr>
                              <m:t>𝑥</m:t>
                            </m:r>
                          </m:e>
                          <m:sup>
                            <m:r>
                              <a:rPr lang="en-US" sz="2400" b="0" i="1" smtClean="0">
                                <a:latin typeface="Cambria Math" charset="0"/>
                              </a:rPr>
                              <m:t>&lt;5&gt;</m:t>
                            </m:r>
                          </m:sup>
                        </m:sSup>
                      </m:oMath>
                    </m:oMathPara>
                  </a14:m>
                  <a:endParaRPr lang="en-US" sz="2400" dirty="0"/>
                </a:p>
              </p:txBody>
            </p:sp>
          </mc:Choice>
          <mc:Fallback xmlns="">
            <p:sp>
              <p:nvSpPr>
                <p:cNvPr id="45" name="TextBox 44"/>
                <p:cNvSpPr txBox="1">
                  <a:spLocks noRot="1" noChangeAspect="1" noMove="1" noResize="1" noEditPoints="1" noAdjustHandles="1" noChangeArrowheads="1" noChangeShapeType="1" noTextEdit="1"/>
                </p:cNvSpPr>
                <p:nvPr/>
              </p:nvSpPr>
              <p:spPr>
                <a:xfrm>
                  <a:off x="7344708" y="4792944"/>
                  <a:ext cx="906723" cy="465833"/>
                </a:xfrm>
                <a:prstGeom prst="rect">
                  <a:avLst/>
                </a:prstGeom>
                <a:blipFill rotWithShape="0">
                  <a:blip r:embed="rId15"/>
                  <a:stretch>
                    <a:fillRect/>
                  </a:stretch>
                </a:blipFill>
              </p:spPr>
              <p:txBody>
                <a:bodyPr/>
                <a:lstStyle/>
                <a:p>
                  <a:r>
                    <a:rPr lang="en-US">
                      <a:noFill/>
                    </a:rPr>
                    <a:t> </a:t>
                  </a:r>
                </a:p>
              </p:txBody>
            </p:sp>
          </mc:Fallback>
        </mc:AlternateContent>
        <p:cxnSp>
          <p:nvCxnSpPr>
            <p:cNvPr id="46" name="Straight Arrow Connector 45"/>
            <p:cNvCxnSpPr/>
            <p:nvPr/>
          </p:nvCxnSpPr>
          <p:spPr>
            <a:xfrm flipV="1">
              <a:off x="6356262" y="3027219"/>
              <a:ext cx="0" cy="469508"/>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flipV="1">
              <a:off x="7768636" y="3027219"/>
              <a:ext cx="0" cy="469508"/>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TextBox 47"/>
                <p:cNvSpPr txBox="1"/>
                <p:nvPr/>
              </p:nvSpPr>
              <p:spPr>
                <a:xfrm>
                  <a:off x="5978849" y="2538314"/>
                  <a:ext cx="74740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latin typeface="Cambria Math" panose="02040503050406030204" pitchFamily="18" charset="0"/>
                              </a:rPr>
                            </m:ctrlPr>
                          </m:sSupPr>
                          <m:e>
                            <m:acc>
                              <m:accPr>
                                <m:chr m:val="̂"/>
                                <m:ctrlPr>
                                  <a:rPr lang="en-US" sz="2400" b="0" i="1" smtClean="0">
                                    <a:latin typeface="Cambria Math" panose="02040503050406030204" pitchFamily="18" charset="0"/>
                                  </a:rPr>
                                </m:ctrlPr>
                              </m:accPr>
                              <m:e>
                                <m:r>
                                  <a:rPr lang="en-US" sz="2400" b="0" i="1" smtClean="0">
                                    <a:latin typeface="Cambria Math" charset="0"/>
                                  </a:rPr>
                                  <m:t>𝑦</m:t>
                                </m:r>
                              </m:e>
                            </m:acc>
                          </m:e>
                          <m:sup>
                            <m:r>
                              <a:rPr lang="en-US" sz="2400" b="0" i="1" smtClean="0">
                                <a:latin typeface="Cambria Math" charset="0"/>
                              </a:rPr>
                              <m:t>&lt;4&gt; </m:t>
                            </m:r>
                          </m:sup>
                        </m:sSup>
                      </m:oMath>
                    </m:oMathPara>
                  </a14:m>
                  <a:endParaRPr lang="en-US" sz="2400" dirty="0"/>
                </a:p>
              </p:txBody>
            </p:sp>
          </mc:Choice>
          <mc:Fallback xmlns="">
            <p:sp>
              <p:nvSpPr>
                <p:cNvPr id="48" name="TextBox 47"/>
                <p:cNvSpPr txBox="1">
                  <a:spLocks noRot="1" noChangeAspect="1" noMove="1" noResize="1" noEditPoints="1" noAdjustHandles="1" noChangeArrowheads="1" noChangeShapeType="1" noTextEdit="1"/>
                </p:cNvSpPr>
                <p:nvPr/>
              </p:nvSpPr>
              <p:spPr>
                <a:xfrm>
                  <a:off x="5978849" y="2538314"/>
                  <a:ext cx="747401" cy="461665"/>
                </a:xfrm>
                <a:prstGeom prst="rect">
                  <a:avLst/>
                </a:prstGeom>
                <a:blipFill rotWithShape="0">
                  <a:blip r:embed="rId16"/>
                  <a:stretch>
                    <a:fillRect l="-2459" t="-81579" r="-21311" b="-657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TextBox 48"/>
                <p:cNvSpPr txBox="1"/>
                <p:nvPr/>
              </p:nvSpPr>
              <p:spPr>
                <a:xfrm>
                  <a:off x="7356589" y="2536230"/>
                  <a:ext cx="747401" cy="46583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latin typeface="Cambria Math" panose="02040503050406030204" pitchFamily="18" charset="0"/>
                              </a:rPr>
                            </m:ctrlPr>
                          </m:sSupPr>
                          <m:e>
                            <m:acc>
                              <m:accPr>
                                <m:chr m:val="̂"/>
                                <m:ctrlPr>
                                  <a:rPr lang="en-US" sz="2400" b="0" i="1" smtClean="0">
                                    <a:latin typeface="Cambria Math" panose="02040503050406030204" pitchFamily="18" charset="0"/>
                                  </a:rPr>
                                </m:ctrlPr>
                              </m:accPr>
                              <m:e>
                                <m:r>
                                  <a:rPr lang="en-US" sz="2400" b="0" i="1" smtClean="0">
                                    <a:latin typeface="Cambria Math" charset="0"/>
                                  </a:rPr>
                                  <m:t>𝑦</m:t>
                                </m:r>
                              </m:e>
                            </m:acc>
                          </m:e>
                          <m:sup>
                            <m:r>
                              <a:rPr lang="en-US" sz="2400" b="0" i="1" smtClean="0">
                                <a:latin typeface="Cambria Math" charset="0"/>
                              </a:rPr>
                              <m:t>&lt;5&gt; </m:t>
                            </m:r>
                          </m:sup>
                        </m:sSup>
                      </m:oMath>
                    </m:oMathPara>
                  </a14:m>
                  <a:endParaRPr lang="en-US" sz="2400" dirty="0"/>
                </a:p>
              </p:txBody>
            </p:sp>
          </mc:Choice>
          <mc:Fallback xmlns="">
            <p:sp>
              <p:nvSpPr>
                <p:cNvPr id="49" name="TextBox 48"/>
                <p:cNvSpPr txBox="1">
                  <a:spLocks noRot="1" noChangeAspect="1" noMove="1" noResize="1" noEditPoints="1" noAdjustHandles="1" noChangeArrowheads="1" noChangeShapeType="1" noTextEdit="1"/>
                </p:cNvSpPr>
                <p:nvPr/>
              </p:nvSpPr>
              <p:spPr>
                <a:xfrm>
                  <a:off x="7356589" y="2536230"/>
                  <a:ext cx="747401" cy="465833"/>
                </a:xfrm>
                <a:prstGeom prst="rect">
                  <a:avLst/>
                </a:prstGeom>
                <a:blipFill rotWithShape="0">
                  <a:blip r:embed="rId17"/>
                  <a:stretch>
                    <a:fillRect l="-2459" t="-80263" r="-21311" b="-67105"/>
                  </a:stretch>
                </a:blipFill>
              </p:spPr>
              <p:txBody>
                <a:bodyPr/>
                <a:lstStyle/>
                <a:p>
                  <a:r>
                    <a:rPr lang="en-US">
                      <a:noFill/>
                    </a:rPr>
                    <a:t> </a:t>
                  </a:r>
                </a:p>
              </p:txBody>
            </p:sp>
          </mc:Fallback>
        </mc:AlternateContent>
        <p:cxnSp>
          <p:nvCxnSpPr>
            <p:cNvPr id="50" name="Straight Arrow Connector 49"/>
            <p:cNvCxnSpPr/>
            <p:nvPr/>
          </p:nvCxnSpPr>
          <p:spPr>
            <a:xfrm>
              <a:off x="6840682" y="3875355"/>
              <a:ext cx="428870" cy="0"/>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8244868" y="3875355"/>
              <a:ext cx="428870" cy="0"/>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4" name="TextBox 53"/>
                <p:cNvSpPr txBox="1"/>
                <p:nvPr/>
              </p:nvSpPr>
              <p:spPr>
                <a:xfrm>
                  <a:off x="8796188" y="4795028"/>
                  <a:ext cx="90672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latin typeface="Cambria Math" panose="02040503050406030204" pitchFamily="18" charset="0"/>
                              </a:rPr>
                            </m:ctrlPr>
                          </m:sSupPr>
                          <m:e>
                            <m:r>
                              <a:rPr lang="en-US" sz="2400" b="0" i="1" smtClean="0">
                                <a:latin typeface="Cambria Math" charset="0"/>
                              </a:rPr>
                              <m:t>𝑥</m:t>
                            </m:r>
                          </m:e>
                          <m:sup>
                            <m:r>
                              <a:rPr lang="en-US" sz="2400" b="0" i="1" smtClean="0">
                                <a:latin typeface="Cambria Math" charset="0"/>
                              </a:rPr>
                              <m:t>&lt;6&gt;</m:t>
                            </m:r>
                          </m:sup>
                        </m:sSup>
                      </m:oMath>
                    </m:oMathPara>
                  </a14:m>
                  <a:endParaRPr lang="en-US" sz="2400" dirty="0"/>
                </a:p>
              </p:txBody>
            </p:sp>
          </mc:Choice>
          <mc:Fallback xmlns="">
            <p:sp>
              <p:nvSpPr>
                <p:cNvPr id="54" name="TextBox 53"/>
                <p:cNvSpPr txBox="1">
                  <a:spLocks noRot="1" noChangeAspect="1" noMove="1" noResize="1" noEditPoints="1" noAdjustHandles="1" noChangeArrowheads="1" noChangeShapeType="1" noTextEdit="1"/>
                </p:cNvSpPr>
                <p:nvPr/>
              </p:nvSpPr>
              <p:spPr>
                <a:xfrm>
                  <a:off x="8796188" y="4795028"/>
                  <a:ext cx="906723" cy="461665"/>
                </a:xfrm>
                <a:prstGeom prst="rect">
                  <a:avLst/>
                </a:prstGeom>
                <a:blipFill rotWithShape="0">
                  <a:blip r:embed="rId18"/>
                  <a:stretch>
                    <a:fillRect/>
                  </a:stretch>
                </a:blipFill>
              </p:spPr>
              <p:txBody>
                <a:bodyPr/>
                <a:lstStyle/>
                <a:p>
                  <a:r>
                    <a:rPr lang="en-US">
                      <a:noFill/>
                    </a:rPr>
                    <a:t> </a:t>
                  </a:r>
                </a:p>
              </p:txBody>
            </p:sp>
          </mc:Fallback>
        </mc:AlternateContent>
        <p:cxnSp>
          <p:nvCxnSpPr>
            <p:cNvPr id="55" name="Straight Arrow Connector 54"/>
            <p:cNvCxnSpPr/>
            <p:nvPr/>
          </p:nvCxnSpPr>
          <p:spPr>
            <a:xfrm flipV="1">
              <a:off x="9181010" y="3027219"/>
              <a:ext cx="0" cy="469508"/>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6" name="TextBox 55"/>
                <p:cNvSpPr txBox="1"/>
                <p:nvPr/>
              </p:nvSpPr>
              <p:spPr>
                <a:xfrm>
                  <a:off x="8734329" y="2538314"/>
                  <a:ext cx="74740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latin typeface="Cambria Math" panose="02040503050406030204" pitchFamily="18" charset="0"/>
                              </a:rPr>
                            </m:ctrlPr>
                          </m:sSupPr>
                          <m:e>
                            <m:acc>
                              <m:accPr>
                                <m:chr m:val="̂"/>
                                <m:ctrlPr>
                                  <a:rPr lang="en-US" sz="2400" b="0" i="1" smtClean="0">
                                    <a:latin typeface="Cambria Math" panose="02040503050406030204" pitchFamily="18" charset="0"/>
                                  </a:rPr>
                                </m:ctrlPr>
                              </m:accPr>
                              <m:e>
                                <m:r>
                                  <a:rPr lang="en-US" sz="2400" b="0" i="1" smtClean="0">
                                    <a:latin typeface="Cambria Math" charset="0"/>
                                  </a:rPr>
                                  <m:t>𝑦</m:t>
                                </m:r>
                              </m:e>
                            </m:acc>
                          </m:e>
                          <m:sup>
                            <m:r>
                              <a:rPr lang="en-US" sz="2400" b="0" i="1" smtClean="0">
                                <a:latin typeface="Cambria Math" charset="0"/>
                              </a:rPr>
                              <m:t>&lt;6&gt; </m:t>
                            </m:r>
                          </m:sup>
                        </m:sSup>
                      </m:oMath>
                    </m:oMathPara>
                  </a14:m>
                  <a:endParaRPr lang="en-US" sz="2400" dirty="0"/>
                </a:p>
              </p:txBody>
            </p:sp>
          </mc:Choice>
          <mc:Fallback xmlns="">
            <p:sp>
              <p:nvSpPr>
                <p:cNvPr id="56" name="TextBox 55"/>
                <p:cNvSpPr txBox="1">
                  <a:spLocks noRot="1" noChangeAspect="1" noMove="1" noResize="1" noEditPoints="1" noAdjustHandles="1" noChangeArrowheads="1" noChangeShapeType="1" noTextEdit="1"/>
                </p:cNvSpPr>
                <p:nvPr/>
              </p:nvSpPr>
              <p:spPr>
                <a:xfrm>
                  <a:off x="8734329" y="2538314"/>
                  <a:ext cx="747401" cy="461665"/>
                </a:xfrm>
                <a:prstGeom prst="rect">
                  <a:avLst/>
                </a:prstGeom>
                <a:blipFill rotWithShape="0">
                  <a:blip r:embed="rId19"/>
                  <a:stretch>
                    <a:fillRect l="-2459" t="-81579" r="-21311" b="-65789"/>
                  </a:stretch>
                </a:blipFill>
              </p:spPr>
              <p:txBody>
                <a:bodyPr/>
                <a:lstStyle/>
                <a:p>
                  <a:r>
                    <a:rPr lang="en-US">
                      <a:noFill/>
                    </a:rPr>
                    <a:t> </a:t>
                  </a:r>
                </a:p>
              </p:txBody>
            </p:sp>
          </mc:Fallback>
        </mc:AlternateContent>
        <p:cxnSp>
          <p:nvCxnSpPr>
            <p:cNvPr id="57" name="Straight Arrow Connector 56"/>
            <p:cNvCxnSpPr/>
            <p:nvPr/>
          </p:nvCxnSpPr>
          <p:spPr>
            <a:xfrm>
              <a:off x="9666903" y="3875355"/>
              <a:ext cx="428870" cy="0"/>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nvGrpSpPr>
            <p:cNvPr id="73" name="Group 72"/>
            <p:cNvGrpSpPr/>
            <p:nvPr/>
          </p:nvGrpSpPr>
          <p:grpSpPr>
            <a:xfrm>
              <a:off x="7324703" y="3539344"/>
              <a:ext cx="910170" cy="672022"/>
              <a:chOff x="7195917" y="3521769"/>
              <a:chExt cx="910170" cy="672022"/>
            </a:xfrm>
          </p:grpSpPr>
          <p:sp>
            <p:nvSpPr>
              <p:cNvPr id="43" name="Rectangle 42"/>
              <p:cNvSpPr/>
              <p:nvPr/>
            </p:nvSpPr>
            <p:spPr>
              <a:xfrm>
                <a:off x="7195917" y="3521769"/>
                <a:ext cx="782546" cy="672022"/>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9" name="TextBox 58"/>
                  <p:cNvSpPr txBox="1"/>
                  <p:nvPr/>
                </p:nvSpPr>
                <p:spPr>
                  <a:xfrm>
                    <a:off x="7200646" y="3632106"/>
                    <a:ext cx="905441" cy="46583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latin typeface="Cambria Math" panose="02040503050406030204" pitchFamily="18" charset="0"/>
                                </a:rPr>
                              </m:ctrlPr>
                            </m:sSupPr>
                            <m:e>
                              <m:r>
                                <a:rPr lang="en-US" sz="2400" b="0" i="1" smtClean="0">
                                  <a:latin typeface="Cambria Math" charset="0"/>
                                </a:rPr>
                                <m:t>𝑎</m:t>
                              </m:r>
                            </m:e>
                            <m:sup>
                              <m:r>
                                <a:rPr lang="en-US" sz="2400" b="0" i="1" smtClean="0">
                                  <a:latin typeface="Cambria Math" charset="0"/>
                                </a:rPr>
                                <m:t>&lt;5&gt;</m:t>
                              </m:r>
                            </m:sup>
                          </m:sSup>
                        </m:oMath>
                      </m:oMathPara>
                    </a14:m>
                    <a:endParaRPr lang="en-US" sz="2400" dirty="0"/>
                  </a:p>
                </p:txBody>
              </p:sp>
            </mc:Choice>
            <mc:Fallback xmlns="">
              <p:sp>
                <p:nvSpPr>
                  <p:cNvPr id="59" name="TextBox 58"/>
                  <p:cNvSpPr txBox="1">
                    <a:spLocks noRot="1" noChangeAspect="1" noMove="1" noResize="1" noEditPoints="1" noAdjustHandles="1" noChangeArrowheads="1" noChangeShapeType="1" noTextEdit="1"/>
                  </p:cNvSpPr>
                  <p:nvPr/>
                </p:nvSpPr>
                <p:spPr>
                  <a:xfrm>
                    <a:off x="7200646" y="3632106"/>
                    <a:ext cx="905441" cy="465833"/>
                  </a:xfrm>
                  <a:prstGeom prst="rect">
                    <a:avLst/>
                  </a:prstGeom>
                  <a:blipFill rotWithShape="0">
                    <a:blip r:embed="rId20"/>
                    <a:stretch>
                      <a:fillRect/>
                    </a:stretch>
                  </a:blipFill>
                </p:spPr>
                <p:txBody>
                  <a:bodyPr/>
                  <a:lstStyle/>
                  <a:p>
                    <a:r>
                      <a:rPr lang="en-US">
                        <a:noFill/>
                      </a:rPr>
                      <a:t> </a:t>
                    </a:r>
                  </a:p>
                </p:txBody>
              </p:sp>
            </mc:Fallback>
          </mc:AlternateContent>
        </p:grpSp>
        <p:grpSp>
          <p:nvGrpSpPr>
            <p:cNvPr id="74" name="Group 73"/>
            <p:cNvGrpSpPr/>
            <p:nvPr/>
          </p:nvGrpSpPr>
          <p:grpSpPr>
            <a:xfrm>
              <a:off x="8728889" y="3539344"/>
              <a:ext cx="905441" cy="672022"/>
              <a:chOff x="8644063" y="3552997"/>
              <a:chExt cx="905441" cy="672022"/>
            </a:xfrm>
          </p:grpSpPr>
          <p:sp>
            <p:nvSpPr>
              <p:cNvPr id="52" name="Rectangle 51"/>
              <p:cNvSpPr/>
              <p:nvPr/>
            </p:nvSpPr>
            <p:spPr>
              <a:xfrm>
                <a:off x="8646570" y="3552997"/>
                <a:ext cx="782546" cy="672022"/>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0" name="TextBox 59"/>
                  <p:cNvSpPr txBox="1"/>
                  <p:nvPr/>
                </p:nvSpPr>
                <p:spPr>
                  <a:xfrm>
                    <a:off x="8644063" y="3632105"/>
                    <a:ext cx="90544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latin typeface="Cambria Math" panose="02040503050406030204" pitchFamily="18" charset="0"/>
                                </a:rPr>
                              </m:ctrlPr>
                            </m:sSupPr>
                            <m:e>
                              <m:r>
                                <a:rPr lang="en-US" sz="2400" b="0" i="1" smtClean="0">
                                  <a:latin typeface="Cambria Math" charset="0"/>
                                </a:rPr>
                                <m:t>𝑎</m:t>
                              </m:r>
                            </m:e>
                            <m:sup>
                              <m:r>
                                <a:rPr lang="en-US" sz="2400" b="0" i="1" smtClean="0">
                                  <a:latin typeface="Cambria Math" charset="0"/>
                                </a:rPr>
                                <m:t>&lt;6&gt;</m:t>
                              </m:r>
                            </m:sup>
                          </m:sSup>
                        </m:oMath>
                      </m:oMathPara>
                    </a14:m>
                    <a:endParaRPr lang="en-US" sz="2400" dirty="0"/>
                  </a:p>
                </p:txBody>
              </p:sp>
            </mc:Choice>
            <mc:Fallback xmlns="">
              <p:sp>
                <p:nvSpPr>
                  <p:cNvPr id="60" name="TextBox 59"/>
                  <p:cNvSpPr txBox="1">
                    <a:spLocks noRot="1" noChangeAspect="1" noMove="1" noResize="1" noEditPoints="1" noAdjustHandles="1" noChangeArrowheads="1" noChangeShapeType="1" noTextEdit="1"/>
                  </p:cNvSpPr>
                  <p:nvPr/>
                </p:nvSpPr>
                <p:spPr>
                  <a:xfrm>
                    <a:off x="8644063" y="3632105"/>
                    <a:ext cx="905441" cy="461665"/>
                  </a:xfrm>
                  <a:prstGeom prst="rect">
                    <a:avLst/>
                  </a:prstGeom>
                  <a:blipFill rotWithShape="0">
                    <a:blip r:embed="rId21"/>
                    <a:stretch>
                      <a:fillRect/>
                    </a:stretch>
                  </a:blipFill>
                </p:spPr>
                <p:txBody>
                  <a:bodyPr/>
                  <a:lstStyle/>
                  <a:p>
                    <a:r>
                      <a:rPr lang="en-US">
                        <a:noFill/>
                      </a:rPr>
                      <a:t> </a:t>
                    </a:r>
                  </a:p>
                </p:txBody>
              </p:sp>
            </mc:Fallback>
          </mc:AlternateContent>
        </p:grpSp>
        <p:grpSp>
          <p:nvGrpSpPr>
            <p:cNvPr id="72" name="Group 71"/>
            <p:cNvGrpSpPr/>
            <p:nvPr/>
          </p:nvGrpSpPr>
          <p:grpSpPr>
            <a:xfrm>
              <a:off x="5925246" y="3539344"/>
              <a:ext cx="905441" cy="672022"/>
              <a:chOff x="5878639" y="3526926"/>
              <a:chExt cx="905441" cy="672022"/>
            </a:xfrm>
          </p:grpSpPr>
          <mc:AlternateContent xmlns:mc="http://schemas.openxmlformats.org/markup-compatibility/2006" xmlns:a14="http://schemas.microsoft.com/office/drawing/2010/main">
            <mc:Choice Requires="a14">
              <p:sp>
                <p:nvSpPr>
                  <p:cNvPr id="58" name="TextBox 57"/>
                  <p:cNvSpPr txBox="1"/>
                  <p:nvPr/>
                </p:nvSpPr>
                <p:spPr>
                  <a:xfrm>
                    <a:off x="5878639" y="3632106"/>
                    <a:ext cx="90544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latin typeface="Cambria Math" panose="02040503050406030204" pitchFamily="18" charset="0"/>
                                </a:rPr>
                              </m:ctrlPr>
                            </m:sSupPr>
                            <m:e>
                              <m:r>
                                <a:rPr lang="en-US" sz="2400" b="0" i="1" smtClean="0">
                                  <a:latin typeface="Cambria Math" charset="0"/>
                                </a:rPr>
                                <m:t>𝑎</m:t>
                              </m:r>
                            </m:e>
                            <m:sup>
                              <m:r>
                                <a:rPr lang="en-US" sz="2400" b="0" i="1" smtClean="0">
                                  <a:latin typeface="Cambria Math" charset="0"/>
                                </a:rPr>
                                <m:t>&lt;4&gt;</m:t>
                              </m:r>
                            </m:sup>
                          </m:sSup>
                        </m:oMath>
                      </m:oMathPara>
                    </a14:m>
                    <a:endParaRPr lang="en-US" sz="2400" dirty="0"/>
                  </a:p>
                </p:txBody>
              </p:sp>
            </mc:Choice>
            <mc:Fallback xmlns="">
              <p:sp>
                <p:nvSpPr>
                  <p:cNvPr id="58" name="TextBox 57"/>
                  <p:cNvSpPr txBox="1">
                    <a:spLocks noRot="1" noChangeAspect="1" noMove="1" noResize="1" noEditPoints="1" noAdjustHandles="1" noChangeArrowheads="1" noChangeShapeType="1" noTextEdit="1"/>
                  </p:cNvSpPr>
                  <p:nvPr/>
                </p:nvSpPr>
                <p:spPr>
                  <a:xfrm>
                    <a:off x="5878639" y="3632106"/>
                    <a:ext cx="905441" cy="461665"/>
                  </a:xfrm>
                  <a:prstGeom prst="rect">
                    <a:avLst/>
                  </a:prstGeom>
                  <a:blipFill rotWithShape="0">
                    <a:blip r:embed="rId22"/>
                    <a:stretch>
                      <a:fillRect/>
                    </a:stretch>
                  </a:blipFill>
                </p:spPr>
                <p:txBody>
                  <a:bodyPr/>
                  <a:lstStyle/>
                  <a:p>
                    <a:r>
                      <a:rPr lang="en-US">
                        <a:noFill/>
                      </a:rPr>
                      <a:t> </a:t>
                    </a:r>
                  </a:p>
                </p:txBody>
              </p:sp>
            </mc:Fallback>
          </mc:AlternateContent>
          <p:sp>
            <p:nvSpPr>
              <p:cNvPr id="62" name="Rectangle 61"/>
              <p:cNvSpPr/>
              <p:nvPr/>
            </p:nvSpPr>
            <p:spPr>
              <a:xfrm>
                <a:off x="5938109" y="3526926"/>
                <a:ext cx="782546" cy="672022"/>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63" name="TextBox 62"/>
                <p:cNvSpPr txBox="1"/>
                <p:nvPr/>
              </p:nvSpPr>
              <p:spPr>
                <a:xfrm>
                  <a:off x="5925246" y="4795028"/>
                  <a:ext cx="90672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latin typeface="Cambria Math" panose="02040503050406030204" pitchFamily="18" charset="0"/>
                              </a:rPr>
                            </m:ctrlPr>
                          </m:sSupPr>
                          <m:e>
                            <m:r>
                              <a:rPr lang="en-US" sz="2400" b="0" i="1" smtClean="0">
                                <a:latin typeface="Cambria Math" charset="0"/>
                              </a:rPr>
                              <m:t>𝑥</m:t>
                            </m:r>
                          </m:e>
                          <m:sup>
                            <m:r>
                              <a:rPr lang="en-US" sz="2400" b="0" i="1" smtClean="0">
                                <a:latin typeface="Cambria Math" charset="0"/>
                              </a:rPr>
                              <m:t>&lt;4&gt;</m:t>
                            </m:r>
                          </m:sup>
                        </m:sSup>
                      </m:oMath>
                    </m:oMathPara>
                  </a14:m>
                  <a:endParaRPr lang="en-US" sz="2400" dirty="0"/>
                </a:p>
              </p:txBody>
            </p:sp>
          </mc:Choice>
          <mc:Fallback xmlns="">
            <p:sp>
              <p:nvSpPr>
                <p:cNvPr id="63" name="TextBox 62"/>
                <p:cNvSpPr txBox="1">
                  <a:spLocks noRot="1" noChangeAspect="1" noMove="1" noResize="1" noEditPoints="1" noAdjustHandles="1" noChangeArrowheads="1" noChangeShapeType="1" noTextEdit="1"/>
                </p:cNvSpPr>
                <p:nvPr/>
              </p:nvSpPr>
              <p:spPr>
                <a:xfrm>
                  <a:off x="5925246" y="4795028"/>
                  <a:ext cx="906723" cy="461665"/>
                </a:xfrm>
                <a:prstGeom prst="rect">
                  <a:avLst/>
                </a:prstGeom>
                <a:blipFill rotWithShape="0">
                  <a:blip r:embed="rId23"/>
                  <a:stretch>
                    <a:fillRect/>
                  </a:stretch>
                </a:blipFill>
              </p:spPr>
              <p:txBody>
                <a:bodyPr/>
                <a:lstStyle/>
                <a:p>
                  <a:r>
                    <a:rPr lang="en-US">
                      <a:noFill/>
                    </a:rPr>
                    <a:t> </a:t>
                  </a:r>
                </a:p>
              </p:txBody>
            </p:sp>
          </mc:Fallback>
        </mc:AlternateContent>
        <p:cxnSp>
          <p:nvCxnSpPr>
            <p:cNvPr id="77" name="Straight Arrow Connector 76"/>
            <p:cNvCxnSpPr/>
            <p:nvPr/>
          </p:nvCxnSpPr>
          <p:spPr>
            <a:xfrm flipV="1">
              <a:off x="10618437" y="4289516"/>
              <a:ext cx="0" cy="469508"/>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78" name="Straight Arrow Connector 77"/>
            <p:cNvCxnSpPr/>
            <p:nvPr/>
          </p:nvCxnSpPr>
          <p:spPr>
            <a:xfrm flipV="1">
              <a:off x="2144191" y="4289516"/>
              <a:ext cx="0" cy="469508"/>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79" name="Straight Arrow Connector 78"/>
            <p:cNvCxnSpPr/>
            <p:nvPr/>
          </p:nvCxnSpPr>
          <p:spPr>
            <a:xfrm flipV="1">
              <a:off x="3556565" y="4289516"/>
              <a:ext cx="0" cy="469508"/>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80" name="Straight Arrow Connector 79"/>
            <p:cNvCxnSpPr/>
            <p:nvPr/>
          </p:nvCxnSpPr>
          <p:spPr>
            <a:xfrm flipV="1">
              <a:off x="4968939" y="4289516"/>
              <a:ext cx="0" cy="469508"/>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p:nvPr/>
          </p:nvCxnSpPr>
          <p:spPr>
            <a:xfrm flipV="1">
              <a:off x="6381313" y="4289516"/>
              <a:ext cx="0" cy="469508"/>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82" name="Straight Arrow Connector 81"/>
            <p:cNvCxnSpPr/>
            <p:nvPr/>
          </p:nvCxnSpPr>
          <p:spPr>
            <a:xfrm flipV="1">
              <a:off x="7793687" y="4289516"/>
              <a:ext cx="0" cy="469508"/>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83" name="Straight Arrow Connector 82"/>
            <p:cNvCxnSpPr/>
            <p:nvPr/>
          </p:nvCxnSpPr>
          <p:spPr>
            <a:xfrm flipV="1">
              <a:off x="9206061" y="4289516"/>
              <a:ext cx="0" cy="469508"/>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p14="http://schemas.microsoft.com/office/powerpoint/2010/main">
        <mc:Choice Requires="p14">
          <p:contentPart p14:bwMode="auto" r:id="rId24">
            <p14:nvContentPartPr>
              <p14:cNvPr id="6" name="Ink 5">
                <a:extLst>
                  <a:ext uri="{FF2B5EF4-FFF2-40B4-BE49-F238E27FC236}">
                    <a16:creationId xmlns:a16="http://schemas.microsoft.com/office/drawing/2014/main" xmlns="" id="{A72F44EE-67E5-43FC-ADFF-7CEAE724F1D9}"/>
                  </a:ext>
                </a:extLst>
              </p14:cNvPr>
              <p14:cNvContentPartPr/>
              <p14:nvPr/>
            </p14:nvContentPartPr>
            <p14:xfrm>
              <a:off x="577800" y="857160"/>
              <a:ext cx="11386080" cy="4858200"/>
            </p14:xfrm>
          </p:contentPart>
        </mc:Choice>
        <mc:Fallback xmlns="">
          <p:pic>
            <p:nvPicPr>
              <p:cNvPr id="6" name="Ink 5">
                <a:extLst>
                  <a:ext uri="{FF2B5EF4-FFF2-40B4-BE49-F238E27FC236}">
                    <a16:creationId xmlns:a16="http://schemas.microsoft.com/office/drawing/2014/main" xmlns:p14="http://schemas.microsoft.com/office/powerpoint/2010/main" xmlns="" id="{A72F44EE-67E5-43FC-ADFF-7CEAE724F1D9}"/>
                  </a:ext>
                </a:extLst>
              </p:cNvPr>
              <p:cNvPicPr/>
              <p:nvPr/>
            </p:nvPicPr>
            <p:blipFill>
              <a:blip r:embed="rId25"/>
              <a:stretch>
                <a:fillRect/>
              </a:stretch>
            </p:blipFill>
            <p:spPr>
              <a:xfrm>
                <a:off x="558720" y="838080"/>
                <a:ext cx="11424240" cy="4896360"/>
              </a:xfrm>
              <a:prstGeom prst="rect">
                <a:avLst/>
              </a:prstGeom>
            </p:spPr>
          </p:pic>
        </mc:Fallback>
      </mc:AlternateContent>
    </p:spTree>
    <p:extLst>
      <p:ext uri="{BB962C8B-B14F-4D97-AF65-F5344CB8AC3E}">
        <p14:creationId xmlns:p14="http://schemas.microsoft.com/office/powerpoint/2010/main" val="2229099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1" grpId="0"/>
      <p:bldP spid="42"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p:cNvSpPr txBox="1">
            <a:spLocks/>
          </p:cNvSpPr>
          <p:nvPr/>
        </p:nvSpPr>
        <p:spPr>
          <a:xfrm>
            <a:off x="182880" y="182880"/>
            <a:ext cx="12114196" cy="132556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Century Schoolbook" charset="0"/>
                <a:ea typeface="Century Schoolbook" charset="0"/>
                <a:cs typeface="Century Schoolbook" charset="0"/>
              </a:defRPr>
            </a:lvl1pPr>
          </a:lstStyle>
          <a:p>
            <a:r>
              <a:rPr lang="en-US" dirty="0"/>
              <a:t>Bidirectional RNN (BRNN)</a:t>
            </a:r>
          </a:p>
        </p:txBody>
      </p:sp>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xmlns="" id="{D4B8A039-21D6-44DA-945E-3F59DB1DC4BC}"/>
                  </a:ext>
                </a:extLst>
              </p14:cNvPr>
              <p14:cNvContentPartPr/>
              <p14:nvPr/>
            </p14:nvContentPartPr>
            <p14:xfrm>
              <a:off x="476280" y="736560"/>
              <a:ext cx="10725480" cy="5721840"/>
            </p14:xfrm>
          </p:contentPart>
        </mc:Choice>
        <mc:Fallback xmlns="">
          <p:pic>
            <p:nvPicPr>
              <p:cNvPr id="2" name="Ink 1">
                <a:extLst>
                  <a:ext uri="{FF2B5EF4-FFF2-40B4-BE49-F238E27FC236}">
                    <a16:creationId xmlns:a16="http://schemas.microsoft.com/office/drawing/2014/main" xmlns:p14="http://schemas.microsoft.com/office/powerpoint/2010/main" xmlns="" id="{D4B8A039-21D6-44DA-945E-3F59DB1DC4BC}"/>
                  </a:ext>
                </a:extLst>
              </p:cNvPr>
              <p:cNvPicPr/>
              <p:nvPr/>
            </p:nvPicPr>
            <p:blipFill>
              <a:blip r:embed="rId3"/>
              <a:stretch>
                <a:fillRect/>
              </a:stretch>
            </p:blipFill>
            <p:spPr>
              <a:xfrm>
                <a:off x="457200" y="717480"/>
                <a:ext cx="10763640" cy="5760000"/>
              </a:xfrm>
              <a:prstGeom prst="rect">
                <a:avLst/>
              </a:prstGeom>
            </p:spPr>
          </p:pic>
        </mc:Fallback>
      </mc:AlternateContent>
    </p:spTree>
    <p:extLst>
      <p:ext uri="{BB962C8B-B14F-4D97-AF65-F5344CB8AC3E}">
        <p14:creationId xmlns:p14="http://schemas.microsoft.com/office/powerpoint/2010/main" val="291845636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p:cNvSpPr txBox="1">
            <a:spLocks/>
          </p:cNvSpPr>
          <p:nvPr/>
        </p:nvSpPr>
        <p:spPr>
          <a:xfrm>
            <a:off x="182880" y="182880"/>
            <a:ext cx="12114196" cy="132556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Century Schoolbook" charset="0"/>
                <a:ea typeface="Century Schoolbook" charset="0"/>
                <a:cs typeface="Century Schoolbook" charset="0"/>
              </a:defRPr>
            </a:lvl1pPr>
          </a:lstStyle>
          <a:p>
            <a:r>
              <a:rPr lang="en-US" dirty="0"/>
              <a:t>Bidirectional RNN (BRNN)</a:t>
            </a:r>
          </a:p>
        </p:txBody>
      </p:sp>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xmlns="" id="{D4B8A039-21D6-44DA-945E-3F59DB1DC4BC}"/>
                  </a:ext>
                </a:extLst>
              </p14:cNvPr>
              <p14:cNvContentPartPr/>
              <p14:nvPr/>
            </p14:nvContentPartPr>
            <p14:xfrm>
              <a:off x="476280" y="736560"/>
              <a:ext cx="10725480" cy="5721840"/>
            </p14:xfrm>
          </p:contentPart>
        </mc:Choice>
        <mc:Fallback xmlns="">
          <p:pic>
            <p:nvPicPr>
              <p:cNvPr id="2" name="Ink 1">
                <a:extLst>
                  <a:ext uri="{FF2B5EF4-FFF2-40B4-BE49-F238E27FC236}">
                    <a16:creationId xmlns:a16="http://schemas.microsoft.com/office/drawing/2014/main" xmlns:p14="http://schemas.microsoft.com/office/powerpoint/2010/main" xmlns="" id="{D4B8A039-21D6-44DA-945E-3F59DB1DC4BC}"/>
                  </a:ext>
                </a:extLst>
              </p:cNvPr>
              <p:cNvPicPr/>
              <p:nvPr/>
            </p:nvPicPr>
            <p:blipFill>
              <a:blip r:embed="rId3"/>
              <a:stretch>
                <a:fillRect/>
              </a:stretch>
            </p:blipFill>
            <p:spPr>
              <a:xfrm>
                <a:off x="457200" y="717480"/>
                <a:ext cx="10763640" cy="5760000"/>
              </a:xfrm>
              <a:prstGeom prst="rect">
                <a:avLst/>
              </a:prstGeom>
            </p:spPr>
          </p:pic>
        </mc:Fallback>
      </mc:AlternateContent>
    </p:spTree>
    <p:extLst>
      <p:ext uri="{BB962C8B-B14F-4D97-AF65-F5344CB8AC3E}">
        <p14:creationId xmlns:p14="http://schemas.microsoft.com/office/powerpoint/2010/main" val="70291677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 y="182880"/>
            <a:ext cx="12114196" cy="1325563"/>
          </a:xfrm>
        </p:spPr>
        <p:txBody>
          <a:bodyPr anchor="t"/>
          <a:lstStyle/>
          <a:p>
            <a:r>
              <a:rPr lang="en-US" dirty="0"/>
              <a:t>Motivating example</a:t>
            </a:r>
          </a:p>
        </p:txBody>
      </p:sp>
      <p:sp>
        <p:nvSpPr>
          <p:cNvPr id="3" name="TextBox 2"/>
          <p:cNvSpPr txBox="1"/>
          <p:nvPr/>
        </p:nvSpPr>
        <p:spPr>
          <a:xfrm>
            <a:off x="-9435830" y="-3929974"/>
            <a:ext cx="184731" cy="369332"/>
          </a:xfrm>
          <a:prstGeom prst="rect">
            <a:avLst/>
          </a:prstGeom>
          <a:noFill/>
        </p:spPr>
        <p:txBody>
          <a:bodyPr wrap="none" rtlCol="0">
            <a:spAutoFit/>
          </a:bodyPr>
          <a:lstStyle/>
          <a:p>
            <a:endParaRPr lang="en-US" dirty="0"/>
          </a:p>
        </p:txBody>
      </p:sp>
      <p:sp>
        <p:nvSpPr>
          <p:cNvPr id="4" name="TextBox 3"/>
          <p:cNvSpPr txBox="1"/>
          <p:nvPr/>
        </p:nvSpPr>
        <p:spPr>
          <a:xfrm>
            <a:off x="897081" y="1292999"/>
            <a:ext cx="519694" cy="584775"/>
          </a:xfrm>
          <a:prstGeom prst="rect">
            <a:avLst/>
          </a:prstGeom>
          <a:noFill/>
        </p:spPr>
        <p:txBody>
          <a:bodyPr wrap="none" rtlCol="0">
            <a:spAutoFit/>
          </a:bodyPr>
          <a:lstStyle/>
          <a:p>
            <a:r>
              <a:rPr lang="en-US" sz="3200" dirty="0">
                <a:latin typeface="Century Schoolbook" charset="0"/>
                <a:ea typeface="Century Schoolbook" charset="0"/>
                <a:cs typeface="Century Schoolbook" charset="0"/>
              </a:rPr>
              <a:t>x:</a:t>
            </a:r>
          </a:p>
        </p:txBody>
      </p:sp>
      <p:sp>
        <p:nvSpPr>
          <p:cNvPr id="51" name="TextBox 50"/>
          <p:cNvSpPr txBox="1"/>
          <p:nvPr/>
        </p:nvSpPr>
        <p:spPr>
          <a:xfrm>
            <a:off x="2148608" y="1323777"/>
            <a:ext cx="10043392" cy="523220"/>
          </a:xfrm>
          <a:prstGeom prst="rect">
            <a:avLst/>
          </a:prstGeom>
          <a:noFill/>
        </p:spPr>
        <p:txBody>
          <a:bodyPr wrap="square" rtlCol="0">
            <a:spAutoFit/>
          </a:bodyPr>
          <a:lstStyle/>
          <a:p>
            <a:r>
              <a:rPr lang="en-US" sz="2800" dirty="0">
                <a:latin typeface="Century Schoolbook" charset="0"/>
                <a:ea typeface="Century Schoolbook" charset="0"/>
                <a:cs typeface="Century Schoolbook" charset="0"/>
              </a:rPr>
              <a:t>Harry Potter and Hermione Granger invented a new spell.  </a:t>
            </a: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xmlns="" id="{3D6D77AB-E87C-4760-B874-057FB5FFB106}"/>
                  </a:ext>
                </a:extLst>
              </p14:cNvPr>
              <p14:cNvContentPartPr/>
              <p14:nvPr/>
            </p14:nvContentPartPr>
            <p14:xfrm>
              <a:off x="317520" y="514440"/>
              <a:ext cx="11709720" cy="6096240"/>
            </p14:xfrm>
          </p:contentPart>
        </mc:Choice>
        <mc:Fallback xmlns="">
          <p:pic>
            <p:nvPicPr>
              <p:cNvPr id="5" name="Ink 4">
                <a:extLst>
                  <a:ext uri="{FF2B5EF4-FFF2-40B4-BE49-F238E27FC236}">
                    <a16:creationId xmlns="" xmlns:a16="http://schemas.microsoft.com/office/drawing/2014/main" xmlns:p14="http://schemas.microsoft.com/office/powerpoint/2010/main" id="{3D6D77AB-E87C-4760-B874-057FB5FFB106}"/>
                  </a:ext>
                </a:extLst>
              </p:cNvPr>
              <p:cNvPicPr/>
              <p:nvPr/>
            </p:nvPicPr>
            <p:blipFill>
              <a:blip r:embed="rId3"/>
              <a:stretch>
                <a:fillRect/>
              </a:stretch>
            </p:blipFill>
            <p:spPr>
              <a:xfrm>
                <a:off x="298440" y="495360"/>
                <a:ext cx="11747880" cy="6134400"/>
              </a:xfrm>
              <a:prstGeom prst="rect">
                <a:avLst/>
              </a:prstGeom>
            </p:spPr>
          </p:pic>
        </mc:Fallback>
      </mc:AlternateContent>
    </p:spTree>
    <p:extLst>
      <p:ext uri="{BB962C8B-B14F-4D97-AF65-F5344CB8AC3E}">
        <p14:creationId xmlns:p14="http://schemas.microsoft.com/office/powerpoint/2010/main" val="214937940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 y="182880"/>
            <a:ext cx="12114196" cy="1325563"/>
          </a:xfrm>
        </p:spPr>
        <p:txBody>
          <a:bodyPr anchor="t"/>
          <a:lstStyle/>
          <a:p>
            <a:r>
              <a:rPr lang="en-US" dirty="0"/>
              <a:t>Deep RNN example</a:t>
            </a:r>
          </a:p>
        </p:txBody>
      </p:sp>
      <p:sp>
        <p:nvSpPr>
          <p:cNvPr id="3" name="TextBox 2"/>
          <p:cNvSpPr txBox="1"/>
          <p:nvPr/>
        </p:nvSpPr>
        <p:spPr>
          <a:xfrm>
            <a:off x="-9435830" y="-3929974"/>
            <a:ext cx="184731" cy="369332"/>
          </a:xfrm>
          <a:prstGeom prst="rect">
            <a:avLst/>
          </a:prstGeom>
          <a:noFill/>
        </p:spPr>
        <p:txBody>
          <a:bodyPr wrap="none" rtlCol="0">
            <a:spAutoFit/>
          </a:bodyPr>
          <a:lstStyle/>
          <a:p>
            <a:endParaRPr lang="en-US" dirty="0"/>
          </a:p>
        </p:txBody>
      </p:sp>
      <p:grpSp>
        <p:nvGrpSpPr>
          <p:cNvPr id="21" name="Group 20"/>
          <p:cNvGrpSpPr/>
          <p:nvPr/>
        </p:nvGrpSpPr>
        <p:grpSpPr>
          <a:xfrm>
            <a:off x="2093413" y="3628939"/>
            <a:ext cx="9581212" cy="1752794"/>
            <a:chOff x="363467" y="3628939"/>
            <a:chExt cx="9581212" cy="1752794"/>
          </a:xfrm>
        </p:grpSpPr>
        <p:grpSp>
          <p:nvGrpSpPr>
            <p:cNvPr id="6" name="Group 5"/>
            <p:cNvGrpSpPr/>
            <p:nvPr/>
          </p:nvGrpSpPr>
          <p:grpSpPr>
            <a:xfrm>
              <a:off x="363467" y="3628939"/>
              <a:ext cx="9581212" cy="1752794"/>
              <a:chOff x="363467" y="3628939"/>
              <a:chExt cx="9581212" cy="1752794"/>
            </a:xfrm>
          </p:grpSpPr>
          <p:cxnSp>
            <p:nvCxnSpPr>
              <p:cNvPr id="9" name="Straight Arrow Connector 8"/>
              <p:cNvCxnSpPr>
                <a:stCxn id="19" idx="0"/>
                <a:endCxn id="18" idx="2"/>
              </p:cNvCxnSpPr>
              <p:nvPr/>
            </p:nvCxnSpPr>
            <p:spPr>
              <a:xfrm flipH="1" flipV="1">
                <a:off x="2747431" y="3628939"/>
                <a:ext cx="4019" cy="341027"/>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flipH="1" flipV="1">
                <a:off x="4991678" y="3628939"/>
                <a:ext cx="4019" cy="341027"/>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flipH="1" flipV="1">
                <a:off x="7235924" y="3628939"/>
                <a:ext cx="4019" cy="341027"/>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p:nvPr/>
            </p:nvCxnSpPr>
            <p:spPr>
              <a:xfrm flipH="1" flipV="1">
                <a:off x="9484189" y="3628939"/>
                <a:ext cx="4019" cy="341027"/>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nvGrpSpPr>
              <p:cNvPr id="5" name="Group 4"/>
              <p:cNvGrpSpPr/>
              <p:nvPr/>
            </p:nvGrpSpPr>
            <p:grpSpPr>
              <a:xfrm>
                <a:off x="363467" y="3969966"/>
                <a:ext cx="9581212" cy="1411767"/>
                <a:chOff x="363467" y="3969966"/>
                <a:chExt cx="9581212" cy="1411767"/>
              </a:xfrm>
            </p:grpSpPr>
            <p:grpSp>
              <p:nvGrpSpPr>
                <p:cNvPr id="101" name="Group 100"/>
                <p:cNvGrpSpPr/>
                <p:nvPr/>
              </p:nvGrpSpPr>
              <p:grpSpPr>
                <a:xfrm>
                  <a:off x="2290960" y="3969966"/>
                  <a:ext cx="7653719" cy="1411767"/>
                  <a:chOff x="2328538" y="3969966"/>
                  <a:chExt cx="7653719" cy="1411767"/>
                </a:xfrm>
              </p:grpSpPr>
              <mc:AlternateContent xmlns:mc="http://schemas.openxmlformats.org/markup-compatibility/2006" xmlns:a14="http://schemas.microsoft.com/office/drawing/2010/main">
                <mc:Choice Requires="a14">
                  <p:sp>
                    <p:nvSpPr>
                      <p:cNvPr id="4" name="TextBox 3"/>
                      <p:cNvSpPr txBox="1"/>
                      <p:nvPr/>
                    </p:nvSpPr>
                    <p:spPr>
                      <a:xfrm>
                        <a:off x="2328538" y="4920068"/>
                        <a:ext cx="90672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latin typeface="Cambria Math" panose="02040503050406030204" pitchFamily="18" charset="0"/>
                                    </a:rPr>
                                  </m:ctrlPr>
                                </m:sSupPr>
                                <m:e>
                                  <m:r>
                                    <a:rPr lang="en-US" sz="2400" b="0" i="1" smtClean="0">
                                      <a:latin typeface="Cambria Math" charset="0"/>
                                    </a:rPr>
                                    <m:t>𝑥</m:t>
                                  </m:r>
                                </m:e>
                                <m:sup>
                                  <m:r>
                                    <a:rPr lang="en-US" sz="2400" b="0" i="1" smtClean="0">
                                      <a:latin typeface="Cambria Math" charset="0"/>
                                    </a:rPr>
                                    <m:t>&lt;1&gt;</m:t>
                                  </m:r>
                                </m:sup>
                              </m:sSup>
                            </m:oMath>
                          </m:oMathPara>
                        </a14:m>
                        <a:endParaRPr lang="en-US" sz="2400" dirty="0"/>
                      </a:p>
                    </p:txBody>
                  </p:sp>
                </mc:Choice>
                <mc:Fallback xmlns="">
                  <p:sp>
                    <p:nvSpPr>
                      <p:cNvPr id="4" name="TextBox 3"/>
                      <p:cNvSpPr txBox="1">
                        <a:spLocks noRot="1" noChangeAspect="1" noMove="1" noResize="1" noEditPoints="1" noAdjustHandles="1" noChangeArrowheads="1" noChangeShapeType="1" noTextEdit="1"/>
                      </p:cNvSpPr>
                      <p:nvPr/>
                    </p:nvSpPr>
                    <p:spPr>
                      <a:xfrm>
                        <a:off x="2328538" y="4920068"/>
                        <a:ext cx="906723" cy="461665"/>
                      </a:xfrm>
                      <a:prstGeom prst="rect">
                        <a:avLst/>
                      </a:prstGeom>
                      <a:blipFill rotWithShape="0">
                        <a:blip r:embed="rId6"/>
                        <a:stretch>
                          <a:fillRect/>
                        </a:stretch>
                      </a:blipFill>
                    </p:spPr>
                    <p:txBody>
                      <a:bodyPr/>
                      <a:lstStyle/>
                      <a:p>
                        <a:r>
                          <a:rPr lang="en-US">
                            <a:noFill/>
                          </a:rPr>
                          <a:t> </a:t>
                        </a:r>
                      </a:p>
                    </p:txBody>
                  </p:sp>
                </mc:Fallback>
              </mc:AlternateContent>
              <p:cxnSp>
                <p:nvCxnSpPr>
                  <p:cNvPr id="7" name="Straight Arrow Connector 6"/>
                  <p:cNvCxnSpPr>
                    <a:stCxn id="4" idx="0"/>
                    <a:endCxn id="19" idx="2"/>
                  </p:cNvCxnSpPr>
                  <p:nvPr/>
                </p:nvCxnSpPr>
                <p:spPr>
                  <a:xfrm flipV="1">
                    <a:off x="2781900" y="4579042"/>
                    <a:ext cx="7128" cy="341026"/>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2332557" y="3969966"/>
                    <a:ext cx="912942" cy="609076"/>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4" name="TextBox 33"/>
                      <p:cNvSpPr txBox="1"/>
                      <p:nvPr/>
                    </p:nvSpPr>
                    <p:spPr>
                      <a:xfrm>
                        <a:off x="4572785" y="4920068"/>
                        <a:ext cx="90672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latin typeface="Cambria Math" panose="02040503050406030204" pitchFamily="18" charset="0"/>
                                    </a:rPr>
                                  </m:ctrlPr>
                                </m:sSupPr>
                                <m:e>
                                  <m:r>
                                    <a:rPr lang="en-US" sz="2400" b="0" i="1" smtClean="0">
                                      <a:latin typeface="Cambria Math" charset="0"/>
                                    </a:rPr>
                                    <m:t>𝑥</m:t>
                                  </m:r>
                                </m:e>
                                <m:sup>
                                  <m:r>
                                    <a:rPr lang="en-US" sz="2400" b="0" i="1" smtClean="0">
                                      <a:latin typeface="Cambria Math" charset="0"/>
                                    </a:rPr>
                                    <m:t>&lt;2&gt;</m:t>
                                  </m:r>
                                </m:sup>
                              </m:sSup>
                            </m:oMath>
                          </m:oMathPara>
                        </a14:m>
                        <a:endParaRPr lang="en-US" sz="2400" dirty="0"/>
                      </a:p>
                    </p:txBody>
                  </p:sp>
                </mc:Choice>
                <mc:Fallback xmlns="">
                  <p:sp>
                    <p:nvSpPr>
                      <p:cNvPr id="34" name="TextBox 33"/>
                      <p:cNvSpPr txBox="1">
                        <a:spLocks noRot="1" noChangeAspect="1" noMove="1" noResize="1" noEditPoints="1" noAdjustHandles="1" noChangeArrowheads="1" noChangeShapeType="1" noTextEdit="1"/>
                      </p:cNvSpPr>
                      <p:nvPr/>
                    </p:nvSpPr>
                    <p:spPr>
                      <a:xfrm>
                        <a:off x="4572785" y="4920068"/>
                        <a:ext cx="906723" cy="461665"/>
                      </a:xfrm>
                      <a:prstGeom prst="rect">
                        <a:avLst/>
                      </a:prstGeom>
                      <a:blipFill rotWithShape="0">
                        <a:blip r:embed="rId7"/>
                        <a:stretch>
                          <a:fillRect/>
                        </a:stretch>
                      </a:blipFill>
                    </p:spPr>
                    <p:txBody>
                      <a:bodyPr/>
                      <a:lstStyle/>
                      <a:p>
                        <a:r>
                          <a:rPr lang="en-US">
                            <a:noFill/>
                          </a:rPr>
                          <a:t> </a:t>
                        </a:r>
                      </a:p>
                    </p:txBody>
                  </p:sp>
                </mc:Fallback>
              </mc:AlternateContent>
              <p:cxnSp>
                <p:nvCxnSpPr>
                  <p:cNvPr id="35" name="Straight Arrow Connector 34"/>
                  <p:cNvCxnSpPr>
                    <a:stCxn id="35" idx="0"/>
                  </p:cNvCxnSpPr>
                  <p:nvPr/>
                </p:nvCxnSpPr>
                <p:spPr>
                  <a:xfrm flipV="1">
                    <a:off x="5026147" y="4579042"/>
                    <a:ext cx="7128" cy="341026"/>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42" name="Rectangle 41"/>
                  <p:cNvSpPr/>
                  <p:nvPr/>
                </p:nvSpPr>
                <p:spPr>
                  <a:xfrm>
                    <a:off x="4576804" y="3969966"/>
                    <a:ext cx="912942" cy="609076"/>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9" name="Straight Arrow Connector 68"/>
                  <p:cNvCxnSpPr>
                    <a:stCxn id="19" idx="3"/>
                    <a:endCxn id="42" idx="1"/>
                  </p:cNvCxnSpPr>
                  <p:nvPr/>
                </p:nvCxnSpPr>
                <p:spPr>
                  <a:xfrm>
                    <a:off x="3245499" y="4274504"/>
                    <a:ext cx="1331305" cy="0"/>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78" name="Straight Arrow Connector 77"/>
                  <p:cNvCxnSpPr>
                    <a:stCxn id="42" idx="3"/>
                    <a:endCxn id="52" idx="1"/>
                  </p:cNvCxnSpPr>
                  <p:nvPr/>
                </p:nvCxnSpPr>
                <p:spPr>
                  <a:xfrm>
                    <a:off x="5489746" y="4274504"/>
                    <a:ext cx="1331304" cy="0"/>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a:stCxn id="52" idx="3"/>
                    <a:endCxn id="62" idx="1"/>
                  </p:cNvCxnSpPr>
                  <p:nvPr/>
                </p:nvCxnSpPr>
                <p:spPr>
                  <a:xfrm>
                    <a:off x="7733992" y="4274504"/>
                    <a:ext cx="1335323" cy="0"/>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TextBox 43"/>
                      <p:cNvSpPr txBox="1"/>
                      <p:nvPr/>
                    </p:nvSpPr>
                    <p:spPr>
                      <a:xfrm>
                        <a:off x="6817031" y="4920068"/>
                        <a:ext cx="90672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latin typeface="Cambria Math" panose="02040503050406030204" pitchFamily="18" charset="0"/>
                                    </a:rPr>
                                  </m:ctrlPr>
                                </m:sSupPr>
                                <m:e>
                                  <m:r>
                                    <a:rPr lang="en-US" sz="2400" b="0" i="1" smtClean="0">
                                      <a:latin typeface="Cambria Math" charset="0"/>
                                    </a:rPr>
                                    <m:t>𝑥</m:t>
                                  </m:r>
                                </m:e>
                                <m:sup>
                                  <m:r>
                                    <a:rPr lang="en-US" sz="2400" b="0" i="1" smtClean="0">
                                      <a:latin typeface="Cambria Math" charset="0"/>
                                    </a:rPr>
                                    <m:t>&lt;3&gt;</m:t>
                                  </m:r>
                                </m:sup>
                              </m:sSup>
                            </m:oMath>
                          </m:oMathPara>
                        </a14:m>
                        <a:endParaRPr lang="en-US" sz="2400" dirty="0"/>
                      </a:p>
                    </p:txBody>
                  </p:sp>
                </mc:Choice>
                <mc:Fallback xmlns="">
                  <p:sp>
                    <p:nvSpPr>
                      <p:cNvPr id="44" name="TextBox 43"/>
                      <p:cNvSpPr txBox="1">
                        <a:spLocks noRot="1" noChangeAspect="1" noMove="1" noResize="1" noEditPoints="1" noAdjustHandles="1" noChangeArrowheads="1" noChangeShapeType="1" noTextEdit="1"/>
                      </p:cNvSpPr>
                      <p:nvPr/>
                    </p:nvSpPr>
                    <p:spPr>
                      <a:xfrm>
                        <a:off x="6817031" y="4920068"/>
                        <a:ext cx="906723" cy="461665"/>
                      </a:xfrm>
                      <a:prstGeom prst="rect">
                        <a:avLst/>
                      </a:prstGeom>
                      <a:blipFill rotWithShape="0">
                        <a:blip r:embed="rId8"/>
                        <a:stretch>
                          <a:fillRect/>
                        </a:stretch>
                      </a:blipFill>
                    </p:spPr>
                    <p:txBody>
                      <a:bodyPr/>
                      <a:lstStyle/>
                      <a:p>
                        <a:r>
                          <a:rPr lang="en-US">
                            <a:noFill/>
                          </a:rPr>
                          <a:t> </a:t>
                        </a:r>
                      </a:p>
                    </p:txBody>
                  </p:sp>
                </mc:Fallback>
              </mc:AlternateContent>
              <p:cxnSp>
                <p:nvCxnSpPr>
                  <p:cNvPr id="45" name="Straight Arrow Connector 44"/>
                  <p:cNvCxnSpPr/>
                  <p:nvPr/>
                </p:nvCxnSpPr>
                <p:spPr>
                  <a:xfrm flipV="1">
                    <a:off x="7270393" y="4579042"/>
                    <a:ext cx="7128" cy="341026"/>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52" name="Rectangle 51"/>
                  <p:cNvSpPr/>
                  <p:nvPr/>
                </p:nvSpPr>
                <p:spPr>
                  <a:xfrm>
                    <a:off x="6821050" y="3969966"/>
                    <a:ext cx="912942" cy="609076"/>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4" name="TextBox 53"/>
                      <p:cNvSpPr txBox="1"/>
                      <p:nvPr/>
                    </p:nvSpPr>
                    <p:spPr>
                      <a:xfrm>
                        <a:off x="9065296" y="4920068"/>
                        <a:ext cx="90672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latin typeface="Cambria Math" panose="02040503050406030204" pitchFamily="18" charset="0"/>
                                    </a:rPr>
                                  </m:ctrlPr>
                                </m:sSupPr>
                                <m:e>
                                  <m:r>
                                    <a:rPr lang="en-US" sz="2400" b="0" i="1" smtClean="0">
                                      <a:latin typeface="Cambria Math" charset="0"/>
                                    </a:rPr>
                                    <m:t>𝑥</m:t>
                                  </m:r>
                                </m:e>
                                <m:sup>
                                  <m:r>
                                    <a:rPr lang="en-US" sz="2400" b="0" i="1" smtClean="0">
                                      <a:latin typeface="Cambria Math" charset="0"/>
                                    </a:rPr>
                                    <m:t>&lt;4&gt;</m:t>
                                  </m:r>
                                </m:sup>
                              </m:sSup>
                            </m:oMath>
                          </m:oMathPara>
                        </a14:m>
                        <a:endParaRPr lang="en-US" sz="2400" dirty="0"/>
                      </a:p>
                    </p:txBody>
                  </p:sp>
                </mc:Choice>
                <mc:Fallback xmlns="">
                  <p:sp>
                    <p:nvSpPr>
                      <p:cNvPr id="54" name="TextBox 53"/>
                      <p:cNvSpPr txBox="1">
                        <a:spLocks noRot="1" noChangeAspect="1" noMove="1" noResize="1" noEditPoints="1" noAdjustHandles="1" noChangeArrowheads="1" noChangeShapeType="1" noTextEdit="1"/>
                      </p:cNvSpPr>
                      <p:nvPr/>
                    </p:nvSpPr>
                    <p:spPr>
                      <a:xfrm>
                        <a:off x="9065296" y="4920068"/>
                        <a:ext cx="906723" cy="461665"/>
                      </a:xfrm>
                      <a:prstGeom prst="rect">
                        <a:avLst/>
                      </a:prstGeom>
                      <a:blipFill rotWithShape="0">
                        <a:blip r:embed="rId9"/>
                        <a:stretch>
                          <a:fillRect/>
                        </a:stretch>
                      </a:blipFill>
                    </p:spPr>
                    <p:txBody>
                      <a:bodyPr/>
                      <a:lstStyle/>
                      <a:p>
                        <a:r>
                          <a:rPr lang="en-US">
                            <a:noFill/>
                          </a:rPr>
                          <a:t> </a:t>
                        </a:r>
                      </a:p>
                    </p:txBody>
                  </p:sp>
                </mc:Fallback>
              </mc:AlternateContent>
              <p:cxnSp>
                <p:nvCxnSpPr>
                  <p:cNvPr id="55" name="Straight Arrow Connector 54"/>
                  <p:cNvCxnSpPr/>
                  <p:nvPr/>
                </p:nvCxnSpPr>
                <p:spPr>
                  <a:xfrm flipV="1">
                    <a:off x="9518658" y="4579042"/>
                    <a:ext cx="7128" cy="341026"/>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62" name="Rectangle 61"/>
                  <p:cNvSpPr/>
                  <p:nvPr/>
                </p:nvSpPr>
                <p:spPr>
                  <a:xfrm>
                    <a:off x="9069315" y="3969966"/>
                    <a:ext cx="912942" cy="609076"/>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67" name="TextBox 66"/>
                    <p:cNvSpPr txBox="1"/>
                    <p:nvPr/>
                  </p:nvSpPr>
                  <p:spPr>
                    <a:xfrm>
                      <a:off x="363467" y="4035785"/>
                      <a:ext cx="1192378" cy="47743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latin typeface="Cambria Math" panose="02040503050406030204" pitchFamily="18" charset="0"/>
                                  </a:rPr>
                                </m:ctrlPr>
                              </m:sSupPr>
                              <m:e>
                                <m:r>
                                  <a:rPr lang="en-US" sz="2400" b="0" i="1" smtClean="0">
                                    <a:latin typeface="Cambria Math" charset="0"/>
                                  </a:rPr>
                                  <m:t>𝑎</m:t>
                                </m:r>
                              </m:e>
                              <m:sup>
                                <m:r>
                                  <a:rPr lang="en-US" sz="2400" b="0" i="1" smtClean="0">
                                    <a:latin typeface="Cambria Math" charset="0"/>
                                  </a:rPr>
                                  <m:t>[1]&lt;0&gt;</m:t>
                                </m:r>
                              </m:sup>
                            </m:sSup>
                          </m:oMath>
                        </m:oMathPara>
                      </a14:m>
                      <a:endParaRPr lang="en-US" sz="2400" dirty="0"/>
                    </a:p>
                  </p:txBody>
                </p:sp>
              </mc:Choice>
              <mc:Fallback xmlns="">
                <p:sp>
                  <p:nvSpPr>
                    <p:cNvPr id="67" name="TextBox 66"/>
                    <p:cNvSpPr txBox="1">
                      <a:spLocks noRot="1" noChangeAspect="1" noMove="1" noResize="1" noEditPoints="1" noAdjustHandles="1" noChangeArrowheads="1" noChangeShapeType="1" noTextEdit="1"/>
                    </p:cNvSpPr>
                    <p:nvPr/>
                  </p:nvSpPr>
                  <p:spPr>
                    <a:xfrm>
                      <a:off x="363467" y="4035785"/>
                      <a:ext cx="1192378" cy="477438"/>
                    </a:xfrm>
                    <a:prstGeom prst="rect">
                      <a:avLst/>
                    </a:prstGeom>
                    <a:blipFill rotWithShape="0">
                      <a:blip r:embed="rId10"/>
                      <a:stretch>
                        <a:fillRect/>
                      </a:stretch>
                    </a:blipFill>
                  </p:spPr>
                  <p:txBody>
                    <a:bodyPr/>
                    <a:lstStyle/>
                    <a:p>
                      <a:r>
                        <a:rPr lang="en-US">
                          <a:noFill/>
                        </a:rPr>
                        <a:t> </a:t>
                      </a:r>
                    </a:p>
                  </p:txBody>
                </p:sp>
              </mc:Fallback>
            </mc:AlternateContent>
          </p:grpSp>
        </p:grpSp>
        <p:cxnSp>
          <p:nvCxnSpPr>
            <p:cNvPr id="71" name="Straight Arrow Connector 70"/>
            <p:cNvCxnSpPr/>
            <p:nvPr/>
          </p:nvCxnSpPr>
          <p:spPr>
            <a:xfrm flipV="1">
              <a:off x="1551826" y="4273826"/>
              <a:ext cx="665653" cy="678"/>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grpSp>
        <p:nvGrpSpPr>
          <p:cNvPr id="20" name="Group 19"/>
          <p:cNvGrpSpPr/>
          <p:nvPr/>
        </p:nvGrpSpPr>
        <p:grpSpPr>
          <a:xfrm>
            <a:off x="2089394" y="2678837"/>
            <a:ext cx="9676210" cy="950102"/>
            <a:chOff x="359448" y="2678837"/>
            <a:chExt cx="9676210" cy="950102"/>
          </a:xfrm>
        </p:grpSpPr>
        <p:grpSp>
          <p:nvGrpSpPr>
            <p:cNvPr id="10" name="Group 9"/>
            <p:cNvGrpSpPr/>
            <p:nvPr/>
          </p:nvGrpSpPr>
          <p:grpSpPr>
            <a:xfrm>
              <a:off x="359448" y="2678837"/>
              <a:ext cx="9676210" cy="950102"/>
              <a:chOff x="359448" y="2678837"/>
              <a:chExt cx="9676210" cy="950102"/>
            </a:xfrm>
          </p:grpSpPr>
          <p:cxnSp>
            <p:nvCxnSpPr>
              <p:cNvPr id="11" name="Straight Arrow Connector 10"/>
              <p:cNvCxnSpPr>
                <a:stCxn id="18" idx="0"/>
                <a:endCxn id="17" idx="2"/>
              </p:cNvCxnSpPr>
              <p:nvPr/>
            </p:nvCxnSpPr>
            <p:spPr>
              <a:xfrm flipV="1">
                <a:off x="2747431" y="2678837"/>
                <a:ext cx="4019" cy="341026"/>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flipV="1">
                <a:off x="4991678" y="2678837"/>
                <a:ext cx="4019" cy="341026"/>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flipV="1">
                <a:off x="7235924" y="2678837"/>
                <a:ext cx="4019" cy="341026"/>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p:nvPr/>
            </p:nvCxnSpPr>
            <p:spPr>
              <a:xfrm flipV="1">
                <a:off x="9484189" y="2678837"/>
                <a:ext cx="4019" cy="341026"/>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nvGrpSpPr>
              <p:cNvPr id="8" name="Group 7"/>
              <p:cNvGrpSpPr/>
              <p:nvPr/>
            </p:nvGrpSpPr>
            <p:grpSpPr>
              <a:xfrm>
                <a:off x="359448" y="3019863"/>
                <a:ext cx="9676210" cy="609076"/>
                <a:chOff x="359448" y="3019863"/>
                <a:chExt cx="9676210" cy="609076"/>
              </a:xfrm>
            </p:grpSpPr>
            <p:sp>
              <p:nvSpPr>
                <p:cNvPr id="18" name="Rectangle 17"/>
                <p:cNvSpPr/>
                <p:nvPr/>
              </p:nvSpPr>
              <p:spPr>
                <a:xfrm>
                  <a:off x="2290960" y="3019863"/>
                  <a:ext cx="912942" cy="609076"/>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p:nvSpPr>
              <p:spPr>
                <a:xfrm>
                  <a:off x="4535207" y="3019863"/>
                  <a:ext cx="912942" cy="609076"/>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6" name="Straight Arrow Connector 65"/>
                <p:cNvCxnSpPr>
                  <a:stCxn id="18" idx="3"/>
                  <a:endCxn id="41" idx="1"/>
                </p:cNvCxnSpPr>
                <p:nvPr/>
              </p:nvCxnSpPr>
              <p:spPr>
                <a:xfrm>
                  <a:off x="3203902" y="3324401"/>
                  <a:ext cx="1331305" cy="0"/>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75" name="Straight Arrow Connector 74"/>
                <p:cNvCxnSpPr>
                  <a:stCxn id="41" idx="3"/>
                  <a:endCxn id="51" idx="1"/>
                </p:cNvCxnSpPr>
                <p:nvPr/>
              </p:nvCxnSpPr>
              <p:spPr>
                <a:xfrm>
                  <a:off x="5448149" y="3324401"/>
                  <a:ext cx="1331304" cy="0"/>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84" name="Straight Arrow Connector 83"/>
                <p:cNvCxnSpPr>
                  <a:stCxn id="51" idx="3"/>
                  <a:endCxn id="61" idx="1"/>
                </p:cNvCxnSpPr>
                <p:nvPr/>
              </p:nvCxnSpPr>
              <p:spPr>
                <a:xfrm>
                  <a:off x="7692395" y="3324401"/>
                  <a:ext cx="1335323" cy="0"/>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51" name="Rectangle 50"/>
                <p:cNvSpPr/>
                <p:nvPr/>
              </p:nvSpPr>
              <p:spPr>
                <a:xfrm>
                  <a:off x="6779453" y="3019863"/>
                  <a:ext cx="912942" cy="609076"/>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2" name="TextBox 91"/>
                    <p:cNvSpPr txBox="1"/>
                    <p:nvPr/>
                  </p:nvSpPr>
                  <p:spPr>
                    <a:xfrm>
                      <a:off x="6726372" y="3142366"/>
                      <a:ext cx="1027141" cy="41331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2000" b="0" i="1" smtClean="0">
                                    <a:latin typeface="Cambria Math" panose="02040503050406030204" pitchFamily="18" charset="0"/>
                                  </a:rPr>
                                </m:ctrlPr>
                              </m:sSupPr>
                              <m:e>
                                <m:r>
                                  <a:rPr lang="en-US" sz="2000" b="0" i="1" smtClean="0">
                                    <a:latin typeface="Cambria Math" charset="0"/>
                                  </a:rPr>
                                  <m:t>𝑎</m:t>
                                </m:r>
                              </m:e>
                              <m:sup>
                                <m:r>
                                  <a:rPr lang="en-US" sz="2000" b="0" i="1" smtClean="0">
                                    <a:latin typeface="Cambria Math" charset="0"/>
                                  </a:rPr>
                                  <m:t>[2]&lt;3&gt;</m:t>
                                </m:r>
                              </m:sup>
                            </m:sSup>
                          </m:oMath>
                        </m:oMathPara>
                      </a14:m>
                      <a:endParaRPr lang="en-US" sz="2000" dirty="0"/>
                    </a:p>
                  </p:txBody>
                </p:sp>
              </mc:Choice>
              <mc:Fallback xmlns="">
                <p:sp>
                  <p:nvSpPr>
                    <p:cNvPr id="92" name="TextBox 91"/>
                    <p:cNvSpPr txBox="1">
                      <a:spLocks noRot="1" noChangeAspect="1" noMove="1" noResize="1" noEditPoints="1" noAdjustHandles="1" noChangeArrowheads="1" noChangeShapeType="1" noTextEdit="1"/>
                    </p:cNvSpPr>
                    <p:nvPr/>
                  </p:nvSpPr>
                  <p:spPr>
                    <a:xfrm>
                      <a:off x="6726372" y="3142366"/>
                      <a:ext cx="1027141" cy="413318"/>
                    </a:xfrm>
                    <a:prstGeom prst="rect">
                      <a:avLst/>
                    </a:prstGeom>
                    <a:blipFill rotWithShape="0">
                      <a:blip r:embed="rId11"/>
                      <a:stretch>
                        <a:fillRect/>
                      </a:stretch>
                    </a:blipFill>
                  </p:spPr>
                  <p:txBody>
                    <a:bodyPr/>
                    <a:lstStyle/>
                    <a:p>
                      <a:r>
                        <a:rPr lang="en-US">
                          <a:noFill/>
                        </a:rPr>
                        <a:t> </a:t>
                      </a:r>
                    </a:p>
                  </p:txBody>
                </p:sp>
              </mc:Fallback>
            </mc:AlternateContent>
            <p:sp>
              <p:nvSpPr>
                <p:cNvPr id="61" name="Rectangle 60"/>
                <p:cNvSpPr/>
                <p:nvPr/>
              </p:nvSpPr>
              <p:spPr>
                <a:xfrm>
                  <a:off x="9027718" y="3019863"/>
                  <a:ext cx="912942" cy="609076"/>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5" name="TextBox 94"/>
                    <p:cNvSpPr txBox="1"/>
                    <p:nvPr/>
                  </p:nvSpPr>
                  <p:spPr>
                    <a:xfrm>
                      <a:off x="9008517" y="3130095"/>
                      <a:ext cx="1027141" cy="41331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2000" b="0" i="1" smtClean="0">
                                    <a:latin typeface="Cambria Math" panose="02040503050406030204" pitchFamily="18" charset="0"/>
                                  </a:rPr>
                                </m:ctrlPr>
                              </m:sSupPr>
                              <m:e>
                                <m:r>
                                  <a:rPr lang="en-US" sz="2000" b="0" i="1" smtClean="0">
                                    <a:latin typeface="Cambria Math" charset="0"/>
                                  </a:rPr>
                                  <m:t>𝑎</m:t>
                                </m:r>
                              </m:e>
                              <m:sup>
                                <m:r>
                                  <a:rPr lang="en-US" sz="2000" b="0" i="1" smtClean="0">
                                    <a:latin typeface="Cambria Math" charset="0"/>
                                  </a:rPr>
                                  <m:t>[2]&lt;4&gt;</m:t>
                                </m:r>
                              </m:sup>
                            </m:sSup>
                          </m:oMath>
                        </m:oMathPara>
                      </a14:m>
                      <a:endParaRPr lang="en-US" sz="2000" dirty="0"/>
                    </a:p>
                  </p:txBody>
                </p:sp>
              </mc:Choice>
              <mc:Fallback xmlns="">
                <p:sp>
                  <p:nvSpPr>
                    <p:cNvPr id="95" name="TextBox 94"/>
                    <p:cNvSpPr txBox="1">
                      <a:spLocks noRot="1" noChangeAspect="1" noMove="1" noResize="1" noEditPoints="1" noAdjustHandles="1" noChangeArrowheads="1" noChangeShapeType="1" noTextEdit="1"/>
                    </p:cNvSpPr>
                    <p:nvPr/>
                  </p:nvSpPr>
                  <p:spPr>
                    <a:xfrm>
                      <a:off x="9008517" y="3130095"/>
                      <a:ext cx="1027141" cy="413318"/>
                    </a:xfrm>
                    <a:prstGeom prst="rect">
                      <a:avLst/>
                    </a:prstGeom>
                    <a:blipFill rotWithShape="0">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7" name="TextBox 106"/>
                    <p:cNvSpPr txBox="1"/>
                    <p:nvPr/>
                  </p:nvSpPr>
                  <p:spPr>
                    <a:xfrm>
                      <a:off x="2237879" y="3142366"/>
                      <a:ext cx="1027141" cy="41331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2000" b="0" i="1" smtClean="0">
                                    <a:latin typeface="Cambria Math" panose="02040503050406030204" pitchFamily="18" charset="0"/>
                                  </a:rPr>
                                </m:ctrlPr>
                              </m:sSupPr>
                              <m:e>
                                <m:r>
                                  <a:rPr lang="en-US" sz="2000" b="0" i="1" smtClean="0">
                                    <a:latin typeface="Cambria Math" charset="0"/>
                                  </a:rPr>
                                  <m:t>𝑎</m:t>
                                </m:r>
                              </m:e>
                              <m:sup>
                                <m:r>
                                  <a:rPr lang="en-US" sz="2000" b="0" i="1" smtClean="0">
                                    <a:latin typeface="Cambria Math" charset="0"/>
                                  </a:rPr>
                                  <m:t>[2]&lt;1&gt;</m:t>
                                </m:r>
                              </m:sup>
                            </m:sSup>
                          </m:oMath>
                        </m:oMathPara>
                      </a14:m>
                      <a:endParaRPr lang="en-US" sz="2000" dirty="0"/>
                    </a:p>
                  </p:txBody>
                </p:sp>
              </mc:Choice>
              <mc:Fallback xmlns="">
                <p:sp>
                  <p:nvSpPr>
                    <p:cNvPr id="107" name="TextBox 106"/>
                    <p:cNvSpPr txBox="1">
                      <a:spLocks noRot="1" noChangeAspect="1" noMove="1" noResize="1" noEditPoints="1" noAdjustHandles="1" noChangeArrowheads="1" noChangeShapeType="1" noTextEdit="1"/>
                    </p:cNvSpPr>
                    <p:nvPr/>
                  </p:nvSpPr>
                  <p:spPr>
                    <a:xfrm>
                      <a:off x="2237879" y="3142366"/>
                      <a:ext cx="1027141" cy="413318"/>
                    </a:xfrm>
                    <a:prstGeom prst="rect">
                      <a:avLst/>
                    </a:prstGeom>
                    <a:blipFill rotWithShape="0">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0" name="TextBox 109"/>
                    <p:cNvSpPr txBox="1"/>
                    <p:nvPr/>
                  </p:nvSpPr>
                  <p:spPr>
                    <a:xfrm>
                      <a:off x="4536477" y="3131375"/>
                      <a:ext cx="1027141" cy="41331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2000" b="0" i="1" smtClean="0">
                                    <a:latin typeface="Cambria Math" panose="02040503050406030204" pitchFamily="18" charset="0"/>
                                  </a:rPr>
                                </m:ctrlPr>
                              </m:sSupPr>
                              <m:e>
                                <m:r>
                                  <a:rPr lang="en-US" sz="2000" b="0" i="1" smtClean="0">
                                    <a:latin typeface="Cambria Math" charset="0"/>
                                  </a:rPr>
                                  <m:t>𝑎</m:t>
                                </m:r>
                              </m:e>
                              <m:sup>
                                <m:r>
                                  <a:rPr lang="en-US" sz="2000" b="0" i="1" smtClean="0">
                                    <a:latin typeface="Cambria Math" charset="0"/>
                                  </a:rPr>
                                  <m:t>[2]&lt;</m:t>
                                </m:r>
                                <m:r>
                                  <a:rPr lang="en-US" sz="2000" b="0" i="1" smtClean="0">
                                    <a:latin typeface="Cambria Math" panose="02040503050406030204" pitchFamily="18" charset="0"/>
                                  </a:rPr>
                                  <m:t>2</m:t>
                                </m:r>
                                <m:r>
                                  <a:rPr lang="en-US" sz="2000" b="0" i="1" smtClean="0">
                                    <a:latin typeface="Cambria Math" charset="0"/>
                                  </a:rPr>
                                  <m:t>&gt;</m:t>
                                </m:r>
                              </m:sup>
                            </m:sSup>
                          </m:oMath>
                        </m:oMathPara>
                      </a14:m>
                      <a:endParaRPr lang="en-US" sz="2000" dirty="0"/>
                    </a:p>
                  </p:txBody>
                </p:sp>
              </mc:Choice>
              <mc:Fallback xmlns="">
                <p:sp>
                  <p:nvSpPr>
                    <p:cNvPr id="110" name="TextBox 109"/>
                    <p:cNvSpPr txBox="1">
                      <a:spLocks noRot="1" noChangeAspect="1" noMove="1" noResize="1" noEditPoints="1" noAdjustHandles="1" noChangeArrowheads="1" noChangeShapeType="1" noTextEdit="1"/>
                    </p:cNvSpPr>
                    <p:nvPr/>
                  </p:nvSpPr>
                  <p:spPr>
                    <a:xfrm>
                      <a:off x="4536477" y="3131375"/>
                      <a:ext cx="1027141" cy="413318"/>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5" name="TextBox 64"/>
                    <p:cNvSpPr txBox="1"/>
                    <p:nvPr/>
                  </p:nvSpPr>
                  <p:spPr>
                    <a:xfrm>
                      <a:off x="359448" y="3078246"/>
                      <a:ext cx="1192378" cy="47743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latin typeface="Cambria Math" panose="02040503050406030204" pitchFamily="18" charset="0"/>
                                  </a:rPr>
                                </m:ctrlPr>
                              </m:sSupPr>
                              <m:e>
                                <m:r>
                                  <a:rPr lang="en-US" sz="2400" b="0" i="1" smtClean="0">
                                    <a:latin typeface="Cambria Math" charset="0"/>
                                  </a:rPr>
                                  <m:t>𝑎</m:t>
                                </m:r>
                              </m:e>
                              <m:sup>
                                <m:r>
                                  <a:rPr lang="en-US" sz="2400" b="0" i="1" smtClean="0">
                                    <a:latin typeface="Cambria Math" charset="0"/>
                                  </a:rPr>
                                  <m:t>[2]&lt;0&gt;</m:t>
                                </m:r>
                              </m:sup>
                            </m:sSup>
                          </m:oMath>
                        </m:oMathPara>
                      </a14:m>
                      <a:endParaRPr lang="en-US" sz="2400" dirty="0"/>
                    </a:p>
                  </p:txBody>
                </p:sp>
              </mc:Choice>
              <mc:Fallback xmlns="">
                <p:sp>
                  <p:nvSpPr>
                    <p:cNvPr id="65" name="TextBox 64"/>
                    <p:cNvSpPr txBox="1">
                      <a:spLocks noRot="1" noChangeAspect="1" noMove="1" noResize="1" noEditPoints="1" noAdjustHandles="1" noChangeArrowheads="1" noChangeShapeType="1" noTextEdit="1"/>
                    </p:cNvSpPr>
                    <p:nvPr/>
                  </p:nvSpPr>
                  <p:spPr>
                    <a:xfrm>
                      <a:off x="359448" y="3078246"/>
                      <a:ext cx="1192378" cy="477438"/>
                    </a:xfrm>
                    <a:prstGeom prst="rect">
                      <a:avLst/>
                    </a:prstGeom>
                    <a:blipFill rotWithShape="0">
                      <a:blip r:embed="rId15"/>
                      <a:stretch>
                        <a:fillRect/>
                      </a:stretch>
                    </a:blipFill>
                  </p:spPr>
                  <p:txBody>
                    <a:bodyPr/>
                    <a:lstStyle/>
                    <a:p>
                      <a:r>
                        <a:rPr lang="en-US">
                          <a:noFill/>
                        </a:rPr>
                        <a:t> </a:t>
                      </a:r>
                    </a:p>
                  </p:txBody>
                </p:sp>
              </mc:Fallback>
            </mc:AlternateContent>
          </p:grpSp>
        </p:grpSp>
        <p:cxnSp>
          <p:nvCxnSpPr>
            <p:cNvPr id="73" name="Straight Arrow Connector 72"/>
            <p:cNvCxnSpPr/>
            <p:nvPr/>
          </p:nvCxnSpPr>
          <p:spPr>
            <a:xfrm flipV="1">
              <a:off x="1521266" y="3324401"/>
              <a:ext cx="665653" cy="678"/>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grpSp>
        <p:nvGrpSpPr>
          <p:cNvPr id="15" name="Group 14"/>
          <p:cNvGrpSpPr/>
          <p:nvPr/>
        </p:nvGrpSpPr>
        <p:grpSpPr>
          <a:xfrm>
            <a:off x="2094439" y="1267069"/>
            <a:ext cx="9713527" cy="1411768"/>
            <a:chOff x="364493" y="1267069"/>
            <a:chExt cx="9713527" cy="1411768"/>
          </a:xfrm>
        </p:grpSpPr>
        <p:grpSp>
          <p:nvGrpSpPr>
            <p:cNvPr id="12" name="Group 11"/>
            <p:cNvGrpSpPr/>
            <p:nvPr/>
          </p:nvGrpSpPr>
          <p:grpSpPr>
            <a:xfrm>
              <a:off x="364493" y="1267069"/>
              <a:ext cx="9713527" cy="1411768"/>
              <a:chOff x="364493" y="1267069"/>
              <a:chExt cx="9713527" cy="1411768"/>
            </a:xfrm>
          </p:grpSpPr>
          <p:grpSp>
            <p:nvGrpSpPr>
              <p:cNvPr id="104" name="Group 103"/>
              <p:cNvGrpSpPr/>
              <p:nvPr/>
            </p:nvGrpSpPr>
            <p:grpSpPr>
              <a:xfrm>
                <a:off x="2294979" y="1267069"/>
                <a:ext cx="7649700" cy="802692"/>
                <a:chOff x="2332557" y="1267069"/>
                <a:chExt cx="7649700" cy="802692"/>
              </a:xfrm>
            </p:grpSpPr>
            <p:cxnSp>
              <p:nvCxnSpPr>
                <p:cNvPr id="14" name="Straight Arrow Connector 13"/>
                <p:cNvCxnSpPr>
                  <a:stCxn id="17" idx="0"/>
                  <a:endCxn id="16" idx="2"/>
                </p:cNvCxnSpPr>
                <p:nvPr/>
              </p:nvCxnSpPr>
              <p:spPr>
                <a:xfrm flipV="1">
                  <a:off x="2789028" y="1728734"/>
                  <a:ext cx="0" cy="341027"/>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TextBox 15"/>
                    <p:cNvSpPr txBox="1"/>
                    <p:nvPr/>
                  </p:nvSpPr>
                  <p:spPr>
                    <a:xfrm>
                      <a:off x="2332557" y="1267069"/>
                      <a:ext cx="912942"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latin typeface="Cambria Math" panose="02040503050406030204" pitchFamily="18" charset="0"/>
                                  </a:rPr>
                                </m:ctrlPr>
                              </m:sSupPr>
                              <m:e>
                                <m:r>
                                  <a:rPr lang="en-US" sz="2400" b="0" i="1" smtClean="0">
                                    <a:latin typeface="Cambria Math" charset="0"/>
                                  </a:rPr>
                                  <m:t>𝑦</m:t>
                                </m:r>
                              </m:e>
                              <m:sup>
                                <m:r>
                                  <a:rPr lang="en-US" sz="2400" b="0" i="1" smtClean="0">
                                    <a:latin typeface="Cambria Math" charset="0"/>
                                  </a:rPr>
                                  <m:t>&lt;1&gt;</m:t>
                                </m:r>
                              </m:sup>
                            </m:sSup>
                          </m:oMath>
                        </m:oMathPara>
                      </a14:m>
                      <a:endParaRPr lang="en-US" sz="2400" dirty="0"/>
                    </a:p>
                  </p:txBody>
                </p:sp>
              </mc:Choice>
              <mc:Fallback xmlns="">
                <p:sp>
                  <p:nvSpPr>
                    <p:cNvPr id="16" name="TextBox 15"/>
                    <p:cNvSpPr txBox="1">
                      <a:spLocks noRot="1" noChangeAspect="1" noMove="1" noResize="1" noEditPoints="1" noAdjustHandles="1" noChangeArrowheads="1" noChangeShapeType="1" noTextEdit="1"/>
                    </p:cNvSpPr>
                    <p:nvPr/>
                  </p:nvSpPr>
                  <p:spPr>
                    <a:xfrm>
                      <a:off x="2332557" y="1267069"/>
                      <a:ext cx="912942" cy="461665"/>
                    </a:xfrm>
                    <a:prstGeom prst="rect">
                      <a:avLst/>
                    </a:prstGeom>
                    <a:blipFill rotWithShape="0">
                      <a:blip r:embed="rId2"/>
                      <a:stretch>
                        <a:fillRect b="-7895"/>
                      </a:stretch>
                    </a:blipFill>
                  </p:spPr>
                  <p:txBody>
                    <a:bodyPr/>
                    <a:lstStyle/>
                    <a:p>
                      <a:r>
                        <a:rPr lang="en-US">
                          <a:noFill/>
                        </a:rPr>
                        <a:t> </a:t>
                      </a:r>
                    </a:p>
                  </p:txBody>
                </p:sp>
              </mc:Fallback>
            </mc:AlternateContent>
            <p:cxnSp>
              <p:nvCxnSpPr>
                <p:cNvPr id="38" name="Straight Arrow Connector 37"/>
                <p:cNvCxnSpPr/>
                <p:nvPr/>
              </p:nvCxnSpPr>
              <p:spPr>
                <a:xfrm flipV="1">
                  <a:off x="5033275" y="1728734"/>
                  <a:ext cx="0" cy="341027"/>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TextBox 38"/>
                    <p:cNvSpPr txBox="1"/>
                    <p:nvPr/>
                  </p:nvSpPr>
                  <p:spPr>
                    <a:xfrm>
                      <a:off x="4576804" y="1267069"/>
                      <a:ext cx="912942"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latin typeface="Cambria Math" panose="02040503050406030204" pitchFamily="18" charset="0"/>
                                  </a:rPr>
                                </m:ctrlPr>
                              </m:sSupPr>
                              <m:e>
                                <m:r>
                                  <a:rPr lang="en-US" sz="2400" b="0" i="1" smtClean="0">
                                    <a:latin typeface="Cambria Math" charset="0"/>
                                  </a:rPr>
                                  <m:t>𝑦</m:t>
                                </m:r>
                              </m:e>
                              <m:sup>
                                <m:r>
                                  <a:rPr lang="en-US" sz="2400" b="0" i="1" smtClean="0">
                                    <a:latin typeface="Cambria Math" charset="0"/>
                                  </a:rPr>
                                  <m:t>&lt;</m:t>
                                </m:r>
                                <m:r>
                                  <a:rPr lang="en-US" sz="2400" b="0" i="1" smtClean="0">
                                    <a:latin typeface="Cambria Math" panose="02040503050406030204" pitchFamily="18" charset="0"/>
                                  </a:rPr>
                                  <m:t>2</m:t>
                                </m:r>
                                <m:r>
                                  <a:rPr lang="en-US" sz="2400" b="0" i="1" smtClean="0">
                                    <a:latin typeface="Cambria Math" charset="0"/>
                                  </a:rPr>
                                  <m:t>&gt;</m:t>
                                </m:r>
                              </m:sup>
                            </m:sSup>
                          </m:oMath>
                        </m:oMathPara>
                      </a14:m>
                      <a:endParaRPr lang="en-US" sz="2400" dirty="0"/>
                    </a:p>
                  </p:txBody>
                </p:sp>
              </mc:Choice>
              <mc:Fallback xmlns="">
                <p:sp>
                  <p:nvSpPr>
                    <p:cNvPr id="39" name="TextBox 38"/>
                    <p:cNvSpPr txBox="1">
                      <a:spLocks noRot="1" noChangeAspect="1" noMove="1" noResize="1" noEditPoints="1" noAdjustHandles="1" noChangeArrowheads="1" noChangeShapeType="1" noTextEdit="1"/>
                    </p:cNvSpPr>
                    <p:nvPr/>
                  </p:nvSpPr>
                  <p:spPr>
                    <a:xfrm>
                      <a:off x="4576804" y="1267069"/>
                      <a:ext cx="912942" cy="461665"/>
                    </a:xfrm>
                    <a:prstGeom prst="rect">
                      <a:avLst/>
                    </a:prstGeom>
                    <a:blipFill>
                      <a:blip r:embed="rId16"/>
                      <a:stretch>
                        <a:fillRect b="-9211"/>
                      </a:stretch>
                    </a:blipFill>
                  </p:spPr>
                  <p:txBody>
                    <a:bodyPr/>
                    <a:lstStyle/>
                    <a:p>
                      <a:r>
                        <a:rPr lang="en-US">
                          <a:noFill/>
                        </a:rPr>
                        <a:t> </a:t>
                      </a:r>
                    </a:p>
                  </p:txBody>
                </p:sp>
              </mc:Fallback>
            </mc:AlternateContent>
            <p:cxnSp>
              <p:nvCxnSpPr>
                <p:cNvPr id="48" name="Straight Arrow Connector 47"/>
                <p:cNvCxnSpPr/>
                <p:nvPr/>
              </p:nvCxnSpPr>
              <p:spPr>
                <a:xfrm flipV="1">
                  <a:off x="7277521" y="1728734"/>
                  <a:ext cx="0" cy="341027"/>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9" name="TextBox 48"/>
                    <p:cNvSpPr txBox="1"/>
                    <p:nvPr/>
                  </p:nvSpPr>
                  <p:spPr>
                    <a:xfrm>
                      <a:off x="6821050" y="1267069"/>
                      <a:ext cx="912942"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latin typeface="Cambria Math" panose="02040503050406030204" pitchFamily="18" charset="0"/>
                                  </a:rPr>
                                </m:ctrlPr>
                              </m:sSupPr>
                              <m:e>
                                <m:r>
                                  <a:rPr lang="en-US" sz="2400" b="0" i="1" smtClean="0">
                                    <a:latin typeface="Cambria Math" charset="0"/>
                                  </a:rPr>
                                  <m:t>𝑦</m:t>
                                </m:r>
                              </m:e>
                              <m:sup>
                                <m:r>
                                  <a:rPr lang="en-US" sz="2400" b="0" i="1" smtClean="0">
                                    <a:latin typeface="Cambria Math" charset="0"/>
                                  </a:rPr>
                                  <m:t>&lt;3&gt;</m:t>
                                </m:r>
                              </m:sup>
                            </m:sSup>
                          </m:oMath>
                        </m:oMathPara>
                      </a14:m>
                      <a:endParaRPr lang="en-US" sz="2400" dirty="0"/>
                    </a:p>
                  </p:txBody>
                </p:sp>
              </mc:Choice>
              <mc:Fallback xmlns="">
                <p:sp>
                  <p:nvSpPr>
                    <p:cNvPr id="49" name="TextBox 48"/>
                    <p:cNvSpPr txBox="1">
                      <a:spLocks noRot="1" noChangeAspect="1" noMove="1" noResize="1" noEditPoints="1" noAdjustHandles="1" noChangeArrowheads="1" noChangeShapeType="1" noTextEdit="1"/>
                    </p:cNvSpPr>
                    <p:nvPr/>
                  </p:nvSpPr>
                  <p:spPr>
                    <a:xfrm>
                      <a:off x="6821050" y="1267069"/>
                      <a:ext cx="912942" cy="461665"/>
                    </a:xfrm>
                    <a:prstGeom prst="rect">
                      <a:avLst/>
                    </a:prstGeom>
                    <a:blipFill rotWithShape="0">
                      <a:blip r:embed="rId4"/>
                      <a:stretch>
                        <a:fillRect b="-7895"/>
                      </a:stretch>
                    </a:blipFill>
                  </p:spPr>
                  <p:txBody>
                    <a:bodyPr/>
                    <a:lstStyle/>
                    <a:p>
                      <a:r>
                        <a:rPr lang="en-US">
                          <a:noFill/>
                        </a:rPr>
                        <a:t> </a:t>
                      </a:r>
                    </a:p>
                  </p:txBody>
                </p:sp>
              </mc:Fallback>
            </mc:AlternateContent>
            <p:cxnSp>
              <p:nvCxnSpPr>
                <p:cNvPr id="58" name="Straight Arrow Connector 57"/>
                <p:cNvCxnSpPr/>
                <p:nvPr/>
              </p:nvCxnSpPr>
              <p:spPr>
                <a:xfrm flipV="1">
                  <a:off x="9525786" y="1728734"/>
                  <a:ext cx="0" cy="341027"/>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9" name="TextBox 58"/>
                    <p:cNvSpPr txBox="1"/>
                    <p:nvPr/>
                  </p:nvSpPr>
                  <p:spPr>
                    <a:xfrm>
                      <a:off x="9069315" y="1267069"/>
                      <a:ext cx="912942"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latin typeface="Cambria Math" panose="02040503050406030204" pitchFamily="18" charset="0"/>
                                  </a:rPr>
                                </m:ctrlPr>
                              </m:sSupPr>
                              <m:e>
                                <m:r>
                                  <a:rPr lang="en-US" sz="2400" b="0" i="1" smtClean="0">
                                    <a:latin typeface="Cambria Math" charset="0"/>
                                  </a:rPr>
                                  <m:t>𝑦</m:t>
                                </m:r>
                              </m:e>
                              <m:sup>
                                <m:r>
                                  <a:rPr lang="en-US" sz="2400" b="0" i="1" smtClean="0">
                                    <a:latin typeface="Cambria Math" charset="0"/>
                                  </a:rPr>
                                  <m:t>&lt;4&gt;</m:t>
                                </m:r>
                              </m:sup>
                            </m:sSup>
                          </m:oMath>
                        </m:oMathPara>
                      </a14:m>
                      <a:endParaRPr lang="en-US" sz="2400" dirty="0"/>
                    </a:p>
                  </p:txBody>
                </p:sp>
              </mc:Choice>
              <mc:Fallback xmlns="">
                <p:sp>
                  <p:nvSpPr>
                    <p:cNvPr id="59" name="TextBox 58"/>
                    <p:cNvSpPr txBox="1">
                      <a:spLocks noRot="1" noChangeAspect="1" noMove="1" noResize="1" noEditPoints="1" noAdjustHandles="1" noChangeArrowheads="1" noChangeShapeType="1" noTextEdit="1"/>
                    </p:cNvSpPr>
                    <p:nvPr/>
                  </p:nvSpPr>
                  <p:spPr>
                    <a:xfrm>
                      <a:off x="9069315" y="1267069"/>
                      <a:ext cx="912942" cy="461665"/>
                    </a:xfrm>
                    <a:prstGeom prst="rect">
                      <a:avLst/>
                    </a:prstGeom>
                    <a:blipFill rotWithShape="0">
                      <a:blip r:embed="rId5"/>
                      <a:stretch>
                        <a:fillRect b="-7895"/>
                      </a:stretch>
                    </a:blipFill>
                  </p:spPr>
                  <p:txBody>
                    <a:bodyPr/>
                    <a:lstStyle/>
                    <a:p>
                      <a:r>
                        <a:rPr lang="en-US">
                          <a:noFill/>
                        </a:rPr>
                        <a:t> </a:t>
                      </a:r>
                    </a:p>
                  </p:txBody>
                </p:sp>
              </mc:Fallback>
            </mc:AlternateContent>
          </p:grpSp>
          <p:sp>
            <p:nvSpPr>
              <p:cNvPr id="17" name="Rectangle 16"/>
              <p:cNvSpPr/>
              <p:nvPr/>
            </p:nvSpPr>
            <p:spPr>
              <a:xfrm>
                <a:off x="2294979" y="2069761"/>
                <a:ext cx="912942" cy="609076"/>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p:nvSpPr>
            <p:spPr>
              <a:xfrm>
                <a:off x="4539226" y="2069761"/>
                <a:ext cx="912942" cy="609076"/>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3" name="Straight Arrow Connector 62"/>
              <p:cNvCxnSpPr>
                <a:stCxn id="17" idx="3"/>
                <a:endCxn id="40" idx="1"/>
              </p:cNvCxnSpPr>
              <p:nvPr/>
            </p:nvCxnSpPr>
            <p:spPr>
              <a:xfrm>
                <a:off x="3207921" y="2374299"/>
                <a:ext cx="1331305" cy="0"/>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72" name="Straight Arrow Connector 71"/>
              <p:cNvCxnSpPr>
                <a:stCxn id="40" idx="3"/>
                <a:endCxn id="50" idx="1"/>
              </p:cNvCxnSpPr>
              <p:nvPr/>
            </p:nvCxnSpPr>
            <p:spPr>
              <a:xfrm>
                <a:off x="5452168" y="2374299"/>
                <a:ext cx="1331304" cy="0"/>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87" name="Straight Arrow Connector 86"/>
              <p:cNvCxnSpPr>
                <a:stCxn id="50" idx="3"/>
                <a:endCxn id="60" idx="1"/>
              </p:cNvCxnSpPr>
              <p:nvPr/>
            </p:nvCxnSpPr>
            <p:spPr>
              <a:xfrm>
                <a:off x="7696414" y="2374299"/>
                <a:ext cx="1335323" cy="0"/>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50" name="Rectangle 49"/>
              <p:cNvSpPr/>
              <p:nvPr/>
            </p:nvSpPr>
            <p:spPr>
              <a:xfrm>
                <a:off x="6783472" y="2069761"/>
                <a:ext cx="912942" cy="609076"/>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3" name="TextBox 92"/>
                  <p:cNvSpPr txBox="1"/>
                  <p:nvPr/>
                </p:nvSpPr>
                <p:spPr>
                  <a:xfrm>
                    <a:off x="6768734" y="2192263"/>
                    <a:ext cx="1027141" cy="41331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2000" b="0" i="1" smtClean="0">
                                  <a:latin typeface="Cambria Math" panose="02040503050406030204" pitchFamily="18" charset="0"/>
                                </a:rPr>
                              </m:ctrlPr>
                            </m:sSupPr>
                            <m:e>
                              <m:r>
                                <a:rPr lang="en-US" sz="2000" b="0" i="1" smtClean="0">
                                  <a:latin typeface="Cambria Math" charset="0"/>
                                </a:rPr>
                                <m:t>𝑎</m:t>
                              </m:r>
                            </m:e>
                            <m:sup>
                              <m:r>
                                <a:rPr lang="en-US" sz="2000" b="0" i="1" smtClean="0">
                                  <a:latin typeface="Cambria Math" charset="0"/>
                                </a:rPr>
                                <m:t>[3]&lt;3&gt;</m:t>
                              </m:r>
                            </m:sup>
                          </m:sSup>
                        </m:oMath>
                      </m:oMathPara>
                    </a14:m>
                    <a:endParaRPr lang="en-US" sz="2000" dirty="0"/>
                  </a:p>
                </p:txBody>
              </p:sp>
            </mc:Choice>
            <mc:Fallback xmlns="">
              <p:sp>
                <p:nvSpPr>
                  <p:cNvPr id="93" name="TextBox 92"/>
                  <p:cNvSpPr txBox="1">
                    <a:spLocks noRot="1" noChangeAspect="1" noMove="1" noResize="1" noEditPoints="1" noAdjustHandles="1" noChangeArrowheads="1" noChangeShapeType="1" noTextEdit="1"/>
                  </p:cNvSpPr>
                  <p:nvPr/>
                </p:nvSpPr>
                <p:spPr>
                  <a:xfrm>
                    <a:off x="6768734" y="2192263"/>
                    <a:ext cx="1027141" cy="413318"/>
                  </a:xfrm>
                  <a:prstGeom prst="rect">
                    <a:avLst/>
                  </a:prstGeom>
                  <a:blipFill rotWithShape="0">
                    <a:blip r:embed="rId17"/>
                    <a:stretch>
                      <a:fillRect/>
                    </a:stretch>
                  </a:blipFill>
                </p:spPr>
                <p:txBody>
                  <a:bodyPr/>
                  <a:lstStyle/>
                  <a:p>
                    <a:r>
                      <a:rPr lang="en-US">
                        <a:noFill/>
                      </a:rPr>
                      <a:t> </a:t>
                    </a:r>
                  </a:p>
                </p:txBody>
              </p:sp>
            </mc:Fallback>
          </mc:AlternateContent>
          <p:sp>
            <p:nvSpPr>
              <p:cNvPr id="60" name="Rectangle 59"/>
              <p:cNvSpPr/>
              <p:nvPr/>
            </p:nvSpPr>
            <p:spPr>
              <a:xfrm>
                <a:off x="9031737" y="2069761"/>
                <a:ext cx="912942" cy="609076"/>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6" name="TextBox 95"/>
                  <p:cNvSpPr txBox="1"/>
                  <p:nvPr/>
                </p:nvSpPr>
                <p:spPr>
                  <a:xfrm>
                    <a:off x="9050879" y="2179992"/>
                    <a:ext cx="1027141" cy="41331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2000" b="0" i="1" smtClean="0">
                                  <a:latin typeface="Cambria Math" panose="02040503050406030204" pitchFamily="18" charset="0"/>
                                </a:rPr>
                              </m:ctrlPr>
                            </m:sSupPr>
                            <m:e>
                              <m:r>
                                <a:rPr lang="en-US" sz="2000" b="0" i="1" smtClean="0">
                                  <a:latin typeface="Cambria Math" charset="0"/>
                                </a:rPr>
                                <m:t>𝑎</m:t>
                              </m:r>
                            </m:e>
                            <m:sup>
                              <m:r>
                                <a:rPr lang="en-US" sz="2000" b="0" i="1" smtClean="0">
                                  <a:latin typeface="Cambria Math" charset="0"/>
                                </a:rPr>
                                <m:t>[3]&lt;4&gt;</m:t>
                              </m:r>
                            </m:sup>
                          </m:sSup>
                        </m:oMath>
                      </m:oMathPara>
                    </a14:m>
                    <a:endParaRPr lang="en-US" sz="2000" dirty="0"/>
                  </a:p>
                </p:txBody>
              </p:sp>
            </mc:Choice>
            <mc:Fallback xmlns="">
              <p:sp>
                <p:nvSpPr>
                  <p:cNvPr id="96" name="TextBox 95"/>
                  <p:cNvSpPr txBox="1">
                    <a:spLocks noRot="1" noChangeAspect="1" noMove="1" noResize="1" noEditPoints="1" noAdjustHandles="1" noChangeArrowheads="1" noChangeShapeType="1" noTextEdit="1"/>
                  </p:cNvSpPr>
                  <p:nvPr/>
                </p:nvSpPr>
                <p:spPr>
                  <a:xfrm>
                    <a:off x="9050879" y="2179992"/>
                    <a:ext cx="1027141" cy="413318"/>
                  </a:xfrm>
                  <a:prstGeom prst="rect">
                    <a:avLst/>
                  </a:prstGeom>
                  <a:blipFill rotWithShape="0">
                    <a:blip r:embed="rId1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8" name="TextBox 107"/>
                  <p:cNvSpPr txBox="1"/>
                  <p:nvPr/>
                </p:nvSpPr>
                <p:spPr>
                  <a:xfrm>
                    <a:off x="2230750" y="2179992"/>
                    <a:ext cx="1027141" cy="41331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2000" b="0" i="1" smtClean="0">
                                  <a:latin typeface="Cambria Math" panose="02040503050406030204" pitchFamily="18" charset="0"/>
                                </a:rPr>
                              </m:ctrlPr>
                            </m:sSupPr>
                            <m:e>
                              <m:r>
                                <a:rPr lang="en-US" sz="2000" b="0" i="1" smtClean="0">
                                  <a:latin typeface="Cambria Math" charset="0"/>
                                </a:rPr>
                                <m:t>𝑎</m:t>
                              </m:r>
                            </m:e>
                            <m:sup>
                              <m:r>
                                <a:rPr lang="en-US" sz="2000" b="0" i="1" smtClean="0">
                                  <a:latin typeface="Cambria Math" charset="0"/>
                                </a:rPr>
                                <m:t>[3]&lt;1&gt;</m:t>
                              </m:r>
                            </m:sup>
                          </m:sSup>
                        </m:oMath>
                      </m:oMathPara>
                    </a14:m>
                    <a:endParaRPr lang="en-US" sz="2000" dirty="0"/>
                  </a:p>
                </p:txBody>
              </p:sp>
            </mc:Choice>
            <mc:Fallback xmlns="">
              <p:sp>
                <p:nvSpPr>
                  <p:cNvPr id="108" name="TextBox 107"/>
                  <p:cNvSpPr txBox="1">
                    <a:spLocks noRot="1" noChangeAspect="1" noMove="1" noResize="1" noEditPoints="1" noAdjustHandles="1" noChangeArrowheads="1" noChangeShapeType="1" noTextEdit="1"/>
                  </p:cNvSpPr>
                  <p:nvPr/>
                </p:nvSpPr>
                <p:spPr>
                  <a:xfrm>
                    <a:off x="2230750" y="2179992"/>
                    <a:ext cx="1027141" cy="413318"/>
                  </a:xfrm>
                  <a:prstGeom prst="rect">
                    <a:avLst/>
                  </a:prstGeom>
                  <a:blipFill rotWithShape="0">
                    <a:blip r:embed="rId1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9" name="TextBox 108"/>
                  <p:cNvSpPr txBox="1"/>
                  <p:nvPr/>
                </p:nvSpPr>
                <p:spPr>
                  <a:xfrm>
                    <a:off x="4485673" y="2179992"/>
                    <a:ext cx="1027141" cy="41331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2000" b="0" i="1" smtClean="0">
                                  <a:latin typeface="Cambria Math" panose="02040503050406030204" pitchFamily="18" charset="0"/>
                                </a:rPr>
                              </m:ctrlPr>
                            </m:sSupPr>
                            <m:e>
                              <m:r>
                                <a:rPr lang="en-US" sz="2000" b="0" i="1" smtClean="0">
                                  <a:latin typeface="Cambria Math" charset="0"/>
                                </a:rPr>
                                <m:t>𝑎</m:t>
                              </m:r>
                            </m:e>
                            <m:sup>
                              <m:r>
                                <a:rPr lang="en-US" sz="2000" b="0" i="1" smtClean="0">
                                  <a:latin typeface="Cambria Math" charset="0"/>
                                </a:rPr>
                                <m:t>[3]&lt;</m:t>
                              </m:r>
                              <m:r>
                                <a:rPr lang="en-US" sz="2000" b="0" i="1" smtClean="0">
                                  <a:latin typeface="Cambria Math" panose="02040503050406030204" pitchFamily="18" charset="0"/>
                                </a:rPr>
                                <m:t>2</m:t>
                              </m:r>
                              <m:r>
                                <a:rPr lang="en-US" sz="2000" b="0" i="1" smtClean="0">
                                  <a:latin typeface="Cambria Math" charset="0"/>
                                </a:rPr>
                                <m:t>&gt;</m:t>
                              </m:r>
                            </m:sup>
                          </m:sSup>
                        </m:oMath>
                      </m:oMathPara>
                    </a14:m>
                    <a:endParaRPr lang="en-US" sz="2000" dirty="0"/>
                  </a:p>
                </p:txBody>
              </p:sp>
            </mc:Choice>
            <mc:Fallback xmlns="">
              <p:sp>
                <p:nvSpPr>
                  <p:cNvPr id="109" name="TextBox 108"/>
                  <p:cNvSpPr txBox="1">
                    <a:spLocks noRot="1" noChangeAspect="1" noMove="1" noResize="1" noEditPoints="1" noAdjustHandles="1" noChangeArrowheads="1" noChangeShapeType="1" noTextEdit="1"/>
                  </p:cNvSpPr>
                  <p:nvPr/>
                </p:nvSpPr>
                <p:spPr>
                  <a:xfrm>
                    <a:off x="4485673" y="2179992"/>
                    <a:ext cx="1027141" cy="413318"/>
                  </a:xfrm>
                  <a:prstGeom prst="rect">
                    <a:avLst/>
                  </a:prstGeom>
                  <a:blipFill>
                    <a:blip r:embed="rId2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4" name="TextBox 63"/>
                  <p:cNvSpPr txBox="1"/>
                  <p:nvPr/>
                </p:nvSpPr>
                <p:spPr>
                  <a:xfrm>
                    <a:off x="364493" y="2115872"/>
                    <a:ext cx="1192378" cy="47743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latin typeface="Cambria Math" panose="02040503050406030204" pitchFamily="18" charset="0"/>
                                </a:rPr>
                              </m:ctrlPr>
                            </m:sSupPr>
                            <m:e>
                              <m:r>
                                <a:rPr lang="en-US" sz="2400" b="0" i="1" smtClean="0">
                                  <a:latin typeface="Cambria Math" charset="0"/>
                                </a:rPr>
                                <m:t>𝑎</m:t>
                              </m:r>
                            </m:e>
                            <m:sup>
                              <m:r>
                                <a:rPr lang="en-US" sz="2400" b="0" i="1" smtClean="0">
                                  <a:latin typeface="Cambria Math" charset="0"/>
                                </a:rPr>
                                <m:t>[3]&lt;0&gt;</m:t>
                              </m:r>
                            </m:sup>
                          </m:sSup>
                        </m:oMath>
                      </m:oMathPara>
                    </a14:m>
                    <a:endParaRPr lang="en-US" sz="2400" dirty="0"/>
                  </a:p>
                </p:txBody>
              </p:sp>
            </mc:Choice>
            <mc:Fallback xmlns="">
              <p:sp>
                <p:nvSpPr>
                  <p:cNvPr id="64" name="TextBox 63"/>
                  <p:cNvSpPr txBox="1">
                    <a:spLocks noRot="1" noChangeAspect="1" noMove="1" noResize="1" noEditPoints="1" noAdjustHandles="1" noChangeArrowheads="1" noChangeShapeType="1" noTextEdit="1"/>
                  </p:cNvSpPr>
                  <p:nvPr/>
                </p:nvSpPr>
                <p:spPr>
                  <a:xfrm>
                    <a:off x="364493" y="2115872"/>
                    <a:ext cx="1192378" cy="477438"/>
                  </a:xfrm>
                  <a:prstGeom prst="rect">
                    <a:avLst/>
                  </a:prstGeom>
                  <a:blipFill rotWithShape="0">
                    <a:blip r:embed="rId21"/>
                    <a:stretch>
                      <a:fillRect/>
                    </a:stretch>
                  </a:blipFill>
                </p:spPr>
                <p:txBody>
                  <a:bodyPr/>
                  <a:lstStyle/>
                  <a:p>
                    <a:r>
                      <a:rPr lang="en-US">
                        <a:noFill/>
                      </a:rPr>
                      <a:t> </a:t>
                    </a:r>
                  </a:p>
                </p:txBody>
              </p:sp>
            </mc:Fallback>
          </mc:AlternateContent>
        </p:grpSp>
        <p:cxnSp>
          <p:nvCxnSpPr>
            <p:cNvPr id="74" name="Straight Arrow Connector 73"/>
            <p:cNvCxnSpPr/>
            <p:nvPr/>
          </p:nvCxnSpPr>
          <p:spPr>
            <a:xfrm flipV="1">
              <a:off x="1548602" y="2386651"/>
              <a:ext cx="665653" cy="678"/>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p14="http://schemas.microsoft.com/office/powerpoint/2010/main">
        <mc:Choice Requires="p14">
          <p:contentPart p14:bwMode="auto" r:id="rId22">
            <p14:nvContentPartPr>
              <p14:cNvPr id="13" name="Ink 12">
                <a:extLst>
                  <a:ext uri="{FF2B5EF4-FFF2-40B4-BE49-F238E27FC236}">
                    <a16:creationId xmlns:a16="http://schemas.microsoft.com/office/drawing/2014/main" xmlns="" id="{48DC9420-7434-4A6F-882C-AD1DC1A37734}"/>
                  </a:ext>
                </a:extLst>
              </p14:cNvPr>
              <p14:cNvContentPartPr/>
              <p14:nvPr/>
            </p14:nvContentPartPr>
            <p14:xfrm>
              <a:off x="272880" y="177840"/>
              <a:ext cx="11373480" cy="6071040"/>
            </p14:xfrm>
          </p:contentPart>
        </mc:Choice>
        <mc:Fallback xmlns="">
          <p:pic>
            <p:nvPicPr>
              <p:cNvPr id="13" name="Ink 12">
                <a:extLst>
                  <a:ext uri="{FF2B5EF4-FFF2-40B4-BE49-F238E27FC236}">
                    <a16:creationId xmlns:a16="http://schemas.microsoft.com/office/drawing/2014/main" xmlns:p14="http://schemas.microsoft.com/office/powerpoint/2010/main" xmlns="" id="{48DC9420-7434-4A6F-882C-AD1DC1A37734}"/>
                  </a:ext>
                </a:extLst>
              </p:cNvPr>
              <p:cNvPicPr/>
              <p:nvPr/>
            </p:nvPicPr>
            <p:blipFill>
              <a:blip r:embed="rId23"/>
              <a:stretch>
                <a:fillRect/>
              </a:stretch>
            </p:blipFill>
            <p:spPr>
              <a:xfrm>
                <a:off x="253800" y="158760"/>
                <a:ext cx="11411640" cy="61092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2" name="Ink 21">
                <a:extLst>
                  <a:ext uri="{FF2B5EF4-FFF2-40B4-BE49-F238E27FC236}">
                    <a16:creationId xmlns:a16="http://schemas.microsoft.com/office/drawing/2014/main" xmlns="" id="{E82D1F94-D802-47DD-A869-0596CF0F2750}"/>
                  </a:ext>
                </a:extLst>
              </p14:cNvPr>
              <p14:cNvContentPartPr/>
              <p14:nvPr/>
            </p14:nvContentPartPr>
            <p14:xfrm>
              <a:off x="1066680" y="38160"/>
              <a:ext cx="10274760" cy="6496200"/>
            </p14:xfrm>
          </p:contentPart>
        </mc:Choice>
        <mc:Fallback xmlns="">
          <p:pic>
            <p:nvPicPr>
              <p:cNvPr id="22" name="Ink 21">
                <a:extLst>
                  <a:ext uri="{FF2B5EF4-FFF2-40B4-BE49-F238E27FC236}">
                    <a16:creationId xmlns="" xmlns:a16="http://schemas.microsoft.com/office/drawing/2014/main" xmlns:p14="http://schemas.microsoft.com/office/powerpoint/2010/main" id="{E82D1F94-D802-47DD-A869-0596CF0F2750}"/>
                  </a:ext>
                </a:extLst>
              </p:cNvPr>
              <p:cNvPicPr/>
              <p:nvPr/>
            </p:nvPicPr>
            <p:blipFill>
              <a:blip r:embed="rId25"/>
              <a:stretch>
                <a:fillRect/>
              </a:stretch>
            </p:blipFill>
            <p:spPr>
              <a:xfrm>
                <a:off x="1047600" y="19080"/>
                <a:ext cx="10312920" cy="6534360"/>
              </a:xfrm>
              <a:prstGeom prst="rect">
                <a:avLst/>
              </a:prstGeom>
            </p:spPr>
          </p:pic>
        </mc:Fallback>
      </mc:AlternateContent>
    </p:spTree>
    <p:extLst>
      <p:ext uri="{BB962C8B-B14F-4D97-AF65-F5344CB8AC3E}">
        <p14:creationId xmlns:p14="http://schemas.microsoft.com/office/powerpoint/2010/main" val="3385231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1"/>
          <p:cNvSpPr>
            <a:spLocks noGrp="1" noChangeArrowheads="1"/>
          </p:cNvSpPr>
          <p:nvPr>
            <p:ph type="title"/>
          </p:nvPr>
        </p:nvSpPr>
        <p:spPr>
          <a:xfrm>
            <a:off x="1915681" y="163081"/>
            <a:ext cx="8228160" cy="522720"/>
          </a:xfrm>
        </p:spPr>
        <p:txBody>
          <a:bodyPr vert="horz" wrap="square" lIns="0" tIns="35268" rIns="0" bIns="0" numCol="1" rtlCol="0" anchor="ctr" anchorCtr="0" compatLnSpc="1">
            <a:prstTxWarp prst="textNoShape">
              <a:avLst/>
            </a:prstTxWarp>
            <a:normAutofit fontScale="90000"/>
          </a:bodyPr>
          <a:lstStyle/>
          <a:p>
            <a:pPr>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US" altLang="en-US" dirty="0" smtClean="0">
                <a:latin typeface="Comic Sans MS" panose="030F0702030302020204" pitchFamily="66" charset="0"/>
              </a:rPr>
              <a:t>References</a:t>
            </a:r>
          </a:p>
        </p:txBody>
      </p:sp>
      <p:sp>
        <p:nvSpPr>
          <p:cNvPr id="4098" name="Rectangle 2"/>
          <p:cNvSpPr>
            <a:spLocks noGrp="1" noChangeArrowheads="1"/>
          </p:cNvSpPr>
          <p:nvPr>
            <p:ph type="subTitle" idx="4294967295"/>
          </p:nvPr>
        </p:nvSpPr>
        <p:spPr>
          <a:xfrm>
            <a:off x="1980481" y="772680"/>
            <a:ext cx="8228160" cy="6009120"/>
          </a:xfrm>
        </p:spPr>
        <p:txBody>
          <a:bodyPr/>
          <a:lstStyle/>
          <a:p>
            <a:pPr marL="514350" indent="-514350" algn="just">
              <a:buSzPct val="80000"/>
              <a:buAutoNum type="arabicPeriod"/>
              <a:tabLst>
                <a:tab pos="0" algn="l"/>
                <a:tab pos="102242" algn="l"/>
                <a:tab pos="516968" algn="l"/>
                <a:tab pos="931694" algn="l"/>
                <a:tab pos="1346420" algn="l"/>
                <a:tab pos="1761146" algn="l"/>
                <a:tab pos="2175873" algn="l"/>
                <a:tab pos="2590599" algn="l"/>
                <a:tab pos="3005325" algn="l"/>
                <a:tab pos="3420051" algn="l"/>
                <a:tab pos="3834777" algn="l"/>
                <a:tab pos="4249503" algn="l"/>
                <a:tab pos="4664229" algn="l"/>
                <a:tab pos="5078955" algn="l"/>
                <a:tab pos="5493682" algn="l"/>
                <a:tab pos="5908408" algn="l"/>
                <a:tab pos="6323134" algn="l"/>
                <a:tab pos="6737860" algn="l"/>
                <a:tab pos="7152586" algn="l"/>
                <a:tab pos="7567312" algn="l"/>
                <a:tab pos="7982038" algn="l"/>
              </a:tabLst>
              <a:defRPr/>
            </a:pPr>
            <a:r>
              <a:rPr lang="en-IN" altLang="en-US" sz="2540" dirty="0" smtClean="0">
                <a:latin typeface="Comic Sans MS" panose="030F0702030302020204" pitchFamily="66" charset="0"/>
              </a:rPr>
              <a:t>Andrew Ng’s Course on Sequence Models at deeplearning.ai</a:t>
            </a:r>
            <a:endParaRPr lang="en-IN" altLang="en-US" sz="2177" dirty="0">
              <a:latin typeface="Comic Sans MS" panose="030F0702030302020204" pitchFamily="66" charset="0"/>
            </a:endParaRPr>
          </a:p>
          <a:p>
            <a:pPr marL="514350" indent="-514350" algn="just">
              <a:buSzPct val="80000"/>
              <a:buAutoNum type="arabicPeriod"/>
              <a:tabLst>
                <a:tab pos="0" algn="l"/>
                <a:tab pos="102242" algn="l"/>
                <a:tab pos="516968" algn="l"/>
                <a:tab pos="931694" algn="l"/>
                <a:tab pos="1346420" algn="l"/>
                <a:tab pos="1761146" algn="l"/>
                <a:tab pos="2175873" algn="l"/>
                <a:tab pos="2590599" algn="l"/>
                <a:tab pos="3005325" algn="l"/>
                <a:tab pos="3420051" algn="l"/>
                <a:tab pos="3834777" algn="l"/>
                <a:tab pos="4249503" algn="l"/>
                <a:tab pos="4664229" algn="l"/>
                <a:tab pos="5078955" algn="l"/>
                <a:tab pos="5493682" algn="l"/>
                <a:tab pos="5908408" algn="l"/>
                <a:tab pos="6323134" algn="l"/>
                <a:tab pos="6737860" algn="l"/>
                <a:tab pos="7152586" algn="l"/>
                <a:tab pos="7567312" algn="l"/>
                <a:tab pos="7982038" algn="l"/>
              </a:tabLst>
              <a:defRPr/>
            </a:pPr>
            <a:endParaRPr lang="en-IN" altLang="en-US" sz="2177" dirty="0">
              <a:latin typeface="Comic Sans MS" panose="030F0702030302020204" pitchFamily="66" charset="0"/>
            </a:endParaRPr>
          </a:p>
          <a:p>
            <a:pPr marL="514350" indent="-514350" algn="just">
              <a:buSzPct val="80000"/>
              <a:buAutoNum type="arabicPeriod"/>
              <a:tabLst>
                <a:tab pos="0" algn="l"/>
                <a:tab pos="102242" algn="l"/>
                <a:tab pos="516968" algn="l"/>
                <a:tab pos="931694" algn="l"/>
                <a:tab pos="1346420" algn="l"/>
                <a:tab pos="1761146" algn="l"/>
                <a:tab pos="2175873" algn="l"/>
                <a:tab pos="2590599" algn="l"/>
                <a:tab pos="3005325" algn="l"/>
                <a:tab pos="3420051" algn="l"/>
                <a:tab pos="3834777" algn="l"/>
                <a:tab pos="4249503" algn="l"/>
                <a:tab pos="4664229" algn="l"/>
                <a:tab pos="5078955" algn="l"/>
                <a:tab pos="5493682" algn="l"/>
                <a:tab pos="5908408" algn="l"/>
                <a:tab pos="6323134" algn="l"/>
                <a:tab pos="6737860" algn="l"/>
                <a:tab pos="7152586" algn="l"/>
                <a:tab pos="7567312" algn="l"/>
                <a:tab pos="7982038" algn="l"/>
              </a:tabLst>
              <a:defRPr/>
            </a:pPr>
            <a:endParaRPr lang="en-IN" altLang="en-US" sz="2177" dirty="0">
              <a:latin typeface="Comic Sans MS" panose="030F0702030302020204" pitchFamily="66" charset="0"/>
            </a:endParaRPr>
          </a:p>
          <a:p>
            <a:pPr marL="514350" indent="-514350" algn="just">
              <a:buSzPct val="80000"/>
              <a:buAutoNum type="arabicPeriod"/>
              <a:tabLst>
                <a:tab pos="0" algn="l"/>
                <a:tab pos="102242" algn="l"/>
                <a:tab pos="516968" algn="l"/>
                <a:tab pos="931694" algn="l"/>
                <a:tab pos="1346420" algn="l"/>
                <a:tab pos="1761146" algn="l"/>
                <a:tab pos="2175873" algn="l"/>
                <a:tab pos="2590599" algn="l"/>
                <a:tab pos="3005325" algn="l"/>
                <a:tab pos="3420051" algn="l"/>
                <a:tab pos="3834777" algn="l"/>
                <a:tab pos="4249503" algn="l"/>
                <a:tab pos="4664229" algn="l"/>
                <a:tab pos="5078955" algn="l"/>
                <a:tab pos="5493682" algn="l"/>
                <a:tab pos="5908408" algn="l"/>
                <a:tab pos="6323134" algn="l"/>
                <a:tab pos="6737860" algn="l"/>
                <a:tab pos="7152586" algn="l"/>
                <a:tab pos="7567312" algn="l"/>
                <a:tab pos="7982038" algn="l"/>
              </a:tabLst>
              <a:defRPr/>
            </a:pPr>
            <a:endParaRPr lang="en-IN" altLang="en-US" sz="2177" dirty="0">
              <a:latin typeface="Comic Sans MS" panose="030F0702030302020204" pitchFamily="66" charset="0"/>
            </a:endParaRPr>
          </a:p>
          <a:p>
            <a:pPr marL="777611" lvl="1" indent="-414726" algn="just">
              <a:lnSpc>
                <a:spcPct val="100000"/>
              </a:lnSpc>
              <a:spcAft>
                <a:spcPct val="0"/>
              </a:spcAft>
              <a:buSzPct val="80000"/>
              <a:buFont typeface="Wingdings" panose="05000000000000000000" pitchFamily="2" charset="2"/>
              <a:buChar char="Ø"/>
              <a:tabLst>
                <a:tab pos="0" algn="l"/>
                <a:tab pos="102242" algn="l"/>
                <a:tab pos="516968" algn="l"/>
                <a:tab pos="931694" algn="l"/>
                <a:tab pos="1346420" algn="l"/>
                <a:tab pos="1761146" algn="l"/>
                <a:tab pos="2175873" algn="l"/>
                <a:tab pos="2590599" algn="l"/>
                <a:tab pos="3005325" algn="l"/>
                <a:tab pos="3420051" algn="l"/>
                <a:tab pos="3834777" algn="l"/>
                <a:tab pos="4249503" algn="l"/>
                <a:tab pos="4664229" algn="l"/>
                <a:tab pos="5078955" algn="l"/>
                <a:tab pos="5493682" algn="l"/>
                <a:tab pos="5908408" algn="l"/>
                <a:tab pos="6323134" algn="l"/>
                <a:tab pos="6737860" algn="l"/>
                <a:tab pos="7152586" algn="l"/>
                <a:tab pos="7567312" algn="l"/>
                <a:tab pos="7982038" algn="l"/>
              </a:tabLst>
              <a:defRPr/>
            </a:pPr>
            <a:endParaRPr lang="en-US" altLang="en-US" sz="2177" dirty="0">
              <a:latin typeface="Comic Sans MS" panose="030F0702030302020204" pitchFamily="66" charset="0"/>
            </a:endParaRPr>
          </a:p>
          <a:p>
            <a:pPr marL="725771" lvl="2" indent="0" algn="just">
              <a:lnSpc>
                <a:spcPct val="100000"/>
              </a:lnSpc>
              <a:spcAft>
                <a:spcPct val="0"/>
              </a:spcAft>
              <a:buSzPct val="80000"/>
              <a:tabLst>
                <a:tab pos="0" algn="l"/>
                <a:tab pos="102242" algn="l"/>
                <a:tab pos="516968" algn="l"/>
                <a:tab pos="931694" algn="l"/>
                <a:tab pos="1346420" algn="l"/>
                <a:tab pos="1761146" algn="l"/>
                <a:tab pos="2175873" algn="l"/>
                <a:tab pos="2590599" algn="l"/>
                <a:tab pos="3005325" algn="l"/>
                <a:tab pos="3420051" algn="l"/>
                <a:tab pos="3834777" algn="l"/>
                <a:tab pos="4249503" algn="l"/>
                <a:tab pos="4664229" algn="l"/>
                <a:tab pos="5078955" algn="l"/>
                <a:tab pos="5493682" algn="l"/>
                <a:tab pos="5908408" algn="l"/>
                <a:tab pos="6323134" algn="l"/>
                <a:tab pos="6737860" algn="l"/>
                <a:tab pos="7152586" algn="l"/>
                <a:tab pos="7567312" algn="l"/>
                <a:tab pos="7982038" algn="l"/>
              </a:tabLst>
              <a:defRPr/>
            </a:pPr>
            <a:endParaRPr lang="en-US" altLang="en-US" dirty="0" smtClean="0">
              <a:latin typeface="Comic Sans MS" panose="030F0702030302020204" pitchFamily="66" charset="0"/>
            </a:endParaRPr>
          </a:p>
          <a:p>
            <a:pPr marL="725771" lvl="2" indent="0" algn="just">
              <a:lnSpc>
                <a:spcPct val="100000"/>
              </a:lnSpc>
              <a:spcAft>
                <a:spcPct val="0"/>
              </a:spcAft>
              <a:buSzPct val="80000"/>
              <a:tabLst>
                <a:tab pos="0" algn="l"/>
                <a:tab pos="102242" algn="l"/>
                <a:tab pos="516968" algn="l"/>
                <a:tab pos="931694" algn="l"/>
                <a:tab pos="1346420" algn="l"/>
                <a:tab pos="1761146" algn="l"/>
                <a:tab pos="2175873" algn="l"/>
                <a:tab pos="2590599" algn="l"/>
                <a:tab pos="3005325" algn="l"/>
                <a:tab pos="3420051" algn="l"/>
                <a:tab pos="3834777" algn="l"/>
                <a:tab pos="4249503" algn="l"/>
                <a:tab pos="4664229" algn="l"/>
                <a:tab pos="5078955" algn="l"/>
                <a:tab pos="5493682" algn="l"/>
                <a:tab pos="5908408" algn="l"/>
                <a:tab pos="6323134" algn="l"/>
                <a:tab pos="6737860" algn="l"/>
                <a:tab pos="7152586" algn="l"/>
                <a:tab pos="7567312" algn="l"/>
                <a:tab pos="7982038" algn="l"/>
              </a:tabLst>
              <a:defRPr/>
            </a:pPr>
            <a:endParaRPr lang="en-US" altLang="en-US" dirty="0" smtClean="0">
              <a:latin typeface="Comic Sans MS" panose="030F0702030302020204" pitchFamily="66" charset="0"/>
            </a:endParaRPr>
          </a:p>
          <a:p>
            <a:pPr marL="725771" lvl="2" indent="0" algn="just">
              <a:lnSpc>
                <a:spcPct val="100000"/>
              </a:lnSpc>
              <a:spcAft>
                <a:spcPct val="0"/>
              </a:spcAft>
              <a:buSzPct val="80000"/>
              <a:tabLst>
                <a:tab pos="0" algn="l"/>
                <a:tab pos="102242" algn="l"/>
                <a:tab pos="516968" algn="l"/>
                <a:tab pos="931694" algn="l"/>
                <a:tab pos="1346420" algn="l"/>
                <a:tab pos="1761146" algn="l"/>
                <a:tab pos="2175873" algn="l"/>
                <a:tab pos="2590599" algn="l"/>
                <a:tab pos="3005325" algn="l"/>
                <a:tab pos="3420051" algn="l"/>
                <a:tab pos="3834777" algn="l"/>
                <a:tab pos="4249503" algn="l"/>
                <a:tab pos="4664229" algn="l"/>
                <a:tab pos="5078955" algn="l"/>
                <a:tab pos="5493682" algn="l"/>
                <a:tab pos="5908408" algn="l"/>
                <a:tab pos="6323134" algn="l"/>
                <a:tab pos="6737860" algn="l"/>
                <a:tab pos="7152586" algn="l"/>
                <a:tab pos="7567312" algn="l"/>
                <a:tab pos="7982038" algn="l"/>
              </a:tabLst>
              <a:defRPr/>
            </a:pPr>
            <a:endParaRPr lang="en-US" altLang="en-US" dirty="0" smtClean="0">
              <a:latin typeface="Comic Sans MS" panose="030F0702030302020204" pitchFamily="66" charset="0"/>
            </a:endParaRPr>
          </a:p>
        </p:txBody>
      </p:sp>
    </p:spTree>
    <p:extLst>
      <p:ext uri="{BB962C8B-B14F-4D97-AF65-F5344CB8AC3E}">
        <p14:creationId xmlns:p14="http://schemas.microsoft.com/office/powerpoint/2010/main" val="3756603170"/>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1"/>
          <p:cNvSpPr>
            <a:spLocks noGrp="1" noChangeArrowheads="1"/>
          </p:cNvSpPr>
          <p:nvPr>
            <p:ph type="title"/>
          </p:nvPr>
        </p:nvSpPr>
        <p:spPr>
          <a:xfrm>
            <a:off x="1915681" y="163081"/>
            <a:ext cx="8228160" cy="522720"/>
          </a:xfrm>
        </p:spPr>
        <p:txBody>
          <a:bodyPr vert="horz" wrap="square" lIns="0" tIns="35268" rIns="0" bIns="0" numCol="1" rtlCol="0" anchor="ctr" anchorCtr="0" compatLnSpc="1">
            <a:prstTxWarp prst="textNoShape">
              <a:avLst/>
            </a:prstTxWarp>
            <a:normAutofit fontScale="90000"/>
          </a:bodyPr>
          <a:lstStyle/>
          <a:p>
            <a:pPr>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US" altLang="en-US" dirty="0" smtClean="0">
                <a:latin typeface="Comic Sans MS" panose="030F0702030302020204" pitchFamily="66" charset="0"/>
              </a:rPr>
              <a:t>Disclaimer</a:t>
            </a:r>
          </a:p>
        </p:txBody>
      </p:sp>
      <p:sp>
        <p:nvSpPr>
          <p:cNvPr id="4098" name="Rectangle 2"/>
          <p:cNvSpPr>
            <a:spLocks noGrp="1" noChangeArrowheads="1"/>
          </p:cNvSpPr>
          <p:nvPr>
            <p:ph type="subTitle" idx="4294967295"/>
          </p:nvPr>
        </p:nvSpPr>
        <p:spPr>
          <a:xfrm>
            <a:off x="1980481" y="772680"/>
            <a:ext cx="8228160" cy="6009120"/>
          </a:xfrm>
        </p:spPr>
        <p:txBody>
          <a:bodyPr/>
          <a:lstStyle/>
          <a:p>
            <a:pPr marL="414726" indent="-414726" algn="just">
              <a:lnSpc>
                <a:spcPct val="100000"/>
              </a:lnSpc>
              <a:spcAft>
                <a:spcPct val="0"/>
              </a:spcAft>
              <a:buSzPct val="80000"/>
              <a:buFont typeface="Wingdings" panose="05000000000000000000" pitchFamily="2" charset="2"/>
              <a:buChar char="Ø"/>
              <a:tabLst>
                <a:tab pos="0" algn="l"/>
                <a:tab pos="102242" algn="l"/>
                <a:tab pos="516968" algn="l"/>
                <a:tab pos="931694" algn="l"/>
                <a:tab pos="1346420" algn="l"/>
                <a:tab pos="1761146" algn="l"/>
                <a:tab pos="2175873" algn="l"/>
                <a:tab pos="2590599" algn="l"/>
                <a:tab pos="3005325" algn="l"/>
                <a:tab pos="3420051" algn="l"/>
                <a:tab pos="3834777" algn="l"/>
                <a:tab pos="4249503" algn="l"/>
                <a:tab pos="4664229" algn="l"/>
                <a:tab pos="5078955" algn="l"/>
                <a:tab pos="5493682" algn="l"/>
                <a:tab pos="5908408" algn="l"/>
                <a:tab pos="6323134" algn="l"/>
                <a:tab pos="6737860" algn="l"/>
                <a:tab pos="7152586" algn="l"/>
                <a:tab pos="7567312" algn="l"/>
                <a:tab pos="7982038" algn="l"/>
              </a:tabLst>
              <a:defRPr/>
            </a:pPr>
            <a:r>
              <a:rPr lang="en-US" altLang="en-US" sz="2540" dirty="0">
                <a:latin typeface="Comic Sans MS" panose="030F0702030302020204" pitchFamily="66" charset="0"/>
              </a:rPr>
              <a:t>These slides are not original and have been prepared from various </a:t>
            </a:r>
            <a:r>
              <a:rPr lang="en-US" altLang="en-US" sz="2540" dirty="0" smtClean="0">
                <a:latin typeface="Comic Sans MS" panose="030F0702030302020204" pitchFamily="66" charset="0"/>
              </a:rPr>
              <a:t>sources (</a:t>
            </a:r>
            <a:r>
              <a:rPr lang="en-IN" altLang="en-US" sz="2540" dirty="0">
                <a:latin typeface="Comic Sans MS" panose="030F0702030302020204" pitchFamily="66" charset="0"/>
              </a:rPr>
              <a:t>Andrew Ng’s Course on Sequence Models at deeplearning.ai</a:t>
            </a:r>
            <a:r>
              <a:rPr lang="en-US" altLang="en-US" sz="2540" dirty="0" smtClean="0">
                <a:latin typeface="Comic Sans MS" panose="030F0702030302020204" pitchFamily="66" charset="0"/>
              </a:rPr>
              <a:t>) </a:t>
            </a:r>
            <a:r>
              <a:rPr lang="en-US" altLang="en-US" sz="2540" dirty="0">
                <a:latin typeface="Comic Sans MS" panose="030F0702030302020204" pitchFamily="66" charset="0"/>
              </a:rPr>
              <a:t>for teaching purpose.</a:t>
            </a:r>
          </a:p>
          <a:p>
            <a:pPr marL="362885" lvl="1" indent="0" algn="just">
              <a:lnSpc>
                <a:spcPct val="100000"/>
              </a:lnSpc>
              <a:spcAft>
                <a:spcPct val="0"/>
              </a:spcAft>
              <a:buSzPct val="80000"/>
              <a:tabLst>
                <a:tab pos="0" algn="l"/>
                <a:tab pos="102242" algn="l"/>
                <a:tab pos="516968" algn="l"/>
                <a:tab pos="931694" algn="l"/>
                <a:tab pos="1346420" algn="l"/>
                <a:tab pos="1761146" algn="l"/>
                <a:tab pos="2175873" algn="l"/>
                <a:tab pos="2590599" algn="l"/>
                <a:tab pos="3005325" algn="l"/>
                <a:tab pos="3420051" algn="l"/>
                <a:tab pos="3834777" algn="l"/>
                <a:tab pos="4249503" algn="l"/>
                <a:tab pos="4664229" algn="l"/>
                <a:tab pos="5078955" algn="l"/>
                <a:tab pos="5493682" algn="l"/>
                <a:tab pos="5908408" algn="l"/>
                <a:tab pos="6323134" algn="l"/>
                <a:tab pos="6737860" algn="l"/>
                <a:tab pos="7152586" algn="l"/>
                <a:tab pos="7567312" algn="l"/>
                <a:tab pos="7982038" algn="l"/>
              </a:tabLst>
              <a:defRPr/>
            </a:pPr>
            <a:endParaRPr lang="en-IN" altLang="en-US" sz="2177" dirty="0">
              <a:latin typeface="Comic Sans MS" panose="030F0702030302020204" pitchFamily="66" charset="0"/>
            </a:endParaRPr>
          </a:p>
          <a:p>
            <a:pPr marL="777611" lvl="1" indent="-414726" algn="just">
              <a:lnSpc>
                <a:spcPct val="100000"/>
              </a:lnSpc>
              <a:spcAft>
                <a:spcPct val="0"/>
              </a:spcAft>
              <a:buSzPct val="80000"/>
              <a:buFont typeface="Wingdings" panose="05000000000000000000" pitchFamily="2" charset="2"/>
              <a:buChar char="Ø"/>
              <a:tabLst>
                <a:tab pos="0" algn="l"/>
                <a:tab pos="102242" algn="l"/>
                <a:tab pos="516968" algn="l"/>
                <a:tab pos="931694" algn="l"/>
                <a:tab pos="1346420" algn="l"/>
                <a:tab pos="1761146" algn="l"/>
                <a:tab pos="2175873" algn="l"/>
                <a:tab pos="2590599" algn="l"/>
                <a:tab pos="3005325" algn="l"/>
                <a:tab pos="3420051" algn="l"/>
                <a:tab pos="3834777" algn="l"/>
                <a:tab pos="4249503" algn="l"/>
                <a:tab pos="4664229" algn="l"/>
                <a:tab pos="5078955" algn="l"/>
                <a:tab pos="5493682" algn="l"/>
                <a:tab pos="5908408" algn="l"/>
                <a:tab pos="6323134" algn="l"/>
                <a:tab pos="6737860" algn="l"/>
                <a:tab pos="7152586" algn="l"/>
                <a:tab pos="7567312" algn="l"/>
                <a:tab pos="7982038" algn="l"/>
              </a:tabLst>
              <a:defRPr/>
            </a:pPr>
            <a:endParaRPr lang="en-US" altLang="en-US" sz="2177" dirty="0">
              <a:latin typeface="Comic Sans MS" panose="030F0702030302020204" pitchFamily="66" charset="0"/>
            </a:endParaRPr>
          </a:p>
          <a:p>
            <a:pPr marL="725771" lvl="2" indent="0" algn="just">
              <a:lnSpc>
                <a:spcPct val="100000"/>
              </a:lnSpc>
              <a:spcAft>
                <a:spcPct val="0"/>
              </a:spcAft>
              <a:buSzPct val="80000"/>
              <a:tabLst>
                <a:tab pos="0" algn="l"/>
                <a:tab pos="102242" algn="l"/>
                <a:tab pos="516968" algn="l"/>
                <a:tab pos="931694" algn="l"/>
                <a:tab pos="1346420" algn="l"/>
                <a:tab pos="1761146" algn="l"/>
                <a:tab pos="2175873" algn="l"/>
                <a:tab pos="2590599" algn="l"/>
                <a:tab pos="3005325" algn="l"/>
                <a:tab pos="3420051" algn="l"/>
                <a:tab pos="3834777" algn="l"/>
                <a:tab pos="4249503" algn="l"/>
                <a:tab pos="4664229" algn="l"/>
                <a:tab pos="5078955" algn="l"/>
                <a:tab pos="5493682" algn="l"/>
                <a:tab pos="5908408" algn="l"/>
                <a:tab pos="6323134" algn="l"/>
                <a:tab pos="6737860" algn="l"/>
                <a:tab pos="7152586" algn="l"/>
                <a:tab pos="7567312" algn="l"/>
                <a:tab pos="7982038" algn="l"/>
              </a:tabLst>
              <a:defRPr/>
            </a:pPr>
            <a:endParaRPr lang="en-US" altLang="en-US" dirty="0" smtClean="0">
              <a:latin typeface="Comic Sans MS" panose="030F0702030302020204" pitchFamily="66" charset="0"/>
            </a:endParaRPr>
          </a:p>
          <a:p>
            <a:pPr marL="725771" lvl="2" indent="0" algn="just">
              <a:lnSpc>
                <a:spcPct val="100000"/>
              </a:lnSpc>
              <a:spcAft>
                <a:spcPct val="0"/>
              </a:spcAft>
              <a:buSzPct val="80000"/>
              <a:tabLst>
                <a:tab pos="0" algn="l"/>
                <a:tab pos="102242" algn="l"/>
                <a:tab pos="516968" algn="l"/>
                <a:tab pos="931694" algn="l"/>
                <a:tab pos="1346420" algn="l"/>
                <a:tab pos="1761146" algn="l"/>
                <a:tab pos="2175873" algn="l"/>
                <a:tab pos="2590599" algn="l"/>
                <a:tab pos="3005325" algn="l"/>
                <a:tab pos="3420051" algn="l"/>
                <a:tab pos="3834777" algn="l"/>
                <a:tab pos="4249503" algn="l"/>
                <a:tab pos="4664229" algn="l"/>
                <a:tab pos="5078955" algn="l"/>
                <a:tab pos="5493682" algn="l"/>
                <a:tab pos="5908408" algn="l"/>
                <a:tab pos="6323134" algn="l"/>
                <a:tab pos="6737860" algn="l"/>
                <a:tab pos="7152586" algn="l"/>
                <a:tab pos="7567312" algn="l"/>
                <a:tab pos="7982038" algn="l"/>
              </a:tabLst>
              <a:defRPr/>
            </a:pPr>
            <a:endParaRPr lang="en-US" altLang="en-US" dirty="0" smtClean="0">
              <a:latin typeface="Comic Sans MS" panose="030F0702030302020204" pitchFamily="66" charset="0"/>
            </a:endParaRPr>
          </a:p>
          <a:p>
            <a:pPr marL="725771" lvl="2" indent="0" algn="just">
              <a:lnSpc>
                <a:spcPct val="100000"/>
              </a:lnSpc>
              <a:spcAft>
                <a:spcPct val="0"/>
              </a:spcAft>
              <a:buSzPct val="80000"/>
              <a:tabLst>
                <a:tab pos="0" algn="l"/>
                <a:tab pos="102242" algn="l"/>
                <a:tab pos="516968" algn="l"/>
                <a:tab pos="931694" algn="l"/>
                <a:tab pos="1346420" algn="l"/>
                <a:tab pos="1761146" algn="l"/>
                <a:tab pos="2175873" algn="l"/>
                <a:tab pos="2590599" algn="l"/>
                <a:tab pos="3005325" algn="l"/>
                <a:tab pos="3420051" algn="l"/>
                <a:tab pos="3834777" algn="l"/>
                <a:tab pos="4249503" algn="l"/>
                <a:tab pos="4664229" algn="l"/>
                <a:tab pos="5078955" algn="l"/>
                <a:tab pos="5493682" algn="l"/>
                <a:tab pos="5908408" algn="l"/>
                <a:tab pos="6323134" algn="l"/>
                <a:tab pos="6737860" algn="l"/>
                <a:tab pos="7152586" algn="l"/>
                <a:tab pos="7567312" algn="l"/>
                <a:tab pos="7982038" algn="l"/>
              </a:tabLst>
              <a:defRPr/>
            </a:pPr>
            <a:endParaRPr lang="en-US" altLang="en-US" dirty="0" smtClean="0">
              <a:latin typeface="Comic Sans MS" panose="030F0702030302020204" pitchFamily="66" charset="0"/>
            </a:endParaRPr>
          </a:p>
        </p:txBody>
      </p:sp>
    </p:spTree>
    <p:extLst>
      <p:ext uri="{BB962C8B-B14F-4D97-AF65-F5344CB8AC3E}">
        <p14:creationId xmlns:p14="http://schemas.microsoft.com/office/powerpoint/2010/main" val="1803946132"/>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 y="182880"/>
            <a:ext cx="12114196" cy="1325563"/>
          </a:xfrm>
        </p:spPr>
        <p:txBody>
          <a:bodyPr anchor="t"/>
          <a:lstStyle/>
          <a:p>
            <a:r>
              <a:rPr lang="en-US"/>
              <a:t>Representing </a:t>
            </a:r>
            <a:r>
              <a:rPr lang="en-US" dirty="0"/>
              <a:t>words</a:t>
            </a:r>
          </a:p>
        </p:txBody>
      </p:sp>
      <p:sp>
        <p:nvSpPr>
          <p:cNvPr id="3" name="TextBox 2"/>
          <p:cNvSpPr txBox="1"/>
          <p:nvPr/>
        </p:nvSpPr>
        <p:spPr>
          <a:xfrm>
            <a:off x="-9435830" y="-3929974"/>
            <a:ext cx="184731" cy="369332"/>
          </a:xfrm>
          <a:prstGeom prst="rect">
            <a:avLst/>
          </a:prstGeom>
          <a:noFill/>
        </p:spPr>
        <p:txBody>
          <a:bodyPr wrap="none" rtlCol="0">
            <a:spAutoFit/>
          </a:bodyPr>
          <a:lstStyle/>
          <a:p>
            <a:endParaRPr lang="en-US" dirty="0"/>
          </a:p>
        </p:txBody>
      </p:sp>
      <p:sp>
        <p:nvSpPr>
          <p:cNvPr id="4" name="TextBox 3"/>
          <p:cNvSpPr txBox="1"/>
          <p:nvPr/>
        </p:nvSpPr>
        <p:spPr>
          <a:xfrm>
            <a:off x="897081" y="1292999"/>
            <a:ext cx="519694" cy="584775"/>
          </a:xfrm>
          <a:prstGeom prst="rect">
            <a:avLst/>
          </a:prstGeom>
          <a:noFill/>
        </p:spPr>
        <p:txBody>
          <a:bodyPr wrap="none" rtlCol="0">
            <a:spAutoFit/>
          </a:bodyPr>
          <a:lstStyle/>
          <a:p>
            <a:r>
              <a:rPr lang="en-US" sz="3200" dirty="0">
                <a:latin typeface="Century Schoolbook" charset="0"/>
                <a:ea typeface="Century Schoolbook" charset="0"/>
                <a:cs typeface="Century Schoolbook" charset="0"/>
              </a:rPr>
              <a:t>x:</a:t>
            </a:r>
          </a:p>
        </p:txBody>
      </p:sp>
      <p:sp>
        <p:nvSpPr>
          <p:cNvPr id="51" name="TextBox 50"/>
          <p:cNvSpPr txBox="1"/>
          <p:nvPr/>
        </p:nvSpPr>
        <p:spPr>
          <a:xfrm>
            <a:off x="2148608" y="1323777"/>
            <a:ext cx="10043392" cy="523220"/>
          </a:xfrm>
          <a:prstGeom prst="rect">
            <a:avLst/>
          </a:prstGeom>
          <a:noFill/>
        </p:spPr>
        <p:txBody>
          <a:bodyPr wrap="square" rtlCol="0">
            <a:spAutoFit/>
          </a:bodyPr>
          <a:lstStyle/>
          <a:p>
            <a:r>
              <a:rPr lang="en-US" sz="2800" dirty="0">
                <a:latin typeface="Century Schoolbook" charset="0"/>
                <a:ea typeface="Century Schoolbook" charset="0"/>
                <a:cs typeface="Century Schoolbook" charset="0"/>
              </a:rPr>
              <a:t>Harry Potter and Hermione Granger invented a new spell.  </a:t>
            </a:r>
          </a:p>
        </p:txBody>
      </p:sp>
      <mc:AlternateContent xmlns:mc="http://schemas.openxmlformats.org/markup-compatibility/2006" xmlns:a14="http://schemas.microsoft.com/office/drawing/2010/main">
        <mc:Choice Requires="a14">
          <p:sp>
            <p:nvSpPr>
              <p:cNvPr id="5" name="TextBox 4"/>
              <p:cNvSpPr txBox="1"/>
              <p:nvPr/>
            </p:nvSpPr>
            <p:spPr>
              <a:xfrm>
                <a:off x="2148608" y="1878310"/>
                <a:ext cx="1046377"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2800" b="0" i="1" smtClean="0">
                              <a:latin typeface="Cambria Math" panose="02040503050406030204" pitchFamily="18" charset="0"/>
                              <a:ea typeface="Century Schoolbook" charset="0"/>
                              <a:cs typeface="Century Schoolbook" charset="0"/>
                            </a:rPr>
                          </m:ctrlPr>
                        </m:sSupPr>
                        <m:e>
                          <m:r>
                            <a:rPr lang="en-US" sz="2800" b="0" i="1" smtClean="0">
                              <a:latin typeface="Cambria Math" charset="0"/>
                              <a:ea typeface="Century Schoolbook" charset="0"/>
                              <a:cs typeface="Century Schoolbook" charset="0"/>
                            </a:rPr>
                            <m:t>𝑥</m:t>
                          </m:r>
                        </m:e>
                        <m:sup>
                          <m:r>
                            <a:rPr lang="en-US" sz="2800" b="0" i="1" smtClean="0">
                              <a:latin typeface="Cambria Math" charset="0"/>
                              <a:ea typeface="Century Schoolbook" charset="0"/>
                              <a:cs typeface="Century Schoolbook" charset="0"/>
                            </a:rPr>
                            <m:t>&lt;1&gt;</m:t>
                          </m:r>
                        </m:sup>
                      </m:sSup>
                    </m:oMath>
                  </m:oMathPara>
                </a14:m>
                <a:endParaRPr lang="en-US" sz="2800" dirty="0">
                  <a:latin typeface="Century Schoolbook" charset="0"/>
                  <a:ea typeface="Century Schoolbook" charset="0"/>
                  <a:cs typeface="Century Schoolbook" charset="0"/>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2148608" y="1878310"/>
                <a:ext cx="1046377" cy="523220"/>
              </a:xfrm>
              <a:prstGeom prst="rect">
                <a:avLst/>
              </a:prstGeom>
              <a:blipFill rotWithShape="0">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3248060" y="1878310"/>
                <a:ext cx="1046377"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2800" b="0" i="1" smtClean="0">
                              <a:latin typeface="Cambria Math" panose="02040503050406030204" pitchFamily="18" charset="0"/>
                              <a:ea typeface="Century Schoolbook" charset="0"/>
                              <a:cs typeface="Century Schoolbook" charset="0"/>
                            </a:rPr>
                          </m:ctrlPr>
                        </m:sSupPr>
                        <m:e>
                          <m:r>
                            <a:rPr lang="en-US" sz="2800" b="0" i="1" smtClean="0">
                              <a:latin typeface="Cambria Math" charset="0"/>
                              <a:ea typeface="Century Schoolbook" charset="0"/>
                              <a:cs typeface="Century Schoolbook" charset="0"/>
                            </a:rPr>
                            <m:t>𝑥</m:t>
                          </m:r>
                        </m:e>
                        <m:sup>
                          <m:r>
                            <a:rPr lang="en-US" sz="2800" b="0" i="1" smtClean="0">
                              <a:latin typeface="Cambria Math" charset="0"/>
                              <a:ea typeface="Century Schoolbook" charset="0"/>
                              <a:cs typeface="Century Schoolbook" charset="0"/>
                            </a:rPr>
                            <m:t>&lt;2&gt;</m:t>
                          </m:r>
                        </m:sup>
                      </m:sSup>
                    </m:oMath>
                  </m:oMathPara>
                </a14:m>
                <a:endParaRPr lang="en-US" sz="2800" dirty="0">
                  <a:latin typeface="Century Schoolbook" charset="0"/>
                  <a:ea typeface="Century Schoolbook" charset="0"/>
                  <a:cs typeface="Century Schoolbook" charset="0"/>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3248060" y="1878310"/>
                <a:ext cx="1046377" cy="523220"/>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4328202" y="1878310"/>
                <a:ext cx="1046377"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2800" b="0" i="1" smtClean="0">
                              <a:latin typeface="Cambria Math" panose="02040503050406030204" pitchFamily="18" charset="0"/>
                              <a:ea typeface="Century Schoolbook" charset="0"/>
                              <a:cs typeface="Century Schoolbook" charset="0"/>
                            </a:rPr>
                          </m:ctrlPr>
                        </m:sSupPr>
                        <m:e>
                          <m:r>
                            <a:rPr lang="en-US" sz="2800" b="0" i="1" smtClean="0">
                              <a:latin typeface="Cambria Math" charset="0"/>
                              <a:ea typeface="Century Schoolbook" charset="0"/>
                              <a:cs typeface="Century Schoolbook" charset="0"/>
                            </a:rPr>
                            <m:t>𝑥</m:t>
                          </m:r>
                        </m:e>
                        <m:sup>
                          <m:r>
                            <a:rPr lang="en-US" sz="2800" b="0" i="1" smtClean="0">
                              <a:latin typeface="Cambria Math" charset="0"/>
                              <a:ea typeface="Century Schoolbook" charset="0"/>
                              <a:cs typeface="Century Schoolbook" charset="0"/>
                            </a:rPr>
                            <m:t>&lt;3&gt;</m:t>
                          </m:r>
                        </m:sup>
                      </m:sSup>
                    </m:oMath>
                  </m:oMathPara>
                </a14:m>
                <a:endParaRPr lang="en-US" sz="2800" dirty="0">
                  <a:latin typeface="Century Schoolbook" charset="0"/>
                  <a:ea typeface="Century Schoolbook" charset="0"/>
                  <a:cs typeface="Century Schoolbook" charset="0"/>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4328202" y="1878310"/>
                <a:ext cx="1046377" cy="523220"/>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7848492" y="1877774"/>
                <a:ext cx="591829"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charset="0"/>
                          <a:ea typeface="Cambria Math" charset="0"/>
                          <a:cs typeface="Cambria Math" charset="0"/>
                        </a:rPr>
                        <m:t>⋯</m:t>
                      </m:r>
                    </m:oMath>
                  </m:oMathPara>
                </a14:m>
                <a:endParaRPr lang="en-US" sz="2800" dirty="0">
                  <a:latin typeface="Century Schoolbook" charset="0"/>
                  <a:ea typeface="Century Schoolbook" charset="0"/>
                  <a:cs typeface="Century Schoolbook" charset="0"/>
                </a:endParaRPr>
              </a:p>
            </p:txBody>
          </p:sp>
        </mc:Choice>
        <mc:Fallback xmlns="">
          <p:sp>
            <p:nvSpPr>
              <p:cNvPr id="10" name="TextBox 9"/>
              <p:cNvSpPr txBox="1">
                <a:spLocks noRot="1" noChangeAspect="1" noMove="1" noResize="1" noEditPoints="1" noAdjustHandles="1" noChangeArrowheads="1" noChangeShapeType="1" noTextEdit="1"/>
              </p:cNvSpPr>
              <p:nvPr/>
            </p:nvSpPr>
            <p:spPr>
              <a:xfrm>
                <a:off x="7848492" y="1877774"/>
                <a:ext cx="591829" cy="523220"/>
              </a:xfrm>
              <a:prstGeom prst="rect">
                <a:avLst/>
              </a:prstGeom>
              <a:blipFill rotWithShape="0">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p:cNvSpPr txBox="1"/>
              <p:nvPr/>
            </p:nvSpPr>
            <p:spPr>
              <a:xfrm>
                <a:off x="10914235" y="1877774"/>
                <a:ext cx="1038361"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2800" b="0" i="1" smtClean="0">
                              <a:latin typeface="Cambria Math" panose="02040503050406030204" pitchFamily="18" charset="0"/>
                              <a:ea typeface="Century Schoolbook" charset="0"/>
                              <a:cs typeface="Century Schoolbook" charset="0"/>
                            </a:rPr>
                          </m:ctrlPr>
                        </m:sSupPr>
                        <m:e>
                          <m:r>
                            <a:rPr lang="en-US" sz="2800" b="0" i="1" smtClean="0">
                              <a:latin typeface="Cambria Math" charset="0"/>
                              <a:ea typeface="Century Schoolbook" charset="0"/>
                              <a:cs typeface="Century Schoolbook" charset="0"/>
                            </a:rPr>
                            <m:t>𝑥</m:t>
                          </m:r>
                        </m:e>
                        <m:sup>
                          <m:r>
                            <a:rPr lang="en-US" sz="2800" b="0" i="1" smtClean="0">
                              <a:latin typeface="Cambria Math" charset="0"/>
                              <a:ea typeface="Century Schoolbook" charset="0"/>
                              <a:cs typeface="Century Schoolbook" charset="0"/>
                            </a:rPr>
                            <m:t>&lt;9&gt;</m:t>
                          </m:r>
                        </m:sup>
                      </m:sSup>
                    </m:oMath>
                  </m:oMathPara>
                </a14:m>
                <a:endParaRPr lang="en-US" sz="2800" dirty="0">
                  <a:latin typeface="Century Schoolbook" charset="0"/>
                  <a:ea typeface="Century Schoolbook" charset="0"/>
                  <a:cs typeface="Century Schoolbook" charset="0"/>
                </a:endParaRPr>
              </a:p>
            </p:txBody>
          </p:sp>
        </mc:Choice>
        <mc:Fallback xmlns="">
          <p:sp>
            <p:nvSpPr>
              <p:cNvPr id="11" name="TextBox 10"/>
              <p:cNvSpPr txBox="1">
                <a:spLocks noRot="1" noChangeAspect="1" noMove="1" noResize="1" noEditPoints="1" noAdjustHandles="1" noChangeArrowheads="1" noChangeShapeType="1" noTextEdit="1"/>
              </p:cNvSpPr>
              <p:nvPr/>
            </p:nvSpPr>
            <p:spPr>
              <a:xfrm>
                <a:off x="10914235" y="1877774"/>
                <a:ext cx="1038361" cy="523220"/>
              </a:xfrm>
              <a:prstGeom prst="rect">
                <a:avLst/>
              </a:prstGeom>
              <a:blipFill rotWithShape="0">
                <a:blip r:embed="rId6"/>
                <a:stretch>
                  <a:fillRect/>
                </a:stretch>
              </a:blipFill>
            </p:spPr>
            <p:txBody>
              <a:bodyPr/>
              <a:lstStyle/>
              <a:p>
                <a:r>
                  <a:rPr lang="en-US">
                    <a:noFill/>
                  </a:rPr>
                  <a:t> </a:t>
                </a:r>
              </a:p>
            </p:txBody>
          </p:sp>
        </mc:Fallback>
      </mc:AlternateContent>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xmlns="" id="{71C57911-5A13-4B6E-B1B7-CEBF10F89F46}"/>
                  </a:ext>
                </a:extLst>
              </p14:cNvPr>
              <p14:cNvContentPartPr/>
              <p14:nvPr/>
            </p14:nvContentPartPr>
            <p14:xfrm>
              <a:off x="330120" y="235080"/>
              <a:ext cx="10407960" cy="6502680"/>
            </p14:xfrm>
          </p:contentPart>
        </mc:Choice>
        <mc:Fallback xmlns="">
          <p:pic>
            <p:nvPicPr>
              <p:cNvPr id="7" name="Ink 6">
                <a:extLst>
                  <a:ext uri="{FF2B5EF4-FFF2-40B4-BE49-F238E27FC236}">
                    <a16:creationId xmlns="" xmlns:a16="http://schemas.microsoft.com/office/drawing/2014/main" xmlns:p14="http://schemas.microsoft.com/office/powerpoint/2010/main" id="{71C57911-5A13-4B6E-B1B7-CEBF10F89F46}"/>
                  </a:ext>
                </a:extLst>
              </p:cNvPr>
              <p:cNvPicPr/>
              <p:nvPr/>
            </p:nvPicPr>
            <p:blipFill>
              <a:blip r:embed="rId8"/>
              <a:stretch>
                <a:fillRect/>
              </a:stretch>
            </p:blipFill>
            <p:spPr>
              <a:xfrm>
                <a:off x="311040" y="216000"/>
                <a:ext cx="10446120" cy="6540840"/>
              </a:xfrm>
              <a:prstGeom prst="rect">
                <a:avLst/>
              </a:prstGeom>
            </p:spPr>
          </p:pic>
        </mc:Fallback>
      </mc:AlternateContent>
    </p:spTree>
    <p:extLst>
      <p:ext uri="{BB962C8B-B14F-4D97-AF65-F5344CB8AC3E}">
        <p14:creationId xmlns:p14="http://schemas.microsoft.com/office/powerpoint/2010/main" val="351770787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 y="182880"/>
            <a:ext cx="12114196" cy="1325563"/>
          </a:xfrm>
        </p:spPr>
        <p:txBody>
          <a:bodyPr anchor="t"/>
          <a:lstStyle/>
          <a:p>
            <a:r>
              <a:rPr lang="en-US"/>
              <a:t>Representing </a:t>
            </a:r>
            <a:r>
              <a:rPr lang="en-US" dirty="0"/>
              <a:t>words</a:t>
            </a:r>
          </a:p>
        </p:txBody>
      </p:sp>
      <p:sp>
        <p:nvSpPr>
          <p:cNvPr id="3" name="TextBox 2"/>
          <p:cNvSpPr txBox="1"/>
          <p:nvPr/>
        </p:nvSpPr>
        <p:spPr>
          <a:xfrm>
            <a:off x="-9435830" y="-3929974"/>
            <a:ext cx="184731" cy="369332"/>
          </a:xfrm>
          <a:prstGeom prst="rect">
            <a:avLst/>
          </a:prstGeom>
          <a:noFill/>
        </p:spPr>
        <p:txBody>
          <a:bodyPr wrap="none" rtlCol="0">
            <a:spAutoFit/>
          </a:bodyPr>
          <a:lstStyle/>
          <a:p>
            <a:endParaRPr lang="en-US" dirty="0"/>
          </a:p>
        </p:txBody>
      </p:sp>
      <p:sp>
        <p:nvSpPr>
          <p:cNvPr id="4" name="TextBox 3"/>
          <p:cNvSpPr txBox="1"/>
          <p:nvPr/>
        </p:nvSpPr>
        <p:spPr>
          <a:xfrm>
            <a:off x="897081" y="1292999"/>
            <a:ext cx="519694" cy="584775"/>
          </a:xfrm>
          <a:prstGeom prst="rect">
            <a:avLst/>
          </a:prstGeom>
          <a:noFill/>
        </p:spPr>
        <p:txBody>
          <a:bodyPr wrap="none" rtlCol="0">
            <a:spAutoFit/>
          </a:bodyPr>
          <a:lstStyle/>
          <a:p>
            <a:r>
              <a:rPr lang="en-US" sz="3200" dirty="0">
                <a:latin typeface="Century Schoolbook" charset="0"/>
                <a:ea typeface="Century Schoolbook" charset="0"/>
                <a:cs typeface="Century Schoolbook" charset="0"/>
              </a:rPr>
              <a:t>x:</a:t>
            </a:r>
          </a:p>
        </p:txBody>
      </p:sp>
      <p:sp>
        <p:nvSpPr>
          <p:cNvPr id="51" name="TextBox 50"/>
          <p:cNvSpPr txBox="1"/>
          <p:nvPr/>
        </p:nvSpPr>
        <p:spPr>
          <a:xfrm>
            <a:off x="2148608" y="1323777"/>
            <a:ext cx="10043392" cy="523220"/>
          </a:xfrm>
          <a:prstGeom prst="rect">
            <a:avLst/>
          </a:prstGeom>
          <a:noFill/>
        </p:spPr>
        <p:txBody>
          <a:bodyPr wrap="square" rtlCol="0">
            <a:spAutoFit/>
          </a:bodyPr>
          <a:lstStyle/>
          <a:p>
            <a:r>
              <a:rPr lang="en-US" sz="2800" dirty="0">
                <a:latin typeface="Century Schoolbook" charset="0"/>
                <a:ea typeface="Century Schoolbook" charset="0"/>
                <a:cs typeface="Century Schoolbook" charset="0"/>
              </a:rPr>
              <a:t>Harry Potter and Hermione Granger invented a new spell.  </a:t>
            </a:r>
          </a:p>
        </p:txBody>
      </p:sp>
      <mc:AlternateContent xmlns:mc="http://schemas.openxmlformats.org/markup-compatibility/2006" xmlns:a14="http://schemas.microsoft.com/office/drawing/2010/main">
        <mc:Choice Requires="a14">
          <p:sp>
            <p:nvSpPr>
              <p:cNvPr id="5" name="TextBox 4"/>
              <p:cNvSpPr txBox="1"/>
              <p:nvPr/>
            </p:nvSpPr>
            <p:spPr>
              <a:xfrm>
                <a:off x="2148608" y="1878310"/>
                <a:ext cx="1046377"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2800" b="0" i="1" smtClean="0">
                              <a:latin typeface="Cambria Math" panose="02040503050406030204" pitchFamily="18" charset="0"/>
                              <a:ea typeface="Century Schoolbook" charset="0"/>
                              <a:cs typeface="Century Schoolbook" charset="0"/>
                            </a:rPr>
                          </m:ctrlPr>
                        </m:sSupPr>
                        <m:e>
                          <m:r>
                            <a:rPr lang="en-US" sz="2800" b="0" i="1" smtClean="0">
                              <a:latin typeface="Cambria Math" charset="0"/>
                              <a:ea typeface="Century Schoolbook" charset="0"/>
                              <a:cs typeface="Century Schoolbook" charset="0"/>
                            </a:rPr>
                            <m:t>𝑥</m:t>
                          </m:r>
                        </m:e>
                        <m:sup>
                          <m:r>
                            <a:rPr lang="en-US" sz="2800" b="0" i="1" smtClean="0">
                              <a:latin typeface="Cambria Math" charset="0"/>
                              <a:ea typeface="Century Schoolbook" charset="0"/>
                              <a:cs typeface="Century Schoolbook" charset="0"/>
                            </a:rPr>
                            <m:t>&lt;1&gt;</m:t>
                          </m:r>
                        </m:sup>
                      </m:sSup>
                    </m:oMath>
                  </m:oMathPara>
                </a14:m>
                <a:endParaRPr lang="en-US" sz="2800" dirty="0">
                  <a:latin typeface="Century Schoolbook" charset="0"/>
                  <a:ea typeface="Century Schoolbook" charset="0"/>
                  <a:cs typeface="Century Schoolbook" charset="0"/>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2148608" y="1878310"/>
                <a:ext cx="1046377" cy="523220"/>
              </a:xfrm>
              <a:prstGeom prst="rect">
                <a:avLst/>
              </a:prstGeom>
              <a:blipFill rotWithShape="0">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3248060" y="1878310"/>
                <a:ext cx="1046377"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2800" b="0" i="1" smtClean="0">
                              <a:latin typeface="Cambria Math" panose="02040503050406030204" pitchFamily="18" charset="0"/>
                              <a:ea typeface="Century Schoolbook" charset="0"/>
                              <a:cs typeface="Century Schoolbook" charset="0"/>
                            </a:rPr>
                          </m:ctrlPr>
                        </m:sSupPr>
                        <m:e>
                          <m:r>
                            <a:rPr lang="en-US" sz="2800" b="0" i="1" smtClean="0">
                              <a:latin typeface="Cambria Math" charset="0"/>
                              <a:ea typeface="Century Schoolbook" charset="0"/>
                              <a:cs typeface="Century Schoolbook" charset="0"/>
                            </a:rPr>
                            <m:t>𝑥</m:t>
                          </m:r>
                        </m:e>
                        <m:sup>
                          <m:r>
                            <a:rPr lang="en-US" sz="2800" b="0" i="1" smtClean="0">
                              <a:latin typeface="Cambria Math" charset="0"/>
                              <a:ea typeface="Century Schoolbook" charset="0"/>
                              <a:cs typeface="Century Schoolbook" charset="0"/>
                            </a:rPr>
                            <m:t>&lt;2&gt;</m:t>
                          </m:r>
                        </m:sup>
                      </m:sSup>
                    </m:oMath>
                  </m:oMathPara>
                </a14:m>
                <a:endParaRPr lang="en-US" sz="2800" dirty="0">
                  <a:latin typeface="Century Schoolbook" charset="0"/>
                  <a:ea typeface="Century Schoolbook" charset="0"/>
                  <a:cs typeface="Century Schoolbook" charset="0"/>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3248060" y="1878310"/>
                <a:ext cx="1046377" cy="523220"/>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4328202" y="1878310"/>
                <a:ext cx="1046377"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2800" b="0" i="1" smtClean="0">
                              <a:latin typeface="Cambria Math" panose="02040503050406030204" pitchFamily="18" charset="0"/>
                              <a:ea typeface="Century Schoolbook" charset="0"/>
                              <a:cs typeface="Century Schoolbook" charset="0"/>
                            </a:rPr>
                          </m:ctrlPr>
                        </m:sSupPr>
                        <m:e>
                          <m:r>
                            <a:rPr lang="en-US" sz="2800" b="0" i="1" smtClean="0">
                              <a:latin typeface="Cambria Math" charset="0"/>
                              <a:ea typeface="Century Schoolbook" charset="0"/>
                              <a:cs typeface="Century Schoolbook" charset="0"/>
                            </a:rPr>
                            <m:t>𝑥</m:t>
                          </m:r>
                        </m:e>
                        <m:sup>
                          <m:r>
                            <a:rPr lang="en-US" sz="2800" b="0" i="1" smtClean="0">
                              <a:latin typeface="Cambria Math" charset="0"/>
                              <a:ea typeface="Century Schoolbook" charset="0"/>
                              <a:cs typeface="Century Schoolbook" charset="0"/>
                            </a:rPr>
                            <m:t>&lt;3&gt;</m:t>
                          </m:r>
                        </m:sup>
                      </m:sSup>
                    </m:oMath>
                  </m:oMathPara>
                </a14:m>
                <a:endParaRPr lang="en-US" sz="2800" dirty="0">
                  <a:latin typeface="Century Schoolbook" charset="0"/>
                  <a:ea typeface="Century Schoolbook" charset="0"/>
                  <a:cs typeface="Century Schoolbook" charset="0"/>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4328202" y="1878310"/>
                <a:ext cx="1046377" cy="523220"/>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7848492" y="1877774"/>
                <a:ext cx="591829"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charset="0"/>
                          <a:ea typeface="Cambria Math" charset="0"/>
                          <a:cs typeface="Cambria Math" charset="0"/>
                        </a:rPr>
                        <m:t>⋯</m:t>
                      </m:r>
                    </m:oMath>
                  </m:oMathPara>
                </a14:m>
                <a:endParaRPr lang="en-US" sz="2800" dirty="0">
                  <a:latin typeface="Century Schoolbook" charset="0"/>
                  <a:ea typeface="Century Schoolbook" charset="0"/>
                  <a:cs typeface="Century Schoolbook" charset="0"/>
                </a:endParaRPr>
              </a:p>
            </p:txBody>
          </p:sp>
        </mc:Choice>
        <mc:Fallback xmlns="">
          <p:sp>
            <p:nvSpPr>
              <p:cNvPr id="10" name="TextBox 9"/>
              <p:cNvSpPr txBox="1">
                <a:spLocks noRot="1" noChangeAspect="1" noMove="1" noResize="1" noEditPoints="1" noAdjustHandles="1" noChangeArrowheads="1" noChangeShapeType="1" noTextEdit="1"/>
              </p:cNvSpPr>
              <p:nvPr/>
            </p:nvSpPr>
            <p:spPr>
              <a:xfrm>
                <a:off x="7848492" y="1877774"/>
                <a:ext cx="591829" cy="523220"/>
              </a:xfrm>
              <a:prstGeom prst="rect">
                <a:avLst/>
              </a:prstGeom>
              <a:blipFill rotWithShape="0">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p:cNvSpPr txBox="1"/>
              <p:nvPr/>
            </p:nvSpPr>
            <p:spPr>
              <a:xfrm>
                <a:off x="10914235" y="1877774"/>
                <a:ext cx="1038361"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2800" b="0" i="1" smtClean="0">
                              <a:latin typeface="Cambria Math" panose="02040503050406030204" pitchFamily="18" charset="0"/>
                              <a:ea typeface="Century Schoolbook" charset="0"/>
                              <a:cs typeface="Century Schoolbook" charset="0"/>
                            </a:rPr>
                          </m:ctrlPr>
                        </m:sSupPr>
                        <m:e>
                          <m:r>
                            <a:rPr lang="en-US" sz="2800" b="0" i="1" smtClean="0">
                              <a:latin typeface="Cambria Math" charset="0"/>
                              <a:ea typeface="Century Schoolbook" charset="0"/>
                              <a:cs typeface="Century Schoolbook" charset="0"/>
                            </a:rPr>
                            <m:t>𝑥</m:t>
                          </m:r>
                        </m:e>
                        <m:sup>
                          <m:r>
                            <a:rPr lang="en-US" sz="2800" b="0" i="1" smtClean="0">
                              <a:latin typeface="Cambria Math" charset="0"/>
                              <a:ea typeface="Century Schoolbook" charset="0"/>
                              <a:cs typeface="Century Schoolbook" charset="0"/>
                            </a:rPr>
                            <m:t>&lt;9&gt;</m:t>
                          </m:r>
                        </m:sup>
                      </m:sSup>
                    </m:oMath>
                  </m:oMathPara>
                </a14:m>
                <a:endParaRPr lang="en-US" sz="2800" dirty="0">
                  <a:latin typeface="Century Schoolbook" charset="0"/>
                  <a:ea typeface="Century Schoolbook" charset="0"/>
                  <a:cs typeface="Century Schoolbook" charset="0"/>
                </a:endParaRPr>
              </a:p>
            </p:txBody>
          </p:sp>
        </mc:Choice>
        <mc:Fallback xmlns="">
          <p:sp>
            <p:nvSpPr>
              <p:cNvPr id="11" name="TextBox 10"/>
              <p:cNvSpPr txBox="1">
                <a:spLocks noRot="1" noChangeAspect="1" noMove="1" noResize="1" noEditPoints="1" noAdjustHandles="1" noChangeArrowheads="1" noChangeShapeType="1" noTextEdit="1"/>
              </p:cNvSpPr>
              <p:nvPr/>
            </p:nvSpPr>
            <p:spPr>
              <a:xfrm>
                <a:off x="10914235" y="1877774"/>
                <a:ext cx="1038361" cy="523220"/>
              </a:xfrm>
              <a:prstGeom prst="rect">
                <a:avLst/>
              </a:prstGeom>
              <a:blipFill rotWithShape="0">
                <a:blip r:embed="rId6"/>
                <a:stretch>
                  <a:fillRect/>
                </a:stretch>
              </a:blipFill>
            </p:spPr>
            <p:txBody>
              <a:bodyPr/>
              <a:lstStyle/>
              <a:p>
                <a:r>
                  <a:rPr lang="en-US">
                    <a:noFill/>
                  </a:rPr>
                  <a:t> </a:t>
                </a:r>
              </a:p>
            </p:txBody>
          </p:sp>
        </mc:Fallback>
      </mc:AlternateContent>
      <p:sp>
        <p:nvSpPr>
          <p:cNvPr id="6" name="TextBox 5"/>
          <p:cNvSpPr txBox="1"/>
          <p:nvPr/>
        </p:nvSpPr>
        <p:spPr>
          <a:xfrm>
            <a:off x="6320808" y="3744097"/>
            <a:ext cx="1810111" cy="2585323"/>
          </a:xfrm>
          <a:prstGeom prst="rect">
            <a:avLst/>
          </a:prstGeom>
          <a:noFill/>
        </p:spPr>
        <p:txBody>
          <a:bodyPr wrap="none" rtlCol="0">
            <a:spAutoFit/>
          </a:bodyPr>
          <a:lstStyle/>
          <a:p>
            <a:r>
              <a:rPr lang="en-US" dirty="0"/>
              <a:t>And = 367</a:t>
            </a:r>
          </a:p>
          <a:p>
            <a:r>
              <a:rPr lang="en-US" dirty="0"/>
              <a:t>Invented = 4700</a:t>
            </a:r>
          </a:p>
          <a:p>
            <a:r>
              <a:rPr lang="en-US" dirty="0"/>
              <a:t>A = 1</a:t>
            </a:r>
          </a:p>
          <a:p>
            <a:r>
              <a:rPr lang="en-US" dirty="0"/>
              <a:t>New = 5976</a:t>
            </a:r>
          </a:p>
          <a:p>
            <a:r>
              <a:rPr lang="en-US" dirty="0"/>
              <a:t>Spell = 8376</a:t>
            </a:r>
          </a:p>
          <a:p>
            <a:r>
              <a:rPr lang="en-US" dirty="0"/>
              <a:t>Harry = 4075</a:t>
            </a:r>
          </a:p>
          <a:p>
            <a:r>
              <a:rPr lang="en-US" dirty="0"/>
              <a:t>Potter = 6830</a:t>
            </a:r>
          </a:p>
          <a:p>
            <a:r>
              <a:rPr lang="en-US" dirty="0"/>
              <a:t>Hermione = 4200</a:t>
            </a:r>
          </a:p>
          <a:p>
            <a:r>
              <a:rPr lang="en-US" dirty="0"/>
              <a:t>Gran</a:t>
            </a:r>
            <a:r>
              <a:rPr lang="mr-IN" dirty="0"/>
              <a:t>…</a:t>
            </a:r>
            <a:r>
              <a:rPr lang="en-US" dirty="0"/>
              <a:t> = 4000</a:t>
            </a:r>
          </a:p>
        </p:txBody>
      </p:sp>
    </p:spTree>
    <p:extLst>
      <p:ext uri="{BB962C8B-B14F-4D97-AF65-F5344CB8AC3E}">
        <p14:creationId xmlns:p14="http://schemas.microsoft.com/office/powerpoint/2010/main" val="271068963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 y="182880"/>
            <a:ext cx="12114196" cy="1325563"/>
          </a:xfrm>
        </p:spPr>
        <p:txBody>
          <a:bodyPr anchor="t"/>
          <a:lstStyle/>
          <a:p>
            <a:r>
              <a:rPr lang="en-US" dirty="0"/>
              <a:t>Recurrent Neural Networks</a:t>
            </a:r>
          </a:p>
        </p:txBody>
      </p:sp>
      <p:sp>
        <p:nvSpPr>
          <p:cNvPr id="3" name="TextBox 2"/>
          <p:cNvSpPr txBox="1"/>
          <p:nvPr/>
        </p:nvSpPr>
        <p:spPr>
          <a:xfrm>
            <a:off x="-9435830" y="-3929974"/>
            <a:ext cx="184731" cy="369332"/>
          </a:xfrm>
          <a:prstGeom prst="rect">
            <a:avLst/>
          </a:prstGeom>
          <a:noFill/>
        </p:spPr>
        <p:txBody>
          <a:bodyPr wrap="none" rtlCol="0">
            <a:spAutoFit/>
          </a:bodyPr>
          <a:lstStyle/>
          <a:p>
            <a:endParaRPr lang="en-US" dirty="0"/>
          </a:p>
        </p:txBody>
      </p:sp>
      <p:sp>
        <p:nvSpPr>
          <p:cNvPr id="6" name="TextBox 5"/>
          <p:cNvSpPr txBox="1"/>
          <p:nvPr/>
        </p:nvSpPr>
        <p:spPr>
          <a:xfrm>
            <a:off x="1885950" y="5332512"/>
            <a:ext cx="7318094" cy="523220"/>
          </a:xfrm>
          <a:prstGeom prst="rect">
            <a:avLst/>
          </a:prstGeom>
          <a:noFill/>
        </p:spPr>
        <p:txBody>
          <a:bodyPr wrap="none" rtlCol="0">
            <a:spAutoFit/>
          </a:bodyPr>
          <a:lstStyle/>
          <a:p>
            <a:r>
              <a:rPr lang="en-US" sz="2800" dirty="0"/>
              <a:t>He said, “Teddy Roosevelt was a great President.”</a:t>
            </a:r>
          </a:p>
        </p:txBody>
      </p:sp>
      <p:sp>
        <p:nvSpPr>
          <p:cNvPr id="13" name="TextBox 12"/>
          <p:cNvSpPr txBox="1"/>
          <p:nvPr/>
        </p:nvSpPr>
        <p:spPr>
          <a:xfrm>
            <a:off x="1885950" y="6015514"/>
            <a:ext cx="5265224" cy="523220"/>
          </a:xfrm>
          <a:prstGeom prst="rect">
            <a:avLst/>
          </a:prstGeom>
          <a:noFill/>
        </p:spPr>
        <p:txBody>
          <a:bodyPr wrap="none" rtlCol="0">
            <a:spAutoFit/>
          </a:bodyPr>
          <a:lstStyle/>
          <a:p>
            <a:r>
              <a:rPr lang="en-US" sz="2800" dirty="0"/>
              <a:t>He said, “Teddy bears are on sale!”</a:t>
            </a: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 xmlns:a16="http://schemas.microsoft.com/office/drawing/2014/main" id="{4782AEE9-614E-4714-B217-766EB2564FD6}"/>
                  </a:ext>
                </a:extLst>
              </p14:cNvPr>
              <p14:cNvContentPartPr/>
              <p14:nvPr/>
            </p14:nvContentPartPr>
            <p14:xfrm>
              <a:off x="222120" y="203040"/>
              <a:ext cx="11475000" cy="6458400"/>
            </p14:xfrm>
          </p:contentPart>
        </mc:Choice>
        <mc:Fallback xmlns="">
          <p:pic>
            <p:nvPicPr>
              <p:cNvPr id="4" name="Ink 3">
                <a:extLst>
                  <a:ext uri="{FF2B5EF4-FFF2-40B4-BE49-F238E27FC236}">
                    <a16:creationId xmlns:a16="http://schemas.microsoft.com/office/drawing/2014/main" xmlns:p14="http://schemas.microsoft.com/office/powerpoint/2010/main" xmlns="" id="{4782AEE9-614E-4714-B217-766EB2564FD6}"/>
                  </a:ext>
                </a:extLst>
              </p:cNvPr>
              <p:cNvPicPr/>
              <p:nvPr/>
            </p:nvPicPr>
            <p:blipFill>
              <a:blip r:embed="rId3"/>
              <a:stretch>
                <a:fillRect/>
              </a:stretch>
            </p:blipFill>
            <p:spPr>
              <a:xfrm>
                <a:off x="203040" y="183960"/>
                <a:ext cx="11513160" cy="6496560"/>
              </a:xfrm>
              <a:prstGeom prst="rect">
                <a:avLst/>
              </a:prstGeom>
            </p:spPr>
          </p:pic>
        </mc:Fallback>
      </mc:AlternateContent>
    </p:spTree>
    <p:extLst>
      <p:ext uri="{BB962C8B-B14F-4D97-AF65-F5344CB8AC3E}">
        <p14:creationId xmlns:p14="http://schemas.microsoft.com/office/powerpoint/2010/main" val="1462634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 y="182880"/>
            <a:ext cx="12114196" cy="1325563"/>
          </a:xfrm>
        </p:spPr>
        <p:txBody>
          <a:bodyPr anchor="t"/>
          <a:lstStyle/>
          <a:p>
            <a:r>
              <a:rPr lang="en-US" dirty="0"/>
              <a:t>Forward Propagation</a:t>
            </a:r>
          </a:p>
        </p:txBody>
      </p:sp>
      <p:sp>
        <p:nvSpPr>
          <p:cNvPr id="3" name="TextBox 2"/>
          <p:cNvSpPr txBox="1"/>
          <p:nvPr/>
        </p:nvSpPr>
        <p:spPr>
          <a:xfrm>
            <a:off x="-9435830" y="-3929974"/>
            <a:ext cx="184731" cy="369332"/>
          </a:xfrm>
          <a:prstGeom prst="rect">
            <a:avLst/>
          </a:prstGeom>
          <a:noFill/>
        </p:spPr>
        <p:txBody>
          <a:bodyPr wrap="none" rtlCol="0">
            <a:spAutoFit/>
          </a:bodyPr>
          <a:lstStyle/>
          <a:p>
            <a:endParaRPr lang="en-US" dirty="0"/>
          </a:p>
        </p:txBody>
      </p:sp>
      <p:grpSp>
        <p:nvGrpSpPr>
          <p:cNvPr id="14" name="Group 13"/>
          <p:cNvGrpSpPr/>
          <p:nvPr/>
        </p:nvGrpSpPr>
        <p:grpSpPr>
          <a:xfrm>
            <a:off x="1672045" y="937097"/>
            <a:ext cx="8660675" cy="3256080"/>
            <a:chOff x="1201782" y="1655554"/>
            <a:chExt cx="9198194" cy="3577290"/>
          </a:xfrm>
        </p:grpSpPr>
        <p:grpSp>
          <p:nvGrpSpPr>
            <p:cNvPr id="13" name="Group 12"/>
            <p:cNvGrpSpPr/>
            <p:nvPr/>
          </p:nvGrpSpPr>
          <p:grpSpPr>
            <a:xfrm>
              <a:off x="1201782" y="1655554"/>
              <a:ext cx="9198194" cy="3577290"/>
              <a:chOff x="1201782" y="610526"/>
              <a:chExt cx="9198194" cy="3577290"/>
            </a:xfrm>
          </p:grpSpPr>
          <p:grpSp>
            <p:nvGrpSpPr>
              <p:cNvPr id="50" name="Group 49"/>
              <p:cNvGrpSpPr/>
              <p:nvPr/>
            </p:nvGrpSpPr>
            <p:grpSpPr>
              <a:xfrm>
                <a:off x="1201782" y="610526"/>
                <a:ext cx="9198194" cy="3577290"/>
                <a:chOff x="182880" y="479897"/>
                <a:chExt cx="9198194" cy="3577290"/>
              </a:xfrm>
            </p:grpSpPr>
            <mc:AlternateContent xmlns:mc="http://schemas.openxmlformats.org/markup-compatibility/2006" xmlns:a14="http://schemas.microsoft.com/office/drawing/2010/main">
              <mc:Choice Requires="a14">
                <p:sp>
                  <p:nvSpPr>
                    <p:cNvPr id="4" name="TextBox 3"/>
                    <p:cNvSpPr txBox="1"/>
                    <p:nvPr/>
                  </p:nvSpPr>
                  <p:spPr>
                    <a:xfrm>
                      <a:off x="182880" y="1904146"/>
                      <a:ext cx="90544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latin typeface="Cambria Math" panose="02040503050406030204" pitchFamily="18" charset="0"/>
                                  </a:rPr>
                                </m:ctrlPr>
                              </m:sSupPr>
                              <m:e>
                                <m:r>
                                  <a:rPr lang="en-US" sz="2400" b="0" i="1" smtClean="0">
                                    <a:latin typeface="Cambria Math" charset="0"/>
                                  </a:rPr>
                                  <m:t>𝑎</m:t>
                                </m:r>
                              </m:e>
                              <m:sup>
                                <m:r>
                                  <a:rPr lang="en-US" sz="2400" b="0" i="1" smtClean="0">
                                    <a:latin typeface="Cambria Math" charset="0"/>
                                  </a:rPr>
                                  <m:t>&lt;0&gt;</m:t>
                                </m:r>
                              </m:sup>
                            </m:sSup>
                          </m:oMath>
                        </m:oMathPara>
                      </a14:m>
                      <a:endParaRPr lang="en-US" sz="2400" dirty="0"/>
                    </a:p>
                  </p:txBody>
                </p:sp>
              </mc:Choice>
              <mc:Fallback xmlns="">
                <p:sp>
                  <p:nvSpPr>
                    <p:cNvPr id="4" name="TextBox 3"/>
                    <p:cNvSpPr txBox="1">
                      <a:spLocks noRot="1" noChangeAspect="1" noMove="1" noResize="1" noEditPoints="1" noAdjustHandles="1" noChangeArrowheads="1" noChangeShapeType="1" noTextEdit="1"/>
                    </p:cNvSpPr>
                    <p:nvPr/>
                  </p:nvSpPr>
                  <p:spPr>
                    <a:xfrm>
                      <a:off x="182880" y="1904146"/>
                      <a:ext cx="905441" cy="461665"/>
                    </a:xfrm>
                    <a:prstGeom prst="rect">
                      <a:avLst/>
                    </a:prstGeom>
                    <a:blipFill rotWithShape="0">
                      <a:blip r:embed="rId2"/>
                      <a:stretch>
                        <a:fillRect/>
                      </a:stretch>
                    </a:blipFill>
                  </p:spPr>
                  <p:txBody>
                    <a:bodyPr/>
                    <a:lstStyle/>
                    <a:p>
                      <a:r>
                        <a:rPr lang="en-US">
                          <a:noFill/>
                        </a:rPr>
                        <a:t> </a:t>
                      </a:r>
                    </a:p>
                  </p:txBody>
                </p:sp>
              </mc:Fallback>
            </mc:AlternateContent>
            <p:grpSp>
              <p:nvGrpSpPr>
                <p:cNvPr id="5" name="Group 4"/>
                <p:cNvGrpSpPr/>
                <p:nvPr/>
              </p:nvGrpSpPr>
              <p:grpSpPr>
                <a:xfrm>
                  <a:off x="1846722" y="1371448"/>
                  <a:ext cx="374428" cy="1642834"/>
                  <a:chOff x="3773923" y="1474697"/>
                  <a:chExt cx="439938" cy="1941364"/>
                </a:xfrm>
              </p:grpSpPr>
              <p:sp>
                <p:nvSpPr>
                  <p:cNvPr id="7" name="Oval 6"/>
                  <p:cNvSpPr/>
                  <p:nvPr/>
                </p:nvSpPr>
                <p:spPr>
                  <a:xfrm>
                    <a:off x="3811012" y="1559575"/>
                    <a:ext cx="365760" cy="365760"/>
                  </a:xfrm>
                  <a:prstGeom prst="ellipse">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811012" y="2036788"/>
                    <a:ext cx="365760" cy="365760"/>
                  </a:xfrm>
                  <a:prstGeom prst="ellipse">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3811012" y="2991214"/>
                    <a:ext cx="365760" cy="365760"/>
                  </a:xfrm>
                  <a:prstGeom prst="ellipse">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3773923" y="1474697"/>
                    <a:ext cx="439938" cy="1941364"/>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3811012" y="2514001"/>
                    <a:ext cx="365760" cy="365760"/>
                  </a:xfrm>
                  <a:prstGeom prst="ellipse">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5" name="Straight Arrow Connector 14"/>
                <p:cNvCxnSpPr/>
                <p:nvPr/>
              </p:nvCxnSpPr>
              <p:spPr>
                <a:xfrm>
                  <a:off x="1088321" y="2156620"/>
                  <a:ext cx="500332" cy="0"/>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TextBox 16"/>
                    <p:cNvSpPr txBox="1"/>
                    <p:nvPr/>
                  </p:nvSpPr>
                  <p:spPr>
                    <a:xfrm>
                      <a:off x="1580574" y="3595522"/>
                      <a:ext cx="90672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latin typeface="Cambria Math" panose="02040503050406030204" pitchFamily="18" charset="0"/>
                                  </a:rPr>
                                </m:ctrlPr>
                              </m:sSupPr>
                              <m:e>
                                <m:r>
                                  <a:rPr lang="en-US" sz="2400" b="0" i="1" smtClean="0">
                                    <a:latin typeface="Cambria Math" charset="0"/>
                                  </a:rPr>
                                  <m:t>𝑥</m:t>
                                </m:r>
                              </m:e>
                              <m:sup>
                                <m:r>
                                  <a:rPr lang="en-US" sz="2400" b="0" i="1" smtClean="0">
                                    <a:latin typeface="Cambria Math" charset="0"/>
                                  </a:rPr>
                                  <m:t>&lt;1&gt;</m:t>
                                </m:r>
                              </m:sup>
                            </m:sSup>
                          </m:oMath>
                        </m:oMathPara>
                      </a14:m>
                      <a:endParaRPr lang="en-US" sz="2400" dirty="0"/>
                    </a:p>
                  </p:txBody>
                </p:sp>
              </mc:Choice>
              <mc:Fallback xmlns="">
                <p:sp>
                  <p:nvSpPr>
                    <p:cNvPr id="17" name="TextBox 16"/>
                    <p:cNvSpPr txBox="1">
                      <a:spLocks noRot="1" noChangeAspect="1" noMove="1" noResize="1" noEditPoints="1" noAdjustHandles="1" noChangeArrowheads="1" noChangeShapeType="1" noTextEdit="1"/>
                    </p:cNvSpPr>
                    <p:nvPr/>
                  </p:nvSpPr>
                  <p:spPr>
                    <a:xfrm>
                      <a:off x="1580574" y="3595522"/>
                      <a:ext cx="906723" cy="461665"/>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p:cNvSpPr txBox="1"/>
                    <p:nvPr/>
                  </p:nvSpPr>
                  <p:spPr>
                    <a:xfrm>
                      <a:off x="1744396" y="479897"/>
                      <a:ext cx="912942"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latin typeface="Cambria Math" panose="02040503050406030204" pitchFamily="18" charset="0"/>
                                  </a:rPr>
                                </m:ctrlPr>
                              </m:sSupPr>
                              <m:e>
                                <m:acc>
                                  <m:accPr>
                                    <m:chr m:val="̂"/>
                                    <m:ctrlPr>
                                      <a:rPr lang="en-US" sz="2400" b="0" i="1" smtClean="0">
                                        <a:latin typeface="Cambria Math" panose="02040503050406030204" pitchFamily="18" charset="0"/>
                                      </a:rPr>
                                    </m:ctrlPr>
                                  </m:accPr>
                                  <m:e>
                                    <m:r>
                                      <a:rPr lang="en-US" sz="2400" b="0" i="1" smtClean="0">
                                        <a:latin typeface="Cambria Math" charset="0"/>
                                      </a:rPr>
                                      <m:t>𝑦</m:t>
                                    </m:r>
                                  </m:e>
                                </m:acc>
                              </m:e>
                              <m:sup>
                                <m:r>
                                  <a:rPr lang="en-US" sz="2400" b="0" i="1" smtClean="0">
                                    <a:latin typeface="Cambria Math" charset="0"/>
                                  </a:rPr>
                                  <m:t>&lt;1&gt;</m:t>
                                </m:r>
                              </m:sup>
                            </m:sSup>
                          </m:oMath>
                        </m:oMathPara>
                      </a14:m>
                      <a:endParaRPr lang="en-US" sz="2400" dirty="0"/>
                    </a:p>
                  </p:txBody>
                </p:sp>
              </mc:Choice>
              <mc:Fallback xmlns="">
                <p:sp>
                  <p:nvSpPr>
                    <p:cNvPr id="18" name="TextBox 17"/>
                    <p:cNvSpPr txBox="1">
                      <a:spLocks noRot="1" noChangeAspect="1" noMove="1" noResize="1" noEditPoints="1" noAdjustHandles="1" noChangeArrowheads="1" noChangeShapeType="1" noTextEdit="1"/>
                    </p:cNvSpPr>
                    <p:nvPr/>
                  </p:nvSpPr>
                  <p:spPr>
                    <a:xfrm>
                      <a:off x="1744396" y="479897"/>
                      <a:ext cx="912942" cy="461665"/>
                    </a:xfrm>
                    <a:prstGeom prst="rect">
                      <a:avLst/>
                    </a:prstGeom>
                    <a:blipFill rotWithShape="0">
                      <a:blip r:embed="rId4"/>
                      <a:stretch>
                        <a:fillRect t="-4348" b="-1884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p:cNvSpPr txBox="1"/>
                    <p:nvPr/>
                  </p:nvSpPr>
                  <p:spPr>
                    <a:xfrm>
                      <a:off x="2261507" y="1638036"/>
                      <a:ext cx="90544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latin typeface="Cambria Math" panose="02040503050406030204" pitchFamily="18" charset="0"/>
                                  </a:rPr>
                                </m:ctrlPr>
                              </m:sSupPr>
                              <m:e>
                                <m:r>
                                  <a:rPr lang="en-US" sz="2400" b="0" i="1" smtClean="0">
                                    <a:latin typeface="Cambria Math" charset="0"/>
                                  </a:rPr>
                                  <m:t>𝑎</m:t>
                                </m:r>
                              </m:e>
                              <m:sup>
                                <m:r>
                                  <a:rPr lang="en-US" sz="2400" b="0" i="1" smtClean="0">
                                    <a:latin typeface="Cambria Math" charset="0"/>
                                  </a:rPr>
                                  <m:t>&lt;1&gt;</m:t>
                                </m:r>
                              </m:sup>
                            </m:sSup>
                          </m:oMath>
                        </m:oMathPara>
                      </a14:m>
                      <a:endParaRPr lang="en-US" sz="2400" dirty="0"/>
                    </a:p>
                  </p:txBody>
                </p:sp>
              </mc:Choice>
              <mc:Fallback xmlns="">
                <p:sp>
                  <p:nvSpPr>
                    <p:cNvPr id="19" name="TextBox 18"/>
                    <p:cNvSpPr txBox="1">
                      <a:spLocks noRot="1" noChangeAspect="1" noMove="1" noResize="1" noEditPoints="1" noAdjustHandles="1" noChangeArrowheads="1" noChangeShapeType="1" noTextEdit="1"/>
                    </p:cNvSpPr>
                    <p:nvPr/>
                  </p:nvSpPr>
                  <p:spPr>
                    <a:xfrm>
                      <a:off x="2261507" y="1638036"/>
                      <a:ext cx="905441" cy="461665"/>
                    </a:xfrm>
                    <a:prstGeom prst="rect">
                      <a:avLst/>
                    </a:prstGeom>
                    <a:blipFill rotWithShape="0">
                      <a:blip r:embed="rId5"/>
                      <a:stretch>
                        <a:fillRect/>
                      </a:stretch>
                    </a:blipFill>
                  </p:spPr>
                  <p:txBody>
                    <a:bodyPr/>
                    <a:lstStyle/>
                    <a:p>
                      <a:r>
                        <a:rPr lang="en-US">
                          <a:noFill/>
                        </a:rPr>
                        <a:t> </a:t>
                      </a:r>
                    </a:p>
                  </p:txBody>
                </p:sp>
              </mc:Fallback>
            </mc:AlternateContent>
            <p:grpSp>
              <p:nvGrpSpPr>
                <p:cNvPr id="20" name="Group 19"/>
                <p:cNvGrpSpPr/>
                <p:nvPr/>
              </p:nvGrpSpPr>
              <p:grpSpPr>
                <a:xfrm>
                  <a:off x="3233380" y="1371448"/>
                  <a:ext cx="374428" cy="1642834"/>
                  <a:chOff x="3773923" y="1474697"/>
                  <a:chExt cx="439938" cy="1941364"/>
                </a:xfrm>
              </p:grpSpPr>
              <p:sp>
                <p:nvSpPr>
                  <p:cNvPr id="21" name="Oval 20"/>
                  <p:cNvSpPr/>
                  <p:nvPr/>
                </p:nvSpPr>
                <p:spPr>
                  <a:xfrm>
                    <a:off x="3811012" y="1559575"/>
                    <a:ext cx="365760" cy="365760"/>
                  </a:xfrm>
                  <a:prstGeom prst="ellipse">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3811012" y="2036788"/>
                    <a:ext cx="365760" cy="365760"/>
                  </a:xfrm>
                  <a:prstGeom prst="ellipse">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3811012" y="2991214"/>
                    <a:ext cx="365760" cy="365760"/>
                  </a:xfrm>
                  <a:prstGeom prst="ellipse">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3773923" y="1474697"/>
                    <a:ext cx="439938" cy="1941364"/>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3811012" y="2514001"/>
                    <a:ext cx="365760" cy="365760"/>
                  </a:xfrm>
                  <a:prstGeom prst="ellipse">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6" name="Straight Arrow Connector 25"/>
                <p:cNvCxnSpPr/>
                <p:nvPr/>
              </p:nvCxnSpPr>
              <p:spPr>
                <a:xfrm>
                  <a:off x="2474979" y="2156620"/>
                  <a:ext cx="500332" cy="0"/>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 name="TextBox 26"/>
                    <p:cNvSpPr txBox="1"/>
                    <p:nvPr/>
                  </p:nvSpPr>
                  <p:spPr>
                    <a:xfrm>
                      <a:off x="2967232" y="3595521"/>
                      <a:ext cx="90672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latin typeface="Cambria Math" panose="02040503050406030204" pitchFamily="18" charset="0"/>
                                  </a:rPr>
                                </m:ctrlPr>
                              </m:sSupPr>
                              <m:e>
                                <m:r>
                                  <a:rPr lang="en-US" sz="2400" b="0" i="1" smtClean="0">
                                    <a:latin typeface="Cambria Math" charset="0"/>
                                  </a:rPr>
                                  <m:t>𝑥</m:t>
                                </m:r>
                              </m:e>
                              <m:sup>
                                <m:r>
                                  <a:rPr lang="en-US" sz="2400" b="0" i="1" smtClean="0">
                                    <a:latin typeface="Cambria Math" charset="0"/>
                                  </a:rPr>
                                  <m:t>&lt;2&gt;</m:t>
                                </m:r>
                              </m:sup>
                            </m:sSup>
                          </m:oMath>
                        </m:oMathPara>
                      </a14:m>
                      <a:endParaRPr lang="en-US" sz="2400" dirty="0"/>
                    </a:p>
                  </p:txBody>
                </p:sp>
              </mc:Choice>
              <mc:Fallback xmlns="">
                <p:sp>
                  <p:nvSpPr>
                    <p:cNvPr id="27" name="TextBox 26"/>
                    <p:cNvSpPr txBox="1">
                      <a:spLocks noRot="1" noChangeAspect="1" noMove="1" noResize="1" noEditPoints="1" noAdjustHandles="1" noChangeArrowheads="1" noChangeShapeType="1" noTextEdit="1"/>
                    </p:cNvSpPr>
                    <p:nvPr/>
                  </p:nvSpPr>
                  <p:spPr>
                    <a:xfrm>
                      <a:off x="2967232" y="3595521"/>
                      <a:ext cx="906723" cy="461665"/>
                    </a:xfrm>
                    <a:prstGeom prst="rect">
                      <a:avLst/>
                    </a:prstGeom>
                    <a:blipFill rotWithShape="0">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p:cNvSpPr txBox="1"/>
                    <p:nvPr/>
                  </p:nvSpPr>
                  <p:spPr>
                    <a:xfrm>
                      <a:off x="3131054" y="479897"/>
                      <a:ext cx="912942"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latin typeface="Cambria Math" panose="02040503050406030204" pitchFamily="18" charset="0"/>
                                  </a:rPr>
                                </m:ctrlPr>
                              </m:sSupPr>
                              <m:e>
                                <m:acc>
                                  <m:accPr>
                                    <m:chr m:val="̂"/>
                                    <m:ctrlPr>
                                      <a:rPr lang="en-US" sz="2400" b="0" i="1" smtClean="0">
                                        <a:latin typeface="Cambria Math" panose="02040503050406030204" pitchFamily="18" charset="0"/>
                                      </a:rPr>
                                    </m:ctrlPr>
                                  </m:accPr>
                                  <m:e>
                                    <m:r>
                                      <a:rPr lang="en-US" sz="2400" b="0" i="1" smtClean="0">
                                        <a:latin typeface="Cambria Math" charset="0"/>
                                      </a:rPr>
                                      <m:t>𝑦</m:t>
                                    </m:r>
                                  </m:e>
                                </m:acc>
                              </m:e>
                              <m:sup>
                                <m:r>
                                  <a:rPr lang="en-US" sz="2400" b="0" i="1" smtClean="0">
                                    <a:latin typeface="Cambria Math" charset="0"/>
                                  </a:rPr>
                                  <m:t>&lt;2&gt;</m:t>
                                </m:r>
                              </m:sup>
                            </m:sSup>
                          </m:oMath>
                        </m:oMathPara>
                      </a14:m>
                      <a:endParaRPr lang="en-US" sz="2400" dirty="0"/>
                    </a:p>
                  </p:txBody>
                </p:sp>
              </mc:Choice>
              <mc:Fallback xmlns="">
                <p:sp>
                  <p:nvSpPr>
                    <p:cNvPr id="28" name="TextBox 27"/>
                    <p:cNvSpPr txBox="1">
                      <a:spLocks noRot="1" noChangeAspect="1" noMove="1" noResize="1" noEditPoints="1" noAdjustHandles="1" noChangeArrowheads="1" noChangeShapeType="1" noTextEdit="1"/>
                    </p:cNvSpPr>
                    <p:nvPr/>
                  </p:nvSpPr>
                  <p:spPr>
                    <a:xfrm>
                      <a:off x="3131054" y="479897"/>
                      <a:ext cx="912942" cy="461665"/>
                    </a:xfrm>
                    <a:prstGeom prst="rect">
                      <a:avLst/>
                    </a:prstGeom>
                    <a:blipFill rotWithShape="0">
                      <a:blip r:embed="rId7"/>
                      <a:stretch>
                        <a:fillRect l="-709" t="-4348" b="-1884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p:cNvSpPr txBox="1"/>
                    <p:nvPr/>
                  </p:nvSpPr>
                  <p:spPr>
                    <a:xfrm>
                      <a:off x="3735177" y="1659677"/>
                      <a:ext cx="90544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latin typeface="Cambria Math" panose="02040503050406030204" pitchFamily="18" charset="0"/>
                                  </a:rPr>
                                </m:ctrlPr>
                              </m:sSupPr>
                              <m:e>
                                <m:r>
                                  <a:rPr lang="en-US" sz="2400" b="0" i="1" smtClean="0">
                                    <a:latin typeface="Cambria Math" charset="0"/>
                                  </a:rPr>
                                  <m:t>𝑎</m:t>
                                </m:r>
                              </m:e>
                              <m:sup>
                                <m:r>
                                  <a:rPr lang="en-US" sz="2400" b="0" i="1" smtClean="0">
                                    <a:latin typeface="Cambria Math" charset="0"/>
                                  </a:rPr>
                                  <m:t>&lt;2&gt;</m:t>
                                </m:r>
                              </m:sup>
                            </m:sSup>
                          </m:oMath>
                        </m:oMathPara>
                      </a14:m>
                      <a:endParaRPr lang="en-US" sz="2400" dirty="0"/>
                    </a:p>
                  </p:txBody>
                </p:sp>
              </mc:Choice>
              <mc:Fallback xmlns="">
                <p:sp>
                  <p:nvSpPr>
                    <p:cNvPr id="29" name="TextBox 28"/>
                    <p:cNvSpPr txBox="1">
                      <a:spLocks noRot="1" noChangeAspect="1" noMove="1" noResize="1" noEditPoints="1" noAdjustHandles="1" noChangeArrowheads="1" noChangeShapeType="1" noTextEdit="1"/>
                    </p:cNvSpPr>
                    <p:nvPr/>
                  </p:nvSpPr>
                  <p:spPr>
                    <a:xfrm>
                      <a:off x="3735177" y="1659677"/>
                      <a:ext cx="905441" cy="461665"/>
                    </a:xfrm>
                    <a:prstGeom prst="rect">
                      <a:avLst/>
                    </a:prstGeom>
                    <a:blipFill rotWithShape="0">
                      <a:blip r:embed="rId8"/>
                      <a:stretch>
                        <a:fillRect/>
                      </a:stretch>
                    </a:blipFill>
                  </p:spPr>
                  <p:txBody>
                    <a:bodyPr/>
                    <a:lstStyle/>
                    <a:p>
                      <a:r>
                        <a:rPr lang="en-US">
                          <a:noFill/>
                        </a:rPr>
                        <a:t> </a:t>
                      </a:r>
                    </a:p>
                  </p:txBody>
                </p:sp>
              </mc:Fallback>
            </mc:AlternateContent>
            <p:grpSp>
              <p:nvGrpSpPr>
                <p:cNvPr id="30" name="Group 29"/>
                <p:cNvGrpSpPr/>
                <p:nvPr/>
              </p:nvGrpSpPr>
              <p:grpSpPr>
                <a:xfrm>
                  <a:off x="4707050" y="1371448"/>
                  <a:ext cx="374428" cy="1642834"/>
                  <a:chOff x="3773923" y="1474697"/>
                  <a:chExt cx="439938" cy="1941364"/>
                </a:xfrm>
              </p:grpSpPr>
              <p:sp>
                <p:nvSpPr>
                  <p:cNvPr id="31" name="Oval 30"/>
                  <p:cNvSpPr/>
                  <p:nvPr/>
                </p:nvSpPr>
                <p:spPr>
                  <a:xfrm>
                    <a:off x="3811012" y="1559575"/>
                    <a:ext cx="365760" cy="365760"/>
                  </a:xfrm>
                  <a:prstGeom prst="ellipse">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3811012" y="2036788"/>
                    <a:ext cx="365760" cy="365760"/>
                  </a:xfrm>
                  <a:prstGeom prst="ellipse">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p:cNvSpPr/>
                  <p:nvPr/>
                </p:nvSpPr>
                <p:spPr>
                  <a:xfrm>
                    <a:off x="3811012" y="2991214"/>
                    <a:ext cx="365760" cy="365760"/>
                  </a:xfrm>
                  <a:prstGeom prst="ellipse">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3773923" y="1474697"/>
                    <a:ext cx="439938" cy="1941364"/>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a:off x="3811012" y="2514001"/>
                    <a:ext cx="365760" cy="365760"/>
                  </a:xfrm>
                  <a:prstGeom prst="ellipse">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6" name="Straight Arrow Connector 35"/>
                <p:cNvCxnSpPr/>
                <p:nvPr/>
              </p:nvCxnSpPr>
              <p:spPr>
                <a:xfrm>
                  <a:off x="3948649" y="2156620"/>
                  <a:ext cx="500332" cy="0"/>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TextBox 36"/>
                    <p:cNvSpPr txBox="1"/>
                    <p:nvPr/>
                  </p:nvSpPr>
                  <p:spPr>
                    <a:xfrm>
                      <a:off x="4448981" y="3595520"/>
                      <a:ext cx="90672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latin typeface="Cambria Math" panose="02040503050406030204" pitchFamily="18" charset="0"/>
                                  </a:rPr>
                                </m:ctrlPr>
                              </m:sSupPr>
                              <m:e>
                                <m:r>
                                  <a:rPr lang="en-US" sz="2400" b="0" i="1" smtClean="0">
                                    <a:latin typeface="Cambria Math" charset="0"/>
                                  </a:rPr>
                                  <m:t>𝑥</m:t>
                                </m:r>
                              </m:e>
                              <m:sup>
                                <m:r>
                                  <a:rPr lang="en-US" sz="2400" b="0" i="1" smtClean="0">
                                    <a:latin typeface="Cambria Math" charset="0"/>
                                  </a:rPr>
                                  <m:t>&lt;3&gt;</m:t>
                                </m:r>
                              </m:sup>
                            </m:sSup>
                          </m:oMath>
                        </m:oMathPara>
                      </a14:m>
                      <a:endParaRPr lang="en-US" sz="2400" dirty="0"/>
                    </a:p>
                  </p:txBody>
                </p:sp>
              </mc:Choice>
              <mc:Fallback xmlns="">
                <p:sp>
                  <p:nvSpPr>
                    <p:cNvPr id="37" name="TextBox 36"/>
                    <p:cNvSpPr txBox="1">
                      <a:spLocks noRot="1" noChangeAspect="1" noMove="1" noResize="1" noEditPoints="1" noAdjustHandles="1" noChangeArrowheads="1" noChangeShapeType="1" noTextEdit="1"/>
                    </p:cNvSpPr>
                    <p:nvPr/>
                  </p:nvSpPr>
                  <p:spPr>
                    <a:xfrm>
                      <a:off x="4448981" y="3595520"/>
                      <a:ext cx="906723" cy="461665"/>
                    </a:xfrm>
                    <a:prstGeom prst="rect">
                      <a:avLst/>
                    </a:prstGeom>
                    <a:blipFill rotWithShape="0">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p:cNvSpPr txBox="1"/>
                    <p:nvPr/>
                  </p:nvSpPr>
                  <p:spPr>
                    <a:xfrm>
                      <a:off x="4604724" y="501538"/>
                      <a:ext cx="912942"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latin typeface="Cambria Math" panose="02040503050406030204" pitchFamily="18" charset="0"/>
                                  </a:rPr>
                                </m:ctrlPr>
                              </m:sSupPr>
                              <m:e>
                                <m:acc>
                                  <m:accPr>
                                    <m:chr m:val="̂"/>
                                    <m:ctrlPr>
                                      <a:rPr lang="en-US" sz="2400" b="0" i="1" smtClean="0">
                                        <a:latin typeface="Cambria Math" panose="02040503050406030204" pitchFamily="18" charset="0"/>
                                      </a:rPr>
                                    </m:ctrlPr>
                                  </m:accPr>
                                  <m:e>
                                    <m:r>
                                      <a:rPr lang="en-US" sz="2400" b="0" i="1" smtClean="0">
                                        <a:latin typeface="Cambria Math" charset="0"/>
                                      </a:rPr>
                                      <m:t>𝑦</m:t>
                                    </m:r>
                                  </m:e>
                                </m:acc>
                              </m:e>
                              <m:sup>
                                <m:r>
                                  <a:rPr lang="en-US" sz="2400" b="0" i="1" smtClean="0">
                                    <a:latin typeface="Cambria Math" charset="0"/>
                                  </a:rPr>
                                  <m:t>&lt;3&gt;</m:t>
                                </m:r>
                              </m:sup>
                            </m:sSup>
                          </m:oMath>
                        </m:oMathPara>
                      </a14:m>
                      <a:endParaRPr lang="en-US" sz="2400" dirty="0"/>
                    </a:p>
                  </p:txBody>
                </p:sp>
              </mc:Choice>
              <mc:Fallback xmlns="">
                <p:sp>
                  <p:nvSpPr>
                    <p:cNvPr id="38" name="TextBox 37"/>
                    <p:cNvSpPr txBox="1">
                      <a:spLocks noRot="1" noChangeAspect="1" noMove="1" noResize="1" noEditPoints="1" noAdjustHandles="1" noChangeArrowheads="1" noChangeShapeType="1" noTextEdit="1"/>
                    </p:cNvSpPr>
                    <p:nvPr/>
                  </p:nvSpPr>
                  <p:spPr>
                    <a:xfrm>
                      <a:off x="4604724" y="501538"/>
                      <a:ext cx="912942" cy="461665"/>
                    </a:xfrm>
                    <a:prstGeom prst="rect">
                      <a:avLst/>
                    </a:prstGeom>
                    <a:blipFill rotWithShape="0">
                      <a:blip r:embed="rId10"/>
                      <a:stretch>
                        <a:fillRect t="-4348" b="-1884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p:cNvSpPr txBox="1"/>
                    <p:nvPr/>
                  </p:nvSpPr>
                  <p:spPr>
                    <a:xfrm>
                      <a:off x="7054668" y="1609118"/>
                      <a:ext cx="1301318"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latin typeface="Cambria Math" panose="02040503050406030204" pitchFamily="18" charset="0"/>
                                  </a:rPr>
                                </m:ctrlPr>
                              </m:sSupPr>
                              <m:e>
                                <m:r>
                                  <a:rPr lang="en-US" sz="2400" b="0" i="1" smtClean="0">
                                    <a:latin typeface="Cambria Math" charset="0"/>
                                  </a:rPr>
                                  <m:t>𝑎</m:t>
                                </m:r>
                              </m:e>
                              <m:sup>
                                <m:r>
                                  <a:rPr lang="en-US" sz="2400" b="0" i="1" smtClean="0">
                                    <a:latin typeface="Cambria Math" charset="0"/>
                                  </a:rPr>
                                  <m:t>&lt;</m:t>
                                </m:r>
                                <m:sSub>
                                  <m:sSubPr>
                                    <m:ctrlPr>
                                      <a:rPr lang="en-US" sz="2400" b="0" i="1" smtClean="0">
                                        <a:latin typeface="Cambria Math" panose="02040503050406030204" pitchFamily="18" charset="0"/>
                                      </a:rPr>
                                    </m:ctrlPr>
                                  </m:sSubPr>
                                  <m:e>
                                    <m:r>
                                      <a:rPr lang="en-US" sz="2400" b="0" i="1" smtClean="0">
                                        <a:latin typeface="Cambria Math" charset="0"/>
                                      </a:rPr>
                                      <m:t>𝑇</m:t>
                                    </m:r>
                                  </m:e>
                                  <m:sub>
                                    <m:r>
                                      <a:rPr lang="en-US" sz="2400" b="0" i="1" smtClean="0">
                                        <a:latin typeface="Cambria Math" charset="0"/>
                                      </a:rPr>
                                      <m:t>𝑥</m:t>
                                    </m:r>
                                  </m:sub>
                                </m:sSub>
                                <m:r>
                                  <a:rPr lang="en-US" sz="2400" b="0" i="1" smtClean="0">
                                    <a:latin typeface="Cambria Math" charset="0"/>
                                  </a:rPr>
                                  <m:t>−1&gt;</m:t>
                                </m:r>
                              </m:sup>
                            </m:sSup>
                          </m:oMath>
                        </m:oMathPara>
                      </a14:m>
                      <a:endParaRPr lang="en-US" sz="2400" dirty="0"/>
                    </a:p>
                  </p:txBody>
                </p:sp>
              </mc:Choice>
              <mc:Fallback xmlns="">
                <p:sp>
                  <p:nvSpPr>
                    <p:cNvPr id="39" name="TextBox 38"/>
                    <p:cNvSpPr txBox="1">
                      <a:spLocks noRot="1" noChangeAspect="1" noMove="1" noResize="1" noEditPoints="1" noAdjustHandles="1" noChangeArrowheads="1" noChangeShapeType="1" noTextEdit="1"/>
                    </p:cNvSpPr>
                    <p:nvPr/>
                  </p:nvSpPr>
                  <p:spPr>
                    <a:xfrm>
                      <a:off x="7054668" y="1609118"/>
                      <a:ext cx="1301318" cy="461665"/>
                    </a:xfrm>
                    <a:prstGeom prst="rect">
                      <a:avLst/>
                    </a:prstGeom>
                    <a:blipFill rotWithShape="0">
                      <a:blip r:embed="rId11"/>
                      <a:stretch>
                        <a:fillRect/>
                      </a:stretch>
                    </a:blipFill>
                  </p:spPr>
                  <p:txBody>
                    <a:bodyPr/>
                    <a:lstStyle/>
                    <a:p>
                      <a:r>
                        <a:rPr lang="en-US">
                          <a:noFill/>
                        </a:rPr>
                        <a:t> </a:t>
                      </a:r>
                    </a:p>
                  </p:txBody>
                </p:sp>
              </mc:Fallback>
            </mc:AlternateContent>
            <p:grpSp>
              <p:nvGrpSpPr>
                <p:cNvPr id="40" name="Group 39"/>
                <p:cNvGrpSpPr/>
                <p:nvPr/>
              </p:nvGrpSpPr>
              <p:grpSpPr>
                <a:xfrm>
                  <a:off x="8458312" y="1371448"/>
                  <a:ext cx="374428" cy="1642834"/>
                  <a:chOff x="3773923" y="1474697"/>
                  <a:chExt cx="439938" cy="1941364"/>
                </a:xfrm>
              </p:grpSpPr>
              <p:sp>
                <p:nvSpPr>
                  <p:cNvPr id="41" name="Oval 40"/>
                  <p:cNvSpPr/>
                  <p:nvPr/>
                </p:nvSpPr>
                <p:spPr>
                  <a:xfrm>
                    <a:off x="3811012" y="1559575"/>
                    <a:ext cx="365760" cy="365760"/>
                  </a:xfrm>
                  <a:prstGeom prst="ellipse">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p:cNvSpPr/>
                  <p:nvPr/>
                </p:nvSpPr>
                <p:spPr>
                  <a:xfrm>
                    <a:off x="3811012" y="2036788"/>
                    <a:ext cx="365760" cy="365760"/>
                  </a:xfrm>
                  <a:prstGeom prst="ellipse">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p:cNvSpPr/>
                  <p:nvPr/>
                </p:nvSpPr>
                <p:spPr>
                  <a:xfrm>
                    <a:off x="3811012" y="2991214"/>
                    <a:ext cx="365760" cy="365760"/>
                  </a:xfrm>
                  <a:prstGeom prst="ellipse">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p:nvSpPr>
                <p:spPr>
                  <a:xfrm>
                    <a:off x="3773923" y="1474697"/>
                    <a:ext cx="439938" cy="1941364"/>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p:cNvSpPr/>
                  <p:nvPr/>
                </p:nvSpPr>
                <p:spPr>
                  <a:xfrm>
                    <a:off x="3811012" y="2514001"/>
                    <a:ext cx="365760" cy="365760"/>
                  </a:xfrm>
                  <a:prstGeom prst="ellipse">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46" name="Straight Arrow Connector 45"/>
                <p:cNvCxnSpPr/>
                <p:nvPr/>
              </p:nvCxnSpPr>
              <p:spPr>
                <a:xfrm>
                  <a:off x="7455161" y="2156620"/>
                  <a:ext cx="500332" cy="0"/>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p:cNvSpPr txBox="1"/>
                    <p:nvPr/>
                  </p:nvSpPr>
                  <p:spPr>
                    <a:xfrm>
                      <a:off x="8140899" y="3595520"/>
                      <a:ext cx="100925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latin typeface="Cambria Math" panose="02040503050406030204" pitchFamily="18" charset="0"/>
                                  </a:rPr>
                                </m:ctrlPr>
                              </m:sSupPr>
                              <m:e>
                                <m:r>
                                  <a:rPr lang="en-US" sz="2400" b="0" i="1" smtClean="0">
                                    <a:latin typeface="Cambria Math" charset="0"/>
                                  </a:rPr>
                                  <m:t>𝑥</m:t>
                                </m:r>
                              </m:e>
                              <m:sup>
                                <m:r>
                                  <a:rPr lang="en-US" sz="2400" b="0" i="1" smtClean="0">
                                    <a:latin typeface="Cambria Math" charset="0"/>
                                  </a:rPr>
                                  <m:t>&lt;</m:t>
                                </m:r>
                                <m:sSub>
                                  <m:sSubPr>
                                    <m:ctrlPr>
                                      <a:rPr lang="en-US" sz="2400" b="0" i="1" smtClean="0">
                                        <a:latin typeface="Cambria Math" panose="02040503050406030204" pitchFamily="18" charset="0"/>
                                      </a:rPr>
                                    </m:ctrlPr>
                                  </m:sSubPr>
                                  <m:e>
                                    <m:r>
                                      <a:rPr lang="en-US" sz="2400" b="0" i="1" smtClean="0">
                                        <a:latin typeface="Cambria Math" charset="0"/>
                                      </a:rPr>
                                      <m:t>𝑇</m:t>
                                    </m:r>
                                  </m:e>
                                  <m:sub>
                                    <m:r>
                                      <a:rPr lang="en-US" sz="2400" b="0" i="1" smtClean="0">
                                        <a:latin typeface="Cambria Math" charset="0"/>
                                      </a:rPr>
                                      <m:t>𝑥</m:t>
                                    </m:r>
                                  </m:sub>
                                </m:sSub>
                                <m:r>
                                  <a:rPr lang="en-US" sz="2400" b="0" i="1" smtClean="0">
                                    <a:latin typeface="Cambria Math" charset="0"/>
                                  </a:rPr>
                                  <m:t>&gt;</m:t>
                                </m:r>
                              </m:sup>
                            </m:sSup>
                          </m:oMath>
                        </m:oMathPara>
                      </a14:m>
                      <a:endParaRPr lang="en-US" sz="2400" dirty="0"/>
                    </a:p>
                  </p:txBody>
                </p:sp>
              </mc:Choice>
              <mc:Fallback xmlns="">
                <p:sp>
                  <p:nvSpPr>
                    <p:cNvPr id="47" name="TextBox 46"/>
                    <p:cNvSpPr txBox="1">
                      <a:spLocks noRot="1" noChangeAspect="1" noMove="1" noResize="1" noEditPoints="1" noAdjustHandles="1" noChangeArrowheads="1" noChangeShapeType="1" noTextEdit="1"/>
                    </p:cNvSpPr>
                    <p:nvPr/>
                  </p:nvSpPr>
                  <p:spPr>
                    <a:xfrm>
                      <a:off x="8140899" y="3595520"/>
                      <a:ext cx="1009251" cy="461665"/>
                    </a:xfrm>
                    <a:prstGeom prst="rect">
                      <a:avLst/>
                    </a:prstGeom>
                    <a:blipFill rotWithShape="0">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p:cNvSpPr txBox="1"/>
                    <p:nvPr/>
                  </p:nvSpPr>
                  <p:spPr>
                    <a:xfrm>
                      <a:off x="8355986" y="479897"/>
                      <a:ext cx="1025088" cy="46878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latin typeface="Cambria Math" panose="02040503050406030204" pitchFamily="18" charset="0"/>
                                  </a:rPr>
                                </m:ctrlPr>
                              </m:sSupPr>
                              <m:e>
                                <m:acc>
                                  <m:accPr>
                                    <m:chr m:val="̂"/>
                                    <m:ctrlPr>
                                      <a:rPr lang="en-US" sz="2400" b="0" i="1" smtClean="0">
                                        <a:latin typeface="Cambria Math" panose="02040503050406030204" pitchFamily="18" charset="0"/>
                                      </a:rPr>
                                    </m:ctrlPr>
                                  </m:accPr>
                                  <m:e>
                                    <m:r>
                                      <a:rPr lang="en-US" sz="2400" b="0" i="1" smtClean="0">
                                        <a:latin typeface="Cambria Math" charset="0"/>
                                      </a:rPr>
                                      <m:t>𝑦</m:t>
                                    </m:r>
                                  </m:e>
                                </m:acc>
                              </m:e>
                              <m:sup>
                                <m:r>
                                  <a:rPr lang="en-US" sz="2400" b="0" i="1" smtClean="0">
                                    <a:latin typeface="Cambria Math" charset="0"/>
                                  </a:rPr>
                                  <m:t>&lt;</m:t>
                                </m:r>
                                <m:sSub>
                                  <m:sSubPr>
                                    <m:ctrlPr>
                                      <a:rPr lang="en-US" sz="2400" b="0" i="1" smtClean="0">
                                        <a:latin typeface="Cambria Math" panose="02040503050406030204" pitchFamily="18" charset="0"/>
                                      </a:rPr>
                                    </m:ctrlPr>
                                  </m:sSubPr>
                                  <m:e>
                                    <m:r>
                                      <a:rPr lang="en-US" sz="2400" b="0" i="1" smtClean="0">
                                        <a:latin typeface="Cambria Math" charset="0"/>
                                      </a:rPr>
                                      <m:t>𝑇</m:t>
                                    </m:r>
                                  </m:e>
                                  <m:sub>
                                    <m:r>
                                      <a:rPr lang="en-US" sz="2400" b="0" i="1" smtClean="0">
                                        <a:latin typeface="Cambria Math" charset="0"/>
                                      </a:rPr>
                                      <m:t>𝑦</m:t>
                                    </m:r>
                                  </m:sub>
                                </m:sSub>
                                <m:r>
                                  <a:rPr lang="en-US" sz="2400" b="0" i="1" smtClean="0">
                                    <a:latin typeface="Cambria Math" charset="0"/>
                                  </a:rPr>
                                  <m:t>&gt;</m:t>
                                </m:r>
                              </m:sup>
                            </m:sSup>
                          </m:oMath>
                        </m:oMathPara>
                      </a14:m>
                      <a:endParaRPr lang="en-US" sz="2400" dirty="0"/>
                    </a:p>
                  </p:txBody>
                </p:sp>
              </mc:Choice>
              <mc:Fallback xmlns="">
                <p:sp>
                  <p:nvSpPr>
                    <p:cNvPr id="48" name="TextBox 47"/>
                    <p:cNvSpPr txBox="1">
                      <a:spLocks noRot="1" noChangeAspect="1" noMove="1" noResize="1" noEditPoints="1" noAdjustHandles="1" noChangeArrowheads="1" noChangeShapeType="1" noTextEdit="1"/>
                    </p:cNvSpPr>
                    <p:nvPr/>
                  </p:nvSpPr>
                  <p:spPr>
                    <a:xfrm>
                      <a:off x="8355986" y="479897"/>
                      <a:ext cx="1025088" cy="468783"/>
                    </a:xfrm>
                    <a:prstGeom prst="rect">
                      <a:avLst/>
                    </a:prstGeom>
                    <a:blipFill rotWithShape="0">
                      <a:blip r:embed="rId13"/>
                      <a:stretch>
                        <a:fillRect l="-1266" t="-2857" b="-18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TextBox 48"/>
                    <p:cNvSpPr txBox="1"/>
                    <p:nvPr/>
                  </p:nvSpPr>
                  <p:spPr>
                    <a:xfrm>
                      <a:off x="6326710" y="1882473"/>
                      <a:ext cx="574195"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charset="0"/>
                                <a:ea typeface="Cambria Math" charset="0"/>
                                <a:cs typeface="Cambria Math" charset="0"/>
                              </a:rPr>
                              <m:t>⋯</m:t>
                            </m:r>
                          </m:oMath>
                        </m:oMathPara>
                      </a14:m>
                      <a:endParaRPr lang="en-US" sz="2800" dirty="0"/>
                    </a:p>
                  </p:txBody>
                </p:sp>
              </mc:Choice>
              <mc:Fallback xmlns="">
                <p:sp>
                  <p:nvSpPr>
                    <p:cNvPr id="49" name="TextBox 48"/>
                    <p:cNvSpPr txBox="1">
                      <a:spLocks noRot="1" noChangeAspect="1" noMove="1" noResize="1" noEditPoints="1" noAdjustHandles="1" noChangeArrowheads="1" noChangeShapeType="1" noTextEdit="1"/>
                    </p:cNvSpPr>
                    <p:nvPr/>
                  </p:nvSpPr>
                  <p:spPr>
                    <a:xfrm>
                      <a:off x="6326710" y="1882473"/>
                      <a:ext cx="574195" cy="523220"/>
                    </a:xfrm>
                    <a:prstGeom prst="rect">
                      <a:avLst/>
                    </a:prstGeom>
                    <a:blipFill rotWithShape="0">
                      <a:blip r:embed="rId14"/>
                      <a:stretch>
                        <a:fillRect/>
                      </a:stretch>
                    </a:blipFill>
                  </p:spPr>
                  <p:txBody>
                    <a:bodyPr/>
                    <a:lstStyle/>
                    <a:p>
                      <a:r>
                        <a:rPr lang="en-US">
                          <a:noFill/>
                        </a:rPr>
                        <a:t> </a:t>
                      </a:r>
                    </a:p>
                  </p:txBody>
                </p:sp>
              </mc:Fallback>
            </mc:AlternateContent>
          </p:grpSp>
          <p:cxnSp>
            <p:nvCxnSpPr>
              <p:cNvPr id="51" name="Straight Arrow Connector 50"/>
              <p:cNvCxnSpPr/>
              <p:nvPr/>
            </p:nvCxnSpPr>
            <p:spPr>
              <a:xfrm flipH="1" flipV="1">
                <a:off x="3031993" y="3226525"/>
                <a:ext cx="0" cy="365760"/>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flipH="1" flipV="1">
                <a:off x="5884096" y="3226525"/>
                <a:ext cx="0" cy="365760"/>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flipH="1" flipV="1">
                <a:off x="4453338" y="3226525"/>
                <a:ext cx="0" cy="365760"/>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flipH="1" flipV="1">
                <a:off x="9664427" y="3226525"/>
                <a:ext cx="0" cy="365760"/>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p:nvPr/>
            </p:nvCxnSpPr>
            <p:spPr>
              <a:xfrm>
                <a:off x="6286402" y="2287249"/>
                <a:ext cx="500332" cy="0"/>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cxnSp>
          <p:nvCxnSpPr>
            <p:cNvPr id="56" name="Straight Arrow Connector 55"/>
            <p:cNvCxnSpPr/>
            <p:nvPr/>
          </p:nvCxnSpPr>
          <p:spPr>
            <a:xfrm flipH="1" flipV="1">
              <a:off x="3018150" y="2117219"/>
              <a:ext cx="0" cy="365760"/>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p:nvPr/>
          </p:nvCxnSpPr>
          <p:spPr>
            <a:xfrm flipH="1" flipV="1">
              <a:off x="5870253" y="2117219"/>
              <a:ext cx="0" cy="365760"/>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p:nvPr/>
          </p:nvCxnSpPr>
          <p:spPr>
            <a:xfrm flipH="1" flipV="1">
              <a:off x="4439495" y="2117219"/>
              <a:ext cx="0" cy="365760"/>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p:nvPr/>
          </p:nvCxnSpPr>
          <p:spPr>
            <a:xfrm flipH="1" flipV="1">
              <a:off x="9650584" y="2117219"/>
              <a:ext cx="0" cy="365760"/>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p14="http://schemas.microsoft.com/office/powerpoint/2010/main">
        <mc:Choice Requires="p14">
          <p:contentPart p14:bwMode="auto" r:id="rId15">
            <p14:nvContentPartPr>
              <p14:cNvPr id="6" name="Ink 5">
                <a:extLst>
                  <a:ext uri="{FF2B5EF4-FFF2-40B4-BE49-F238E27FC236}">
                    <a16:creationId xmlns="" xmlns:a16="http://schemas.microsoft.com/office/drawing/2014/main" id="{F36EEAD8-9C3C-4E51-8BF6-5A4FD8DFD7FC}"/>
                  </a:ext>
                </a:extLst>
              </p14:cNvPr>
              <p14:cNvContentPartPr/>
              <p14:nvPr/>
            </p14:nvContentPartPr>
            <p14:xfrm>
              <a:off x="463680" y="235080"/>
              <a:ext cx="10033200" cy="6616800"/>
            </p14:xfrm>
          </p:contentPart>
        </mc:Choice>
        <mc:Fallback xmlns="">
          <p:pic>
            <p:nvPicPr>
              <p:cNvPr id="6" name="Ink 5">
                <a:extLst>
                  <a:ext uri="{FF2B5EF4-FFF2-40B4-BE49-F238E27FC236}">
                    <a16:creationId xmlns:a16="http://schemas.microsoft.com/office/drawing/2014/main" xmlns:p14="http://schemas.microsoft.com/office/powerpoint/2010/main" xmlns="" id="{F36EEAD8-9C3C-4E51-8BF6-5A4FD8DFD7FC}"/>
                  </a:ext>
                </a:extLst>
              </p:cNvPr>
              <p:cNvPicPr/>
              <p:nvPr/>
            </p:nvPicPr>
            <p:blipFill>
              <a:blip r:embed="rId16"/>
              <a:stretch>
                <a:fillRect/>
              </a:stretch>
            </p:blipFill>
            <p:spPr>
              <a:xfrm>
                <a:off x="444600" y="216000"/>
                <a:ext cx="10071360" cy="6654960"/>
              </a:xfrm>
              <a:prstGeom prst="rect">
                <a:avLst/>
              </a:prstGeom>
            </p:spPr>
          </p:pic>
        </mc:Fallback>
      </mc:AlternateContent>
    </p:spTree>
    <p:extLst>
      <p:ext uri="{BB962C8B-B14F-4D97-AF65-F5344CB8AC3E}">
        <p14:creationId xmlns:p14="http://schemas.microsoft.com/office/powerpoint/2010/main" val="346185642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 y="182880"/>
            <a:ext cx="12114196" cy="1325563"/>
          </a:xfrm>
        </p:spPr>
        <p:txBody>
          <a:bodyPr anchor="t"/>
          <a:lstStyle/>
          <a:p>
            <a:r>
              <a:rPr lang="en-US" dirty="0"/>
              <a:t>Simplified RNN notation</a:t>
            </a:r>
          </a:p>
        </p:txBody>
      </p:sp>
      <p:sp>
        <p:nvSpPr>
          <p:cNvPr id="3" name="TextBox 2"/>
          <p:cNvSpPr txBox="1"/>
          <p:nvPr/>
        </p:nvSpPr>
        <p:spPr>
          <a:xfrm>
            <a:off x="-9435830" y="-3929974"/>
            <a:ext cx="184731" cy="369332"/>
          </a:xfrm>
          <a:prstGeom prst="rect">
            <a:avLst/>
          </a:prstGeom>
          <a:noFill/>
        </p:spPr>
        <p:txBody>
          <a:bodyPr wrap="none" rtlCol="0">
            <a:spAutoFit/>
          </a:bodyPr>
          <a:lstStyle/>
          <a:p>
            <a:endParaRPr lang="en-US" dirty="0"/>
          </a:p>
        </p:txBody>
      </p:sp>
      <mc:AlternateContent xmlns:mc="http://schemas.openxmlformats.org/markup-compatibility/2006" xmlns:a14="http://schemas.microsoft.com/office/drawing/2010/main">
        <mc:Choice Requires="a14">
          <p:sp>
            <p:nvSpPr>
              <p:cNvPr id="6" name="TextBox 5"/>
              <p:cNvSpPr txBox="1"/>
              <p:nvPr/>
            </p:nvSpPr>
            <p:spPr>
              <a:xfrm>
                <a:off x="437429" y="1384663"/>
                <a:ext cx="5372817"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latin typeface="Cambria Math" panose="02040503050406030204" pitchFamily="18" charset="0"/>
                            </a:rPr>
                          </m:ctrlPr>
                        </m:sSupPr>
                        <m:e>
                          <m:r>
                            <a:rPr lang="en-US" sz="2400" b="0" i="1" smtClean="0">
                              <a:latin typeface="Cambria Math" charset="0"/>
                            </a:rPr>
                            <m:t>𝑎</m:t>
                          </m:r>
                        </m:e>
                        <m:sup>
                          <m:r>
                            <a:rPr lang="en-US" sz="2400" b="0" i="1" smtClean="0">
                              <a:latin typeface="Cambria Math" charset="0"/>
                            </a:rPr>
                            <m:t>&lt;</m:t>
                          </m:r>
                          <m:r>
                            <a:rPr lang="en-US" sz="2400" b="0" i="1" smtClean="0">
                              <a:latin typeface="Cambria Math" charset="0"/>
                            </a:rPr>
                            <m:t>𝑡</m:t>
                          </m:r>
                          <m:r>
                            <a:rPr lang="en-US" sz="2400" b="0" i="1" smtClean="0">
                              <a:latin typeface="Cambria Math" charset="0"/>
                            </a:rPr>
                            <m:t>&gt;</m:t>
                          </m:r>
                        </m:sup>
                      </m:sSup>
                      <m:r>
                        <a:rPr lang="en-US" sz="2400" b="0" i="1" smtClean="0">
                          <a:latin typeface="Cambria Math" charset="0"/>
                        </a:rPr>
                        <m:t>=</m:t>
                      </m:r>
                      <m:r>
                        <a:rPr lang="en-US" sz="2400" b="0" i="1" smtClean="0">
                          <a:latin typeface="Cambria Math" charset="0"/>
                        </a:rPr>
                        <m:t>𝑔</m:t>
                      </m:r>
                      <m:r>
                        <a:rPr lang="en-US" sz="2400" b="0" i="1" smtClean="0">
                          <a:latin typeface="Cambria Math" charset="0"/>
                        </a:rPr>
                        <m:t>(</m:t>
                      </m:r>
                      <m:sSub>
                        <m:sSubPr>
                          <m:ctrlPr>
                            <a:rPr lang="en-US" sz="2400" b="0" i="1" smtClean="0">
                              <a:latin typeface="Cambria Math" panose="02040503050406030204" pitchFamily="18" charset="0"/>
                            </a:rPr>
                          </m:ctrlPr>
                        </m:sSubPr>
                        <m:e>
                          <m:r>
                            <a:rPr lang="en-US" sz="2400" b="0" i="1" smtClean="0">
                              <a:latin typeface="Cambria Math" charset="0"/>
                            </a:rPr>
                            <m:t>𝑊</m:t>
                          </m:r>
                        </m:e>
                        <m:sub>
                          <m:r>
                            <a:rPr lang="en-US" sz="2400" b="0" i="1" smtClean="0">
                              <a:latin typeface="Cambria Math" charset="0"/>
                            </a:rPr>
                            <m:t>𝑎𝑎</m:t>
                          </m:r>
                        </m:sub>
                      </m:sSub>
                      <m:sSup>
                        <m:sSupPr>
                          <m:ctrlPr>
                            <a:rPr lang="en-US" sz="2400" b="0" i="1" smtClean="0">
                              <a:latin typeface="Cambria Math" panose="02040503050406030204" pitchFamily="18" charset="0"/>
                            </a:rPr>
                          </m:ctrlPr>
                        </m:sSupPr>
                        <m:e>
                          <m:r>
                            <a:rPr lang="en-US" sz="2400" b="0" i="1" smtClean="0">
                              <a:latin typeface="Cambria Math" charset="0"/>
                            </a:rPr>
                            <m:t>𝑎</m:t>
                          </m:r>
                        </m:e>
                        <m:sup>
                          <m:r>
                            <a:rPr lang="en-US" sz="2400" b="0" i="1" smtClean="0">
                              <a:latin typeface="Cambria Math" charset="0"/>
                            </a:rPr>
                            <m:t>&lt;</m:t>
                          </m:r>
                          <m:r>
                            <a:rPr lang="en-US" sz="2400" b="0" i="1" smtClean="0">
                              <a:latin typeface="Cambria Math" charset="0"/>
                            </a:rPr>
                            <m:t>𝑡</m:t>
                          </m:r>
                          <m:r>
                            <a:rPr lang="en-US" sz="2400" b="0" i="1" smtClean="0">
                              <a:latin typeface="Cambria Math" panose="02040503050406030204" pitchFamily="18" charset="0"/>
                            </a:rPr>
                            <m:t>−1</m:t>
                          </m:r>
                          <m:r>
                            <a:rPr lang="en-US" sz="2400" b="0" i="1" smtClean="0">
                              <a:latin typeface="Cambria Math" charset="0"/>
                            </a:rPr>
                            <m:t>&gt;</m:t>
                          </m:r>
                        </m:sup>
                      </m:sSup>
                      <m:r>
                        <a:rPr lang="en-US" sz="2400" b="0" i="1" smtClean="0">
                          <a:latin typeface="Cambria Math" charset="0"/>
                        </a:rPr>
                        <m:t>+</m:t>
                      </m:r>
                      <m:sSub>
                        <m:sSubPr>
                          <m:ctrlPr>
                            <a:rPr lang="en-US" sz="2400" b="0" i="1" smtClean="0">
                              <a:latin typeface="Cambria Math" panose="02040503050406030204" pitchFamily="18" charset="0"/>
                            </a:rPr>
                          </m:ctrlPr>
                        </m:sSubPr>
                        <m:e>
                          <m:r>
                            <a:rPr lang="en-US" sz="2400" b="0" i="1" smtClean="0">
                              <a:latin typeface="Cambria Math" charset="0"/>
                            </a:rPr>
                            <m:t>𝑊</m:t>
                          </m:r>
                        </m:e>
                        <m:sub>
                          <m:r>
                            <a:rPr lang="en-US" sz="2400" b="0" i="1" smtClean="0">
                              <a:latin typeface="Cambria Math" charset="0"/>
                            </a:rPr>
                            <m:t>𝑎𝑥</m:t>
                          </m:r>
                        </m:sub>
                      </m:sSub>
                      <m:sSup>
                        <m:sSupPr>
                          <m:ctrlPr>
                            <a:rPr lang="en-US" sz="2400" b="0" i="1" smtClean="0">
                              <a:latin typeface="Cambria Math" panose="02040503050406030204" pitchFamily="18" charset="0"/>
                            </a:rPr>
                          </m:ctrlPr>
                        </m:sSupPr>
                        <m:e>
                          <m:r>
                            <a:rPr lang="en-US" sz="2400" b="0" i="1" smtClean="0">
                              <a:latin typeface="Cambria Math" charset="0"/>
                            </a:rPr>
                            <m:t>𝑥</m:t>
                          </m:r>
                        </m:e>
                        <m:sup>
                          <m:r>
                            <a:rPr lang="en-US" sz="2400" b="0" i="1" smtClean="0">
                              <a:latin typeface="Cambria Math" charset="0"/>
                            </a:rPr>
                            <m:t>&lt;</m:t>
                          </m:r>
                          <m:r>
                            <a:rPr lang="en-US" sz="2400" b="0" i="1" smtClean="0">
                              <a:latin typeface="Cambria Math" charset="0"/>
                            </a:rPr>
                            <m:t>𝑡</m:t>
                          </m:r>
                          <m:r>
                            <a:rPr lang="en-US" sz="2400" b="0" i="1" smtClean="0">
                              <a:latin typeface="Cambria Math" charset="0"/>
                            </a:rPr>
                            <m:t>&gt;</m:t>
                          </m:r>
                        </m:sup>
                      </m:sSup>
                      <m:r>
                        <a:rPr lang="en-US" sz="2400" b="0" i="1" smtClean="0">
                          <a:latin typeface="Cambria Math" charset="0"/>
                        </a:rPr>
                        <m:t>+</m:t>
                      </m:r>
                      <m:sSub>
                        <m:sSubPr>
                          <m:ctrlPr>
                            <a:rPr lang="en-US" sz="2400" b="0" i="1" smtClean="0">
                              <a:latin typeface="Cambria Math" panose="02040503050406030204" pitchFamily="18" charset="0"/>
                            </a:rPr>
                          </m:ctrlPr>
                        </m:sSubPr>
                        <m:e>
                          <m:r>
                            <a:rPr lang="en-US" sz="2400" b="0" i="1" smtClean="0">
                              <a:latin typeface="Cambria Math" charset="0"/>
                            </a:rPr>
                            <m:t>𝑏</m:t>
                          </m:r>
                        </m:e>
                        <m:sub>
                          <m:r>
                            <a:rPr lang="en-US" sz="2400" b="0" i="1" smtClean="0">
                              <a:latin typeface="Cambria Math" charset="0"/>
                            </a:rPr>
                            <m:t>𝑎</m:t>
                          </m:r>
                        </m:sub>
                      </m:sSub>
                      <m:r>
                        <a:rPr lang="en-US" sz="2400" b="0" i="1" smtClean="0">
                          <a:latin typeface="Cambria Math" charset="0"/>
                        </a:rPr>
                        <m:t>)</m:t>
                      </m:r>
                    </m:oMath>
                  </m:oMathPara>
                </a14:m>
                <a:endParaRPr lang="en-US" sz="2400" dirty="0"/>
              </a:p>
            </p:txBody>
          </p:sp>
        </mc:Choice>
        <mc:Fallback xmlns="">
          <p:sp>
            <p:nvSpPr>
              <p:cNvPr id="6" name="TextBox 5"/>
              <p:cNvSpPr txBox="1">
                <a:spLocks noRot="1" noChangeAspect="1" noMove="1" noResize="1" noEditPoints="1" noAdjustHandles="1" noChangeArrowheads="1" noChangeShapeType="1" noTextEdit="1"/>
              </p:cNvSpPr>
              <p:nvPr/>
            </p:nvSpPr>
            <p:spPr>
              <a:xfrm>
                <a:off x="437429" y="1384663"/>
                <a:ext cx="5372817" cy="461665"/>
              </a:xfrm>
              <a:prstGeom prst="rect">
                <a:avLst/>
              </a:prstGeom>
              <a:blipFill>
                <a:blip r:embed="rId2"/>
                <a:stretch>
                  <a:fillRect b="-171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p:cNvSpPr txBox="1"/>
              <p:nvPr/>
            </p:nvSpPr>
            <p:spPr>
              <a:xfrm>
                <a:off x="437429" y="2463331"/>
                <a:ext cx="3576877" cy="49379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latin typeface="Cambria Math" panose="02040503050406030204" pitchFamily="18" charset="0"/>
                            </a:rPr>
                          </m:ctrlPr>
                        </m:sSupPr>
                        <m:e>
                          <m:acc>
                            <m:accPr>
                              <m:chr m:val="̂"/>
                              <m:ctrlPr>
                                <a:rPr lang="en-US" sz="2400" b="0" i="1" smtClean="0">
                                  <a:latin typeface="Cambria Math" panose="02040503050406030204" pitchFamily="18" charset="0"/>
                                </a:rPr>
                              </m:ctrlPr>
                            </m:accPr>
                            <m:e>
                              <m:r>
                                <a:rPr lang="en-US" sz="2400" b="0" i="1" smtClean="0">
                                  <a:latin typeface="Cambria Math" charset="0"/>
                                </a:rPr>
                                <m:t>𝑦</m:t>
                              </m:r>
                            </m:e>
                          </m:acc>
                        </m:e>
                        <m:sup>
                          <m:r>
                            <a:rPr lang="en-US" sz="2400" b="0" i="1" smtClean="0">
                              <a:latin typeface="Cambria Math" charset="0"/>
                            </a:rPr>
                            <m:t>&lt;</m:t>
                          </m:r>
                          <m:r>
                            <a:rPr lang="en-US" sz="2400" b="0" i="1" smtClean="0">
                              <a:latin typeface="Cambria Math" charset="0"/>
                            </a:rPr>
                            <m:t>𝑡</m:t>
                          </m:r>
                          <m:r>
                            <a:rPr lang="en-US" sz="2400" b="0" i="1" smtClean="0">
                              <a:latin typeface="Cambria Math" charset="0"/>
                            </a:rPr>
                            <m:t>&gt;</m:t>
                          </m:r>
                        </m:sup>
                      </m:sSup>
                      <m:r>
                        <a:rPr lang="en-US" sz="2400" b="0" i="1" smtClean="0">
                          <a:latin typeface="Cambria Math" charset="0"/>
                        </a:rPr>
                        <m:t>=</m:t>
                      </m:r>
                      <m:r>
                        <a:rPr lang="en-US" sz="2400" b="0" i="1" smtClean="0">
                          <a:latin typeface="Cambria Math" charset="0"/>
                        </a:rPr>
                        <m:t>𝑔</m:t>
                      </m:r>
                      <m:r>
                        <a:rPr lang="en-US" sz="2400" b="0" i="1" smtClean="0">
                          <a:latin typeface="Cambria Math" charset="0"/>
                        </a:rPr>
                        <m:t>(</m:t>
                      </m:r>
                      <m:sSub>
                        <m:sSubPr>
                          <m:ctrlPr>
                            <a:rPr lang="en-US" sz="2400" b="0" i="1" smtClean="0">
                              <a:latin typeface="Cambria Math" panose="02040503050406030204" pitchFamily="18" charset="0"/>
                            </a:rPr>
                          </m:ctrlPr>
                        </m:sSubPr>
                        <m:e>
                          <m:r>
                            <a:rPr lang="en-US" sz="2400" b="0" i="1" smtClean="0">
                              <a:latin typeface="Cambria Math" charset="0"/>
                            </a:rPr>
                            <m:t>𝑊</m:t>
                          </m:r>
                        </m:e>
                        <m:sub>
                          <m:r>
                            <a:rPr lang="en-US" sz="2400" b="0" i="1" smtClean="0">
                              <a:latin typeface="Cambria Math" charset="0"/>
                            </a:rPr>
                            <m:t>𝑦𝑎</m:t>
                          </m:r>
                        </m:sub>
                      </m:sSub>
                      <m:sSup>
                        <m:sSupPr>
                          <m:ctrlPr>
                            <a:rPr lang="en-US" sz="2400" b="0" i="1" smtClean="0">
                              <a:latin typeface="Cambria Math" panose="02040503050406030204" pitchFamily="18" charset="0"/>
                            </a:rPr>
                          </m:ctrlPr>
                        </m:sSupPr>
                        <m:e>
                          <m:r>
                            <a:rPr lang="en-US" sz="2400" b="0" i="1" smtClean="0">
                              <a:latin typeface="Cambria Math" charset="0"/>
                            </a:rPr>
                            <m:t>𝑎</m:t>
                          </m:r>
                        </m:e>
                        <m:sup>
                          <m:r>
                            <a:rPr lang="en-US" sz="2400" b="0" i="1" smtClean="0">
                              <a:latin typeface="Cambria Math" charset="0"/>
                            </a:rPr>
                            <m:t>&lt;</m:t>
                          </m:r>
                          <m:r>
                            <a:rPr lang="en-US" sz="2400" b="0" i="1" smtClean="0">
                              <a:latin typeface="Cambria Math" charset="0"/>
                            </a:rPr>
                            <m:t>𝑡</m:t>
                          </m:r>
                          <m:r>
                            <a:rPr lang="en-US" sz="2400" b="0" i="1" smtClean="0">
                              <a:latin typeface="Cambria Math" charset="0"/>
                            </a:rPr>
                            <m:t>&gt;</m:t>
                          </m:r>
                        </m:sup>
                      </m:sSup>
                      <m:r>
                        <a:rPr lang="en-US" sz="2400" b="0" i="1" smtClean="0">
                          <a:latin typeface="Cambria Math" charset="0"/>
                        </a:rPr>
                        <m:t>+</m:t>
                      </m:r>
                      <m:sSub>
                        <m:sSubPr>
                          <m:ctrlPr>
                            <a:rPr lang="en-US" sz="2400" b="0" i="1" smtClean="0">
                              <a:latin typeface="Cambria Math" panose="02040503050406030204" pitchFamily="18" charset="0"/>
                            </a:rPr>
                          </m:ctrlPr>
                        </m:sSubPr>
                        <m:e>
                          <m:r>
                            <a:rPr lang="en-US" sz="2400" b="0" i="1" smtClean="0">
                              <a:latin typeface="Cambria Math" charset="0"/>
                            </a:rPr>
                            <m:t>𝑏</m:t>
                          </m:r>
                        </m:e>
                        <m:sub>
                          <m:r>
                            <a:rPr lang="en-US" sz="2400" b="0" i="1" smtClean="0">
                              <a:latin typeface="Cambria Math" charset="0"/>
                            </a:rPr>
                            <m:t>𝑦</m:t>
                          </m:r>
                        </m:sub>
                      </m:sSub>
                      <m:r>
                        <a:rPr lang="en-US" sz="2400" b="0" i="1" smtClean="0">
                          <a:latin typeface="Cambria Math" charset="0"/>
                        </a:rPr>
                        <m:t>)</m:t>
                      </m:r>
                    </m:oMath>
                  </m:oMathPara>
                </a14:m>
                <a:endParaRPr lang="en-US" sz="2400" dirty="0"/>
              </a:p>
            </p:txBody>
          </p:sp>
        </mc:Choice>
        <mc:Fallback xmlns="">
          <p:sp>
            <p:nvSpPr>
              <p:cNvPr id="51" name="TextBox 50"/>
              <p:cNvSpPr txBox="1">
                <a:spLocks noRot="1" noChangeAspect="1" noMove="1" noResize="1" noEditPoints="1" noAdjustHandles="1" noChangeArrowheads="1" noChangeShapeType="1" noTextEdit="1"/>
              </p:cNvSpPr>
              <p:nvPr/>
            </p:nvSpPr>
            <p:spPr>
              <a:xfrm>
                <a:off x="437429" y="2463331"/>
                <a:ext cx="3576877" cy="493790"/>
              </a:xfrm>
              <a:prstGeom prst="rect">
                <a:avLst/>
              </a:prstGeom>
              <a:blipFill>
                <a:blip r:embed="rId3"/>
                <a:stretch>
                  <a:fillRect t="-2469" b="-11111"/>
                </a:stretch>
              </a:blipFill>
            </p:spPr>
            <p:txBody>
              <a:bodyPr/>
              <a:lstStyle/>
              <a:p>
                <a:r>
                  <a:rPr lang="en-US">
                    <a:noFill/>
                  </a:rPr>
                  <a:t> </a:t>
                </a:r>
              </a:p>
            </p:txBody>
          </p:sp>
        </mc:Fallback>
      </mc:AlternateContent>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 xmlns:a16="http://schemas.microsoft.com/office/drawing/2014/main" id="{240F517B-E4B7-410A-8D9C-003230736B98}"/>
                  </a:ext>
                </a:extLst>
              </p14:cNvPr>
              <p14:cNvContentPartPr/>
              <p14:nvPr/>
            </p14:nvContentPartPr>
            <p14:xfrm>
              <a:off x="260280" y="666720"/>
              <a:ext cx="11741760" cy="5385240"/>
            </p14:xfrm>
          </p:contentPart>
        </mc:Choice>
        <mc:Fallback xmlns="">
          <p:pic>
            <p:nvPicPr>
              <p:cNvPr id="5" name="Ink 4">
                <a:extLst>
                  <a:ext uri="{FF2B5EF4-FFF2-40B4-BE49-F238E27FC236}">
                    <a16:creationId xmlns="" xmlns:a16="http://schemas.microsoft.com/office/drawing/2014/main" xmlns:p14="http://schemas.microsoft.com/office/powerpoint/2010/main" id="{240F517B-E4B7-410A-8D9C-003230736B98}"/>
                  </a:ext>
                </a:extLst>
              </p:cNvPr>
              <p:cNvPicPr/>
              <p:nvPr/>
            </p:nvPicPr>
            <p:blipFill>
              <a:blip r:embed="rId5"/>
              <a:stretch>
                <a:fillRect/>
              </a:stretch>
            </p:blipFill>
            <p:spPr>
              <a:xfrm>
                <a:off x="241200" y="647640"/>
                <a:ext cx="11779920" cy="5423400"/>
              </a:xfrm>
              <a:prstGeom prst="rect">
                <a:avLst/>
              </a:prstGeom>
            </p:spPr>
          </p:pic>
        </mc:Fallback>
      </mc:AlternateContent>
    </p:spTree>
    <p:extLst>
      <p:ext uri="{BB962C8B-B14F-4D97-AF65-F5344CB8AC3E}">
        <p14:creationId xmlns:p14="http://schemas.microsoft.com/office/powerpoint/2010/main" val="5305501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9395</TotalTime>
  <Words>2045</Words>
  <Application>Microsoft Office PowerPoint</Application>
  <PresentationFormat>Widescreen</PresentationFormat>
  <Paragraphs>482</Paragraphs>
  <Slides>42</Slides>
  <Notes>2</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42</vt:i4>
      </vt:variant>
    </vt:vector>
  </HeadingPairs>
  <TitlesOfParts>
    <vt:vector size="52" baseType="lpstr">
      <vt:lpstr>Arial</vt:lpstr>
      <vt:lpstr>Calibri</vt:lpstr>
      <vt:lpstr>Calibri Light</vt:lpstr>
      <vt:lpstr>Cambria Math</vt:lpstr>
      <vt:lpstr>Century Schoolbook</vt:lpstr>
      <vt:lpstr>Comic Sans MS</vt:lpstr>
      <vt:lpstr>Mangal</vt:lpstr>
      <vt:lpstr>Times New Roman</vt:lpstr>
      <vt:lpstr>Wingdings</vt:lpstr>
      <vt:lpstr>Office Theme</vt:lpstr>
      <vt:lpstr>PowerPoint Presentation</vt:lpstr>
      <vt:lpstr>Examples of sequence data</vt:lpstr>
      <vt:lpstr>RNN vs FFNN</vt:lpstr>
      <vt:lpstr>Motivating example</vt:lpstr>
      <vt:lpstr>Representing words</vt:lpstr>
      <vt:lpstr>Representing words</vt:lpstr>
      <vt:lpstr>Recurrent Neural Networks</vt:lpstr>
      <vt:lpstr>Forward Propagation</vt:lpstr>
      <vt:lpstr>Simplified RNN notation</vt:lpstr>
      <vt:lpstr>PowerPoint Presentation</vt:lpstr>
      <vt:lpstr>PowerPoint Presentation</vt:lpstr>
      <vt:lpstr>What are language models?</vt:lpstr>
      <vt:lpstr>What are language models?</vt:lpstr>
      <vt:lpstr>What are language models?</vt:lpstr>
      <vt:lpstr>What are language models?</vt:lpstr>
      <vt:lpstr>What are language models?</vt:lpstr>
      <vt:lpstr>What are language models?</vt:lpstr>
      <vt:lpstr>What are language models?</vt:lpstr>
      <vt:lpstr>What are language models?</vt:lpstr>
      <vt:lpstr>What are language models?</vt:lpstr>
      <vt:lpstr>What are language models?</vt:lpstr>
      <vt:lpstr>What are language models?</vt:lpstr>
      <vt:lpstr>What are language models?</vt:lpstr>
      <vt:lpstr>What are language models?</vt:lpstr>
      <vt:lpstr>What is language modelling?</vt:lpstr>
      <vt:lpstr>PowerPoint Presentation</vt:lpstr>
      <vt:lpstr>PowerPoint Presentation</vt:lpstr>
      <vt:lpstr>Sampling a sequence from a trained RNN</vt:lpstr>
      <vt:lpstr>PowerPoint Presentation</vt:lpstr>
      <vt:lpstr>PowerPoint Presentation</vt:lpstr>
      <vt:lpstr>Vanishing gradients with RNNs</vt:lpstr>
      <vt:lpstr>RNN unit</vt:lpstr>
      <vt:lpstr>GRU (simplified)</vt:lpstr>
      <vt:lpstr>Full GRU</vt:lpstr>
      <vt:lpstr>LSTM units</vt:lpstr>
      <vt:lpstr>PowerPoint Presentation</vt:lpstr>
      <vt:lpstr>Getting information from the future</vt:lpstr>
      <vt:lpstr>PowerPoint Presentation</vt:lpstr>
      <vt:lpstr>PowerPoint Presentation</vt:lpstr>
      <vt:lpstr>Deep RNN example</vt:lpstr>
      <vt:lpstr>References</vt:lpstr>
      <vt:lpstr>Disclaimer</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Setting up your  ML application</dc:title>
  <dc:creator>Younes Bensouda Mourri</dc:creator>
  <cp:lastModifiedBy>Priyank</cp:lastModifiedBy>
  <cp:revision>287</cp:revision>
  <dcterms:created xsi:type="dcterms:W3CDTF">2017-07-10T20:19:53Z</dcterms:created>
  <dcterms:modified xsi:type="dcterms:W3CDTF">2022-02-04T06:43:27Z</dcterms:modified>
</cp:coreProperties>
</file>